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25.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26.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27.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28.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29.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0.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31.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434" r:id="rId2"/>
    <p:sldId id="436" r:id="rId3"/>
    <p:sldId id="406" r:id="rId4"/>
    <p:sldId id="439" r:id="rId5"/>
    <p:sldId id="397" r:id="rId6"/>
    <p:sldId id="396" r:id="rId7"/>
    <p:sldId id="457" r:id="rId8"/>
    <p:sldId id="395" r:id="rId9"/>
    <p:sldId id="462" r:id="rId10"/>
    <p:sldId id="463" r:id="rId11"/>
    <p:sldId id="423" r:id="rId12"/>
    <p:sldId id="399" r:id="rId13"/>
    <p:sldId id="440" r:id="rId14"/>
    <p:sldId id="441" r:id="rId15"/>
    <p:sldId id="453" r:id="rId16"/>
    <p:sldId id="391" r:id="rId17"/>
    <p:sldId id="430" r:id="rId18"/>
    <p:sldId id="431" r:id="rId19"/>
    <p:sldId id="458" r:id="rId20"/>
    <p:sldId id="459" r:id="rId21"/>
    <p:sldId id="452" r:id="rId22"/>
    <p:sldId id="454" r:id="rId23"/>
    <p:sldId id="385" r:id="rId24"/>
    <p:sldId id="412" r:id="rId25"/>
    <p:sldId id="444" r:id="rId26"/>
    <p:sldId id="445" r:id="rId27"/>
    <p:sldId id="446" r:id="rId28"/>
    <p:sldId id="447" r:id="rId29"/>
    <p:sldId id="449" r:id="rId30"/>
    <p:sldId id="448" r:id="rId31"/>
    <p:sldId id="450" r:id="rId32"/>
    <p:sldId id="451" r:id="rId33"/>
    <p:sldId id="419" r:id="rId34"/>
    <p:sldId id="403" r:id="rId35"/>
    <p:sldId id="404" r:id="rId36"/>
    <p:sldId id="408" r:id="rId37"/>
    <p:sldId id="433" r:id="rId38"/>
    <p:sldId id="410" r:id="rId39"/>
    <p:sldId id="421" r:id="rId40"/>
    <p:sldId id="405" r:id="rId41"/>
    <p:sldId id="420" r:id="rId42"/>
    <p:sldId id="400" r:id="rId43"/>
    <p:sldId id="428" r:id="rId44"/>
    <p:sldId id="429" r:id="rId45"/>
    <p:sldId id="418" r:id="rId46"/>
    <p:sldId id="401" r:id="rId47"/>
    <p:sldId id="387" r:id="rId48"/>
    <p:sldId id="422" r:id="rId49"/>
    <p:sldId id="352" r:id="rId50"/>
    <p:sldId id="382" r:id="rId51"/>
    <p:sldId id="346" r:id="rId52"/>
    <p:sldId id="348" r:id="rId53"/>
    <p:sldId id="402" r:id="rId54"/>
    <p:sldId id="427" r:id="rId55"/>
    <p:sldId id="389" r:id="rId56"/>
    <p:sldId id="424" r:id="rId57"/>
    <p:sldId id="425" r:id="rId58"/>
    <p:sldId id="426" r:id="rId59"/>
    <p:sldId id="438" r:id="rId60"/>
    <p:sldId id="464" r:id="rId61"/>
    <p:sldId id="455" r:id="rId62"/>
    <p:sldId id="443" r:id="rId63"/>
    <p:sldId id="394" r:id="rId64"/>
    <p:sldId id="43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F6A"/>
    <a:srgbClr val="C9EEC8"/>
    <a:srgbClr val="70AD47"/>
    <a:srgbClr val="C00000"/>
    <a:srgbClr val="F2F1EC"/>
    <a:srgbClr val="820404"/>
    <a:srgbClr val="E2F0D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4C441-5E36-41DB-BFAA-FE6B6E43B31D}" v="427" dt="2023-06-10T17:20:06.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75592" autoAdjust="0"/>
  </p:normalViewPr>
  <p:slideViewPr>
    <p:cSldViewPr snapToGrid="0">
      <p:cViewPr>
        <p:scale>
          <a:sx n="71" d="100"/>
          <a:sy n="71" d="100"/>
        </p:scale>
        <p:origin x="66" y="117"/>
      </p:cViewPr>
      <p:guideLst/>
    </p:cSldViewPr>
  </p:slideViewPr>
  <p:notesTextViewPr>
    <p:cViewPr>
      <p:scale>
        <a:sx n="3" d="2"/>
        <a:sy n="3" d="2"/>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ade, Gerdus" userId="15349777-206e-4d7a-8365-52131a346f04" providerId="ADAL" clId="{18B4757C-AE9E-49F5-A0A8-21414BAEEBA2}"/>
    <pc:docChg chg="undo custSel addSld delSld modSld">
      <pc:chgData name="Benade, Gerdus" userId="15349777-206e-4d7a-8365-52131a346f04" providerId="ADAL" clId="{18B4757C-AE9E-49F5-A0A8-21414BAEEBA2}" dt="2022-09-15T14:49:51.329" v="325"/>
      <pc:docMkLst>
        <pc:docMk/>
      </pc:docMkLst>
      <pc:sldChg chg="del">
        <pc:chgData name="Benade, Gerdus" userId="15349777-206e-4d7a-8365-52131a346f04" providerId="ADAL" clId="{18B4757C-AE9E-49F5-A0A8-21414BAEEBA2}" dt="2022-09-15T14:46:09.887" v="253" actId="2696"/>
        <pc:sldMkLst>
          <pc:docMk/>
          <pc:sldMk cId="118538881" sldId="343"/>
        </pc:sldMkLst>
      </pc:sldChg>
      <pc:sldChg chg="modSp add mod">
        <pc:chgData name="Benade, Gerdus" userId="15349777-206e-4d7a-8365-52131a346f04" providerId="ADAL" clId="{18B4757C-AE9E-49F5-A0A8-21414BAEEBA2}" dt="2022-09-15T14:49:41.075" v="306"/>
        <pc:sldMkLst>
          <pc:docMk/>
          <pc:sldMk cId="717692723" sldId="343"/>
        </pc:sldMkLst>
        <pc:spChg chg="mod">
          <ac:chgData name="Benade, Gerdus" userId="15349777-206e-4d7a-8365-52131a346f04" providerId="ADAL" clId="{18B4757C-AE9E-49F5-A0A8-21414BAEEBA2}" dt="2022-09-15T14:49:41.075" v="306"/>
          <ac:spMkLst>
            <pc:docMk/>
            <pc:sldMk cId="717692723" sldId="343"/>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926003037" sldId="344"/>
        </pc:sldMkLst>
      </pc:sldChg>
      <pc:sldChg chg="add">
        <pc:chgData name="Benade, Gerdus" userId="15349777-206e-4d7a-8365-52131a346f04" providerId="ADAL" clId="{18B4757C-AE9E-49F5-A0A8-21414BAEEBA2}" dt="2022-09-15T14:46:19.071" v="254"/>
        <pc:sldMkLst>
          <pc:docMk/>
          <pc:sldMk cId="1125181447" sldId="344"/>
        </pc:sldMkLst>
      </pc:sldChg>
      <pc:sldChg chg="del">
        <pc:chgData name="Benade, Gerdus" userId="15349777-206e-4d7a-8365-52131a346f04" providerId="ADAL" clId="{18B4757C-AE9E-49F5-A0A8-21414BAEEBA2}" dt="2022-09-15T14:46:09.887" v="253" actId="2696"/>
        <pc:sldMkLst>
          <pc:docMk/>
          <pc:sldMk cId="1123061075" sldId="345"/>
        </pc:sldMkLst>
      </pc:sldChg>
      <pc:sldChg chg="add">
        <pc:chgData name="Benade, Gerdus" userId="15349777-206e-4d7a-8365-52131a346f04" providerId="ADAL" clId="{18B4757C-AE9E-49F5-A0A8-21414BAEEBA2}" dt="2022-09-15T14:46:19.071" v="254"/>
        <pc:sldMkLst>
          <pc:docMk/>
          <pc:sldMk cId="1162598666" sldId="345"/>
        </pc:sldMkLst>
      </pc:sldChg>
      <pc:sldChg chg="modSp add mod">
        <pc:chgData name="Benade, Gerdus" userId="15349777-206e-4d7a-8365-52131a346f04" providerId="ADAL" clId="{18B4757C-AE9E-49F5-A0A8-21414BAEEBA2}" dt="2022-09-15T14:49:51.329" v="325"/>
        <pc:sldMkLst>
          <pc:docMk/>
          <pc:sldMk cId="1520506211" sldId="346"/>
        </pc:sldMkLst>
        <pc:spChg chg="mod">
          <ac:chgData name="Benade, Gerdus" userId="15349777-206e-4d7a-8365-52131a346f04" providerId="ADAL" clId="{18B4757C-AE9E-49F5-A0A8-21414BAEEBA2}" dt="2022-09-15T14:49:51.329" v="325"/>
          <ac:spMkLst>
            <pc:docMk/>
            <pc:sldMk cId="1520506211" sldId="346"/>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1907724605" sldId="346"/>
        </pc:sldMkLst>
      </pc:sldChg>
      <pc:sldChg chg="modAnim">
        <pc:chgData name="Benade, Gerdus" userId="15349777-206e-4d7a-8365-52131a346f04" providerId="ADAL" clId="{18B4757C-AE9E-49F5-A0A8-21414BAEEBA2}" dt="2022-09-15T14:47:59.731" v="259"/>
        <pc:sldMkLst>
          <pc:docMk/>
          <pc:sldMk cId="2332855898" sldId="349"/>
        </pc:sldMkLst>
      </pc:sldChg>
      <pc:sldChg chg="delSp mod delAnim modAnim">
        <pc:chgData name="Benade, Gerdus" userId="15349777-206e-4d7a-8365-52131a346f04" providerId="ADAL" clId="{18B4757C-AE9E-49F5-A0A8-21414BAEEBA2}" dt="2022-09-15T14:23:42.319" v="3" actId="478"/>
        <pc:sldMkLst>
          <pc:docMk/>
          <pc:sldMk cId="4171599841" sldId="377"/>
        </pc:sldMkLst>
        <pc:spChg chg="del">
          <ac:chgData name="Benade, Gerdus" userId="15349777-206e-4d7a-8365-52131a346f04" providerId="ADAL" clId="{18B4757C-AE9E-49F5-A0A8-21414BAEEBA2}" dt="2022-09-15T14:23:42.319" v="3" actId="478"/>
          <ac:spMkLst>
            <pc:docMk/>
            <pc:sldMk cId="4171599841" sldId="377"/>
            <ac:spMk id="9" creationId="{F889936C-0522-4ECC-8EFC-809C0CDAC5AF}"/>
          </ac:spMkLst>
        </pc:spChg>
        <pc:spChg chg="del">
          <ac:chgData name="Benade, Gerdus" userId="15349777-206e-4d7a-8365-52131a346f04" providerId="ADAL" clId="{18B4757C-AE9E-49F5-A0A8-21414BAEEBA2}" dt="2022-09-15T14:23:35.257" v="2" actId="478"/>
          <ac:spMkLst>
            <pc:docMk/>
            <pc:sldMk cId="4171599841" sldId="377"/>
            <ac:spMk id="10" creationId="{C6209213-7A73-40FC-B0C7-0310FAC56EB9}"/>
          </ac:spMkLst>
        </pc:spChg>
        <pc:spChg chg="del">
          <ac:chgData name="Benade, Gerdus" userId="15349777-206e-4d7a-8365-52131a346f04" providerId="ADAL" clId="{18B4757C-AE9E-49F5-A0A8-21414BAEEBA2}" dt="2022-09-15T14:23:35.257" v="2" actId="478"/>
          <ac:spMkLst>
            <pc:docMk/>
            <pc:sldMk cId="4171599841" sldId="377"/>
            <ac:spMk id="11" creationId="{504069B3-D0D0-4949-A890-F4E7B6C368EB}"/>
          </ac:spMkLst>
        </pc:spChg>
        <pc:spChg chg="del">
          <ac:chgData name="Benade, Gerdus" userId="15349777-206e-4d7a-8365-52131a346f04" providerId="ADAL" clId="{18B4757C-AE9E-49F5-A0A8-21414BAEEBA2}" dt="2022-09-15T14:23:35.257" v="2" actId="478"/>
          <ac:spMkLst>
            <pc:docMk/>
            <pc:sldMk cId="4171599841" sldId="377"/>
            <ac:spMk id="12" creationId="{1D5E99A5-9132-4F65-AA45-4D0FA76B2168}"/>
          </ac:spMkLst>
        </pc:spChg>
        <pc:spChg chg="del">
          <ac:chgData name="Benade, Gerdus" userId="15349777-206e-4d7a-8365-52131a346f04" providerId="ADAL" clId="{18B4757C-AE9E-49F5-A0A8-21414BAEEBA2}" dt="2022-09-15T14:23:35.257" v="2" actId="478"/>
          <ac:spMkLst>
            <pc:docMk/>
            <pc:sldMk cId="4171599841" sldId="377"/>
            <ac:spMk id="13" creationId="{380279FF-DD39-44D3-BA4F-67ACB49857B8}"/>
          </ac:spMkLst>
        </pc:spChg>
        <pc:spChg chg="del">
          <ac:chgData name="Benade, Gerdus" userId="15349777-206e-4d7a-8365-52131a346f04" providerId="ADAL" clId="{18B4757C-AE9E-49F5-A0A8-21414BAEEBA2}" dt="2022-09-15T14:23:35.257" v="2" actId="478"/>
          <ac:spMkLst>
            <pc:docMk/>
            <pc:sldMk cId="4171599841" sldId="377"/>
            <ac:spMk id="14" creationId="{05A557C1-6C15-4F9B-BE9D-BC23F648C18E}"/>
          </ac:spMkLst>
        </pc:spChg>
        <pc:spChg chg="del">
          <ac:chgData name="Benade, Gerdus" userId="15349777-206e-4d7a-8365-52131a346f04" providerId="ADAL" clId="{18B4757C-AE9E-49F5-A0A8-21414BAEEBA2}" dt="2022-09-15T14:23:35.257" v="2" actId="478"/>
          <ac:spMkLst>
            <pc:docMk/>
            <pc:sldMk cId="4171599841" sldId="377"/>
            <ac:spMk id="15" creationId="{02C2E1AE-D0C0-4ABB-B307-2C9EA54BB14E}"/>
          </ac:spMkLst>
        </pc:spChg>
        <pc:spChg chg="del">
          <ac:chgData name="Benade, Gerdus" userId="15349777-206e-4d7a-8365-52131a346f04" providerId="ADAL" clId="{18B4757C-AE9E-49F5-A0A8-21414BAEEBA2}" dt="2022-09-15T14:23:35.257" v="2" actId="478"/>
          <ac:spMkLst>
            <pc:docMk/>
            <pc:sldMk cId="4171599841" sldId="377"/>
            <ac:spMk id="16" creationId="{4C6F8E34-7748-445C-8DD2-6EBF9D6A211E}"/>
          </ac:spMkLst>
        </pc:spChg>
        <pc:spChg chg="del">
          <ac:chgData name="Benade, Gerdus" userId="15349777-206e-4d7a-8365-52131a346f04" providerId="ADAL" clId="{18B4757C-AE9E-49F5-A0A8-21414BAEEBA2}" dt="2022-09-15T14:23:35.257" v="2" actId="478"/>
          <ac:spMkLst>
            <pc:docMk/>
            <pc:sldMk cId="4171599841" sldId="377"/>
            <ac:spMk id="17" creationId="{0BD4244B-1576-4369-AD82-36C3C547A388}"/>
          </ac:spMkLst>
        </pc:spChg>
        <pc:graphicFrameChg chg="del">
          <ac:chgData name="Benade, Gerdus" userId="15349777-206e-4d7a-8365-52131a346f04" providerId="ADAL" clId="{18B4757C-AE9E-49F5-A0A8-21414BAEEBA2}" dt="2022-09-15T14:23:35.257" v="2" actId="478"/>
          <ac:graphicFrameMkLst>
            <pc:docMk/>
            <pc:sldMk cId="4171599841" sldId="377"/>
            <ac:graphicFrameMk id="4" creationId="{2672BEC0-3C82-4BF5-B7DA-F31D87ACE118}"/>
          </ac:graphicFrameMkLst>
        </pc:graphicFrameChg>
        <pc:graphicFrameChg chg="del">
          <ac:chgData name="Benade, Gerdus" userId="15349777-206e-4d7a-8365-52131a346f04" providerId="ADAL" clId="{18B4757C-AE9E-49F5-A0A8-21414BAEEBA2}" dt="2022-09-15T14:23:35.257" v="2" actId="478"/>
          <ac:graphicFrameMkLst>
            <pc:docMk/>
            <pc:sldMk cId="4171599841" sldId="377"/>
            <ac:graphicFrameMk id="5" creationId="{5098DBED-1FB1-48CA-9551-476F340F7E34}"/>
          </ac:graphicFrameMkLst>
        </pc:graphicFrameChg>
        <pc:picChg chg="del">
          <ac:chgData name="Benade, Gerdus" userId="15349777-206e-4d7a-8365-52131a346f04" providerId="ADAL" clId="{18B4757C-AE9E-49F5-A0A8-21414BAEEBA2}" dt="2022-09-15T14:23:35.257" v="2" actId="478"/>
          <ac:picMkLst>
            <pc:docMk/>
            <pc:sldMk cId="4171599841" sldId="377"/>
            <ac:picMk id="6" creationId="{1CB40C9E-57F1-4856-9923-44E456C0441F}"/>
          </ac:picMkLst>
        </pc:picChg>
        <pc:picChg chg="del">
          <ac:chgData name="Benade, Gerdus" userId="15349777-206e-4d7a-8365-52131a346f04" providerId="ADAL" clId="{18B4757C-AE9E-49F5-A0A8-21414BAEEBA2}" dt="2022-09-15T14:23:35.257" v="2" actId="478"/>
          <ac:picMkLst>
            <pc:docMk/>
            <pc:sldMk cId="4171599841" sldId="377"/>
            <ac:picMk id="7" creationId="{A24AC1BE-2F9D-4394-B2DD-9043A69E70DD}"/>
          </ac:picMkLst>
        </pc:picChg>
        <pc:picChg chg="del">
          <ac:chgData name="Benade, Gerdus" userId="15349777-206e-4d7a-8365-52131a346f04" providerId="ADAL" clId="{18B4757C-AE9E-49F5-A0A8-21414BAEEBA2}" dt="2022-09-15T14:23:35.257" v="2" actId="478"/>
          <ac:picMkLst>
            <pc:docMk/>
            <pc:sldMk cId="4171599841" sldId="377"/>
            <ac:picMk id="8" creationId="{3249BB99-5C06-4148-932D-1569F3683074}"/>
          </ac:picMkLst>
        </pc:picChg>
      </pc:sldChg>
      <pc:sldChg chg="addSp delSp modSp mod delAnim modAnim">
        <pc:chgData name="Benade, Gerdus" userId="15349777-206e-4d7a-8365-52131a346f04" providerId="ADAL" clId="{18B4757C-AE9E-49F5-A0A8-21414BAEEBA2}" dt="2022-09-15T14:28:32.406" v="191" actId="1036"/>
        <pc:sldMkLst>
          <pc:docMk/>
          <pc:sldMk cId="436068888" sldId="381"/>
        </pc:sldMkLst>
        <pc:spChg chg="mod">
          <ac:chgData name="Benade, Gerdus" userId="15349777-206e-4d7a-8365-52131a346f04" providerId="ADAL" clId="{18B4757C-AE9E-49F5-A0A8-21414BAEEBA2}" dt="2022-09-15T14:28:06.668" v="107" actId="1076"/>
          <ac:spMkLst>
            <pc:docMk/>
            <pc:sldMk cId="436068888" sldId="381"/>
            <ac:spMk id="3" creationId="{80E3E261-07E5-46CE-84D4-A8B784B63B16}"/>
          </ac:spMkLst>
        </pc:spChg>
        <pc:spChg chg="del">
          <ac:chgData name="Benade, Gerdus" userId="15349777-206e-4d7a-8365-52131a346f04" providerId="ADAL" clId="{18B4757C-AE9E-49F5-A0A8-21414BAEEBA2}" dt="2022-09-15T14:26:37.156" v="7" actId="478"/>
          <ac:spMkLst>
            <pc:docMk/>
            <pc:sldMk cId="436068888" sldId="381"/>
            <ac:spMk id="14" creationId="{DB6BCF4D-AFC0-4BE6-AC4C-97823339D0B9}"/>
          </ac:spMkLst>
        </pc:spChg>
        <pc:spChg chg="del">
          <ac:chgData name="Benade, Gerdus" userId="15349777-206e-4d7a-8365-52131a346f04" providerId="ADAL" clId="{18B4757C-AE9E-49F5-A0A8-21414BAEEBA2}" dt="2022-09-15T14:26:37.156" v="7" actId="478"/>
          <ac:spMkLst>
            <pc:docMk/>
            <pc:sldMk cId="436068888" sldId="381"/>
            <ac:spMk id="15" creationId="{6BDD4A88-E330-452F-9B93-D1C626B9357D}"/>
          </ac:spMkLst>
        </pc:spChg>
        <pc:spChg chg="del">
          <ac:chgData name="Benade, Gerdus" userId="15349777-206e-4d7a-8365-52131a346f04" providerId="ADAL" clId="{18B4757C-AE9E-49F5-A0A8-21414BAEEBA2}" dt="2022-09-15T14:26:37.156" v="7" actId="478"/>
          <ac:spMkLst>
            <pc:docMk/>
            <pc:sldMk cId="436068888" sldId="381"/>
            <ac:spMk id="16" creationId="{3FC56486-0470-4EC0-9448-BFF4D1EA0950}"/>
          </ac:spMkLst>
        </pc:spChg>
        <pc:spChg chg="del">
          <ac:chgData name="Benade, Gerdus" userId="15349777-206e-4d7a-8365-52131a346f04" providerId="ADAL" clId="{18B4757C-AE9E-49F5-A0A8-21414BAEEBA2}" dt="2022-09-15T14:26:37.156" v="7" actId="478"/>
          <ac:spMkLst>
            <pc:docMk/>
            <pc:sldMk cId="436068888" sldId="381"/>
            <ac:spMk id="17" creationId="{DCF0477F-D9F5-400B-83AF-52E1E10E4F54}"/>
          </ac:spMkLst>
        </pc:spChg>
        <pc:spChg chg="add del mod">
          <ac:chgData name="Benade, Gerdus" userId="15349777-206e-4d7a-8365-52131a346f04" providerId="ADAL" clId="{18B4757C-AE9E-49F5-A0A8-21414BAEEBA2}" dt="2022-09-15T14:27:56.906" v="102" actId="478"/>
          <ac:spMkLst>
            <pc:docMk/>
            <pc:sldMk cId="436068888" sldId="381"/>
            <ac:spMk id="24" creationId="{650CFDF1-779E-4701-AA89-82D89FF37D0A}"/>
          </ac:spMkLst>
        </pc:spChg>
        <pc:spChg chg="add del mod">
          <ac:chgData name="Benade, Gerdus" userId="15349777-206e-4d7a-8365-52131a346f04" providerId="ADAL" clId="{18B4757C-AE9E-49F5-A0A8-21414BAEEBA2}" dt="2022-09-15T14:27:56.906" v="102" actId="478"/>
          <ac:spMkLst>
            <pc:docMk/>
            <pc:sldMk cId="436068888" sldId="381"/>
            <ac:spMk id="25" creationId="{4E427154-8F63-4F33-BE0F-C7D03B979F04}"/>
          </ac:spMkLst>
        </pc:spChg>
        <pc:spChg chg="add del mod">
          <ac:chgData name="Benade, Gerdus" userId="15349777-206e-4d7a-8365-52131a346f04" providerId="ADAL" clId="{18B4757C-AE9E-49F5-A0A8-21414BAEEBA2}" dt="2022-09-15T14:27:56.906" v="102" actId="478"/>
          <ac:spMkLst>
            <pc:docMk/>
            <pc:sldMk cId="436068888" sldId="381"/>
            <ac:spMk id="26" creationId="{15F321D9-6DC5-433C-84F2-06589AAB3F31}"/>
          </ac:spMkLst>
        </pc:spChg>
        <pc:spChg chg="add del mod">
          <ac:chgData name="Benade, Gerdus" userId="15349777-206e-4d7a-8365-52131a346f04" providerId="ADAL" clId="{18B4757C-AE9E-49F5-A0A8-21414BAEEBA2}" dt="2022-09-15T14:27:56.906" v="102" actId="478"/>
          <ac:spMkLst>
            <pc:docMk/>
            <pc:sldMk cId="436068888" sldId="381"/>
            <ac:spMk id="27" creationId="{23CCA5B8-54FC-4980-9840-50A909DF0C29}"/>
          </ac:spMkLst>
        </pc:spChg>
        <pc:spChg chg="add del mod">
          <ac:chgData name="Benade, Gerdus" userId="15349777-206e-4d7a-8365-52131a346f04" providerId="ADAL" clId="{18B4757C-AE9E-49F5-A0A8-21414BAEEBA2}" dt="2022-09-15T14:28:11.099" v="108" actId="478"/>
          <ac:spMkLst>
            <pc:docMk/>
            <pc:sldMk cId="436068888" sldId="381"/>
            <ac:spMk id="36" creationId="{E76BFCC9-F174-4F5B-A621-EF352D472A2B}"/>
          </ac:spMkLst>
        </pc:spChg>
        <pc:spChg chg="add del mod">
          <ac:chgData name="Benade, Gerdus" userId="15349777-206e-4d7a-8365-52131a346f04" providerId="ADAL" clId="{18B4757C-AE9E-49F5-A0A8-21414BAEEBA2}" dt="2022-09-15T14:28:11.099" v="108" actId="478"/>
          <ac:spMkLst>
            <pc:docMk/>
            <pc:sldMk cId="436068888" sldId="381"/>
            <ac:spMk id="37" creationId="{5F23522E-8713-4F2B-AF25-D5834DC083E2}"/>
          </ac:spMkLst>
        </pc:spChg>
        <pc:spChg chg="add del mod">
          <ac:chgData name="Benade, Gerdus" userId="15349777-206e-4d7a-8365-52131a346f04" providerId="ADAL" clId="{18B4757C-AE9E-49F5-A0A8-21414BAEEBA2}" dt="2022-09-15T14:28:11.099" v="108" actId="478"/>
          <ac:spMkLst>
            <pc:docMk/>
            <pc:sldMk cId="436068888" sldId="381"/>
            <ac:spMk id="38" creationId="{BBC4A297-B826-4D86-9D81-A2581CEFFB0D}"/>
          </ac:spMkLst>
        </pc:spChg>
        <pc:spChg chg="add del mod">
          <ac:chgData name="Benade, Gerdus" userId="15349777-206e-4d7a-8365-52131a346f04" providerId="ADAL" clId="{18B4757C-AE9E-49F5-A0A8-21414BAEEBA2}" dt="2022-09-15T14:28:11.099" v="108" actId="478"/>
          <ac:spMkLst>
            <pc:docMk/>
            <pc:sldMk cId="436068888" sldId="381"/>
            <ac:spMk id="39" creationId="{E9818B18-74C0-43EE-AD8E-7164526F3EC2}"/>
          </ac:spMkLst>
        </pc:spChg>
        <pc:spChg chg="add mod">
          <ac:chgData name="Benade, Gerdus" userId="15349777-206e-4d7a-8365-52131a346f04" providerId="ADAL" clId="{18B4757C-AE9E-49F5-A0A8-21414BAEEBA2}" dt="2022-09-15T14:28:32.406" v="191" actId="1036"/>
          <ac:spMkLst>
            <pc:docMk/>
            <pc:sldMk cId="436068888" sldId="381"/>
            <ac:spMk id="42" creationId="{9450CC44-7000-4D51-8C6C-BBC1B853C081}"/>
          </ac:spMkLst>
        </pc:spChg>
        <pc:spChg chg="add mod">
          <ac:chgData name="Benade, Gerdus" userId="15349777-206e-4d7a-8365-52131a346f04" providerId="ADAL" clId="{18B4757C-AE9E-49F5-A0A8-21414BAEEBA2}" dt="2022-09-15T14:28:32.406" v="191" actId="1036"/>
          <ac:spMkLst>
            <pc:docMk/>
            <pc:sldMk cId="436068888" sldId="381"/>
            <ac:spMk id="43" creationId="{8CECFA1D-B71E-496B-920D-11F2FF6F8A38}"/>
          </ac:spMkLst>
        </pc:spChg>
        <pc:spChg chg="add mod">
          <ac:chgData name="Benade, Gerdus" userId="15349777-206e-4d7a-8365-52131a346f04" providerId="ADAL" clId="{18B4757C-AE9E-49F5-A0A8-21414BAEEBA2}" dt="2022-09-15T14:28:32.406" v="191" actId="1036"/>
          <ac:spMkLst>
            <pc:docMk/>
            <pc:sldMk cId="436068888" sldId="381"/>
            <ac:spMk id="44" creationId="{C9A38FCA-C095-431A-9365-103163CFAA69}"/>
          </ac:spMkLst>
        </pc:spChg>
        <pc:spChg chg="add mod">
          <ac:chgData name="Benade, Gerdus" userId="15349777-206e-4d7a-8365-52131a346f04" providerId="ADAL" clId="{18B4757C-AE9E-49F5-A0A8-21414BAEEBA2}" dt="2022-09-15T14:28:32.406" v="191" actId="1036"/>
          <ac:spMkLst>
            <pc:docMk/>
            <pc:sldMk cId="436068888" sldId="381"/>
            <ac:spMk id="45" creationId="{E8C81C45-8DF8-41B4-994C-1B8A424910FE}"/>
          </ac:spMkLst>
        </pc:spChg>
        <pc:spChg chg="add mod">
          <ac:chgData name="Benade, Gerdus" userId="15349777-206e-4d7a-8365-52131a346f04" providerId="ADAL" clId="{18B4757C-AE9E-49F5-A0A8-21414BAEEBA2}" dt="2022-09-15T14:28:32.406" v="191" actId="1036"/>
          <ac:spMkLst>
            <pc:docMk/>
            <pc:sldMk cId="436068888" sldId="381"/>
            <ac:spMk id="46" creationId="{44CB8B53-89AC-42D7-969D-F6E6F1684673}"/>
          </ac:spMkLst>
        </pc:spChg>
        <pc:spChg chg="add mod">
          <ac:chgData name="Benade, Gerdus" userId="15349777-206e-4d7a-8365-52131a346f04" providerId="ADAL" clId="{18B4757C-AE9E-49F5-A0A8-21414BAEEBA2}" dt="2022-09-15T14:28:32.406" v="191" actId="1036"/>
          <ac:spMkLst>
            <pc:docMk/>
            <pc:sldMk cId="436068888" sldId="381"/>
            <ac:spMk id="47" creationId="{FC103057-86EE-4333-BF4D-5CE11F3B651D}"/>
          </ac:spMkLst>
        </pc:spChg>
        <pc:spChg chg="add mod">
          <ac:chgData name="Benade, Gerdus" userId="15349777-206e-4d7a-8365-52131a346f04" providerId="ADAL" clId="{18B4757C-AE9E-49F5-A0A8-21414BAEEBA2}" dt="2022-09-15T14:28:32.406" v="191" actId="1036"/>
          <ac:spMkLst>
            <pc:docMk/>
            <pc:sldMk cId="436068888" sldId="381"/>
            <ac:spMk id="48" creationId="{2934CB88-FBB3-4DE7-891F-F43A34B2159B}"/>
          </ac:spMkLst>
        </pc:spChg>
        <pc:spChg chg="add mod">
          <ac:chgData name="Benade, Gerdus" userId="15349777-206e-4d7a-8365-52131a346f04" providerId="ADAL" clId="{18B4757C-AE9E-49F5-A0A8-21414BAEEBA2}" dt="2022-09-15T14:28:32.406" v="191" actId="1036"/>
          <ac:spMkLst>
            <pc:docMk/>
            <pc:sldMk cId="436068888" sldId="381"/>
            <ac:spMk id="49" creationId="{C8D68C45-D785-4985-9040-FB1D9478744B}"/>
          </ac:spMkLst>
        </pc:spChg>
        <pc:picChg chg="add del mod">
          <ac:chgData name="Benade, Gerdus" userId="15349777-206e-4d7a-8365-52131a346f04" providerId="ADAL" clId="{18B4757C-AE9E-49F5-A0A8-21414BAEEBA2}" dt="2022-09-15T14:27:59.530" v="104" actId="478"/>
          <ac:picMkLst>
            <pc:docMk/>
            <pc:sldMk cId="436068888" sldId="381"/>
            <ac:picMk id="22" creationId="{52948301-2C1C-4ED1-9A34-EFDA717B8A70}"/>
          </ac:picMkLst>
        </pc:picChg>
        <pc:picChg chg="add del mod">
          <ac:chgData name="Benade, Gerdus" userId="15349777-206e-4d7a-8365-52131a346f04" providerId="ADAL" clId="{18B4757C-AE9E-49F5-A0A8-21414BAEEBA2}" dt="2022-09-15T14:28:01.711" v="105" actId="478"/>
          <ac:picMkLst>
            <pc:docMk/>
            <pc:sldMk cId="436068888" sldId="381"/>
            <ac:picMk id="23" creationId="{F0F5D145-9566-4F00-81CC-4F7C0580A094}"/>
          </ac:picMkLst>
        </pc:picChg>
        <pc:picChg chg="add mod">
          <ac:chgData name="Benade, Gerdus" userId="15349777-206e-4d7a-8365-52131a346f04" providerId="ADAL" clId="{18B4757C-AE9E-49F5-A0A8-21414BAEEBA2}" dt="2022-09-15T14:28:32.406" v="191" actId="1036"/>
          <ac:picMkLst>
            <pc:docMk/>
            <pc:sldMk cId="436068888" sldId="381"/>
            <ac:picMk id="40" creationId="{D8E56452-179D-4B34-AEF1-C409F119B238}"/>
          </ac:picMkLst>
        </pc:picChg>
        <pc:picChg chg="add mod">
          <ac:chgData name="Benade, Gerdus" userId="15349777-206e-4d7a-8365-52131a346f04" providerId="ADAL" clId="{18B4757C-AE9E-49F5-A0A8-21414BAEEBA2}" dt="2022-09-15T14:28:32.406" v="191" actId="1036"/>
          <ac:picMkLst>
            <pc:docMk/>
            <pc:sldMk cId="436068888" sldId="381"/>
            <ac:picMk id="41" creationId="{824D8FEE-AFE2-4D3D-BAA6-D74A5EE80D7E}"/>
          </ac:picMkLst>
        </pc:picChg>
      </pc:sldChg>
      <pc:sldChg chg="modSp">
        <pc:chgData name="Benade, Gerdus" userId="15349777-206e-4d7a-8365-52131a346f04" providerId="ADAL" clId="{18B4757C-AE9E-49F5-A0A8-21414BAEEBA2}" dt="2022-09-15T14:30:16.611" v="252" actId="20577"/>
        <pc:sldMkLst>
          <pc:docMk/>
          <pc:sldMk cId="1421240165" sldId="382"/>
        </pc:sldMkLst>
        <pc:spChg chg="mod">
          <ac:chgData name="Benade, Gerdus" userId="15349777-206e-4d7a-8365-52131a346f04" providerId="ADAL" clId="{18B4757C-AE9E-49F5-A0A8-21414BAEEBA2}" dt="2022-09-15T14:30:16.611" v="252" actId="20577"/>
          <ac:spMkLst>
            <pc:docMk/>
            <pc:sldMk cId="1421240165" sldId="382"/>
            <ac:spMk id="27" creationId="{8D139523-1EE1-43D9-B484-2C89A348D6AB}"/>
          </ac:spMkLst>
        </pc:spChg>
        <pc:spChg chg="mod">
          <ac:chgData name="Benade, Gerdus" userId="15349777-206e-4d7a-8365-52131a346f04" providerId="ADAL" clId="{18B4757C-AE9E-49F5-A0A8-21414BAEEBA2}" dt="2022-09-15T14:29:48.747" v="232" actId="20577"/>
          <ac:spMkLst>
            <pc:docMk/>
            <pc:sldMk cId="1421240165" sldId="382"/>
            <ac:spMk id="28" creationId="{0FDE423F-FB75-4C52-AF72-BE6CA4ABBF49}"/>
          </ac:spMkLst>
        </pc:spChg>
      </pc:sldChg>
      <pc:sldChg chg="add modAnim">
        <pc:chgData name="Benade, Gerdus" userId="15349777-206e-4d7a-8365-52131a346f04" providerId="ADAL" clId="{18B4757C-AE9E-49F5-A0A8-21414BAEEBA2}" dt="2022-09-15T14:25:21.218" v="6"/>
        <pc:sldMkLst>
          <pc:docMk/>
          <pc:sldMk cId="1554048541" sldId="384"/>
        </pc:sldMkLst>
      </pc:sldChg>
    </pc:docChg>
  </pc:docChgLst>
  <pc:docChgLst>
    <pc:chgData name="Benade, Gerdus" userId="15349777-206e-4d7a-8365-52131a346f04" providerId="ADAL" clId="{F34F669F-8518-486F-951F-E78916840D64}"/>
    <pc:docChg chg="custSel modSld">
      <pc:chgData name="Benade, Gerdus" userId="15349777-206e-4d7a-8365-52131a346f04" providerId="ADAL" clId="{F34F669F-8518-486F-951F-E78916840D64}" dt="2022-09-12T05:01:59.776" v="1" actId="478"/>
      <pc:docMkLst>
        <pc:docMk/>
      </pc:docMkLst>
      <pc:sldChg chg="addSp delSp modSp mod">
        <pc:chgData name="Benade, Gerdus" userId="15349777-206e-4d7a-8365-52131a346f04" providerId="ADAL" clId="{F34F669F-8518-486F-951F-E78916840D64}" dt="2022-09-12T05:01:59.776" v="1" actId="478"/>
        <pc:sldMkLst>
          <pc:docMk/>
          <pc:sldMk cId="602052036" sldId="257"/>
        </pc:sldMkLst>
        <pc:graphicFrameChg chg="add del mod">
          <ac:chgData name="Benade, Gerdus" userId="15349777-206e-4d7a-8365-52131a346f04" providerId="ADAL" clId="{F34F669F-8518-486F-951F-E78916840D64}" dt="2022-09-12T05:01:59.776" v="1" actId="478"/>
          <ac:graphicFrameMkLst>
            <pc:docMk/>
            <pc:sldMk cId="602052036" sldId="257"/>
            <ac:graphicFrameMk id="2" creationId="{33CAE569-822E-466E-A24F-6BAC7BFD014D}"/>
          </ac:graphicFrameMkLst>
        </pc:graphicFrameChg>
      </pc:sldChg>
    </pc:docChg>
  </pc:docChgLst>
  <pc:docChgLst>
    <pc:chgData name="Benade, Gerdus" userId="15349777-206e-4d7a-8365-52131a346f04" providerId="ADAL" clId="{DFD48F55-68E7-4EB3-9673-5C23B61A8F0D}"/>
    <pc:docChg chg="undo custSel addSld delSld modSld sldOrd">
      <pc:chgData name="Benade, Gerdus" userId="15349777-206e-4d7a-8365-52131a346f04" providerId="ADAL" clId="{DFD48F55-68E7-4EB3-9673-5C23B61A8F0D}" dt="2022-12-12T06:31:05.197" v="9905" actId="1036"/>
      <pc:docMkLst>
        <pc:docMk/>
      </pc:docMkLst>
      <pc:sldChg chg="addSp delSp modSp del mod modShow">
        <pc:chgData name="Benade, Gerdus" userId="15349777-206e-4d7a-8365-52131a346f04" providerId="ADAL" clId="{DFD48F55-68E7-4EB3-9673-5C23B61A8F0D}" dt="2022-12-11T08:21:39.098" v="9047" actId="47"/>
        <pc:sldMkLst>
          <pc:docMk/>
          <pc:sldMk cId="3778538757" sldId="256"/>
        </pc:sldMkLst>
        <pc:spChg chg="mod">
          <ac:chgData name="Benade, Gerdus" userId="15349777-206e-4d7a-8365-52131a346f04" providerId="ADAL" clId="{DFD48F55-68E7-4EB3-9673-5C23B61A8F0D}" dt="2022-12-07T01:59:38.677" v="1541" actId="1038"/>
          <ac:spMkLst>
            <pc:docMk/>
            <pc:sldMk cId="3778538757" sldId="256"/>
            <ac:spMk id="4" creationId="{CFF11A90-5FE5-48E3-B460-328B576D4054}"/>
          </ac:spMkLst>
        </pc:spChg>
        <pc:picChg chg="add del mod">
          <ac:chgData name="Benade, Gerdus" userId="15349777-206e-4d7a-8365-52131a346f04" providerId="ADAL" clId="{DFD48F55-68E7-4EB3-9673-5C23B61A8F0D}" dt="2022-12-07T02:02:12.462" v="1546" actId="478"/>
          <ac:picMkLst>
            <pc:docMk/>
            <pc:sldMk cId="3778538757" sldId="256"/>
            <ac:picMk id="5" creationId="{DFCA348B-20DC-4388-A0B1-A9ACE7B7A330}"/>
          </ac:picMkLst>
        </pc:picChg>
      </pc:sldChg>
      <pc:sldChg chg="del">
        <pc:chgData name="Benade, Gerdus" userId="15349777-206e-4d7a-8365-52131a346f04" providerId="ADAL" clId="{DFD48F55-68E7-4EB3-9673-5C23B61A8F0D}" dt="2022-12-07T02:03:10.371" v="1580" actId="2696"/>
        <pc:sldMkLst>
          <pc:docMk/>
          <pc:sldMk cId="3508885076" sldId="351"/>
        </pc:sldMkLst>
      </pc:sldChg>
      <pc:sldChg chg="addSp delSp modSp mod delAnim modAnim">
        <pc:chgData name="Benade, Gerdus" userId="15349777-206e-4d7a-8365-52131a346f04" providerId="ADAL" clId="{DFD48F55-68E7-4EB3-9673-5C23B61A8F0D}" dt="2022-12-11T06:25:55.070" v="6647" actId="20577"/>
        <pc:sldMkLst>
          <pc:docMk/>
          <pc:sldMk cId="3149689171" sldId="385"/>
        </pc:sldMkLst>
        <pc:spChg chg="mod ord">
          <ac:chgData name="Benade, Gerdus" userId="15349777-206e-4d7a-8365-52131a346f04" providerId="ADAL" clId="{DFD48F55-68E7-4EB3-9673-5C23B61A8F0D}" dt="2022-12-11T06:25:55.070" v="6647" actId="20577"/>
          <ac:spMkLst>
            <pc:docMk/>
            <pc:sldMk cId="3149689171" sldId="385"/>
            <ac:spMk id="3" creationId="{E70DD3D5-8F43-408C-9D54-0C4FAC0C3E4E}"/>
          </ac:spMkLst>
        </pc:spChg>
        <pc:spChg chg="mod">
          <ac:chgData name="Benade, Gerdus" userId="15349777-206e-4d7a-8365-52131a346f04" providerId="ADAL" clId="{DFD48F55-68E7-4EB3-9673-5C23B61A8F0D}" dt="2022-12-11T06:17:41.906" v="6551" actId="1076"/>
          <ac:spMkLst>
            <pc:docMk/>
            <pc:sldMk cId="3149689171" sldId="385"/>
            <ac:spMk id="6" creationId="{B9F49F6B-ECBF-4985-BA19-72FF88A2626C}"/>
          </ac:spMkLst>
        </pc:spChg>
        <pc:spChg chg="mod">
          <ac:chgData name="Benade, Gerdus" userId="15349777-206e-4d7a-8365-52131a346f04" providerId="ADAL" clId="{DFD48F55-68E7-4EB3-9673-5C23B61A8F0D}" dt="2022-12-11T06:17:41.906" v="6551" actId="1076"/>
          <ac:spMkLst>
            <pc:docMk/>
            <pc:sldMk cId="3149689171" sldId="385"/>
            <ac:spMk id="7" creationId="{ADF3CD5B-B2F3-4B5C-83D0-79B9101D5A26}"/>
          </ac:spMkLst>
        </pc:spChg>
        <pc:spChg chg="mod">
          <ac:chgData name="Benade, Gerdus" userId="15349777-206e-4d7a-8365-52131a346f04" providerId="ADAL" clId="{DFD48F55-68E7-4EB3-9673-5C23B61A8F0D}" dt="2022-12-11T06:18:16.961" v="6560" actId="20577"/>
          <ac:spMkLst>
            <pc:docMk/>
            <pc:sldMk cId="3149689171" sldId="385"/>
            <ac:spMk id="8" creationId="{EEF67000-7DD5-42EF-A398-2E009D168779}"/>
          </ac:spMkLst>
        </pc:spChg>
        <pc:spChg chg="mod">
          <ac:chgData name="Benade, Gerdus" userId="15349777-206e-4d7a-8365-52131a346f04" providerId="ADAL" clId="{DFD48F55-68E7-4EB3-9673-5C23B61A8F0D}" dt="2022-12-11T06:17:41.906" v="6551" actId="1076"/>
          <ac:spMkLst>
            <pc:docMk/>
            <pc:sldMk cId="3149689171" sldId="385"/>
            <ac:spMk id="14" creationId="{A642F129-CF3D-4CAF-AE97-A2D8DC01AAFD}"/>
          </ac:spMkLst>
        </pc:spChg>
        <pc:spChg chg="mod">
          <ac:chgData name="Benade, Gerdus" userId="15349777-206e-4d7a-8365-52131a346f04" providerId="ADAL" clId="{DFD48F55-68E7-4EB3-9673-5C23B61A8F0D}" dt="2022-12-11T06:17:41.906" v="6551" actId="1076"/>
          <ac:spMkLst>
            <pc:docMk/>
            <pc:sldMk cId="3149689171" sldId="385"/>
            <ac:spMk id="15" creationId="{18E374D7-DF01-494A-A526-D989E51CE6E1}"/>
          </ac:spMkLst>
        </pc:spChg>
        <pc:spChg chg="mod">
          <ac:chgData name="Benade, Gerdus" userId="15349777-206e-4d7a-8365-52131a346f04" providerId="ADAL" clId="{DFD48F55-68E7-4EB3-9673-5C23B61A8F0D}" dt="2022-12-11T06:17:41.906" v="6551" actId="1076"/>
          <ac:spMkLst>
            <pc:docMk/>
            <pc:sldMk cId="3149689171" sldId="385"/>
            <ac:spMk id="16" creationId="{8E54F8F0-0C60-4F8D-BFA7-F600D7E177F5}"/>
          </ac:spMkLst>
        </pc:spChg>
        <pc:spChg chg="mod">
          <ac:chgData name="Benade, Gerdus" userId="15349777-206e-4d7a-8365-52131a346f04" providerId="ADAL" clId="{DFD48F55-68E7-4EB3-9673-5C23B61A8F0D}" dt="2022-12-11T06:17:41.906" v="6551" actId="1076"/>
          <ac:spMkLst>
            <pc:docMk/>
            <pc:sldMk cId="3149689171" sldId="385"/>
            <ac:spMk id="17" creationId="{3DA36E5E-FDE0-40C8-8DD4-AF49F65DEE6C}"/>
          </ac:spMkLst>
        </pc:spChg>
        <pc:spChg chg="add del mod">
          <ac:chgData name="Benade, Gerdus" userId="15349777-206e-4d7a-8365-52131a346f04" providerId="ADAL" clId="{DFD48F55-68E7-4EB3-9673-5C23B61A8F0D}" dt="2022-12-11T05:51:08.517" v="6016"/>
          <ac:spMkLst>
            <pc:docMk/>
            <pc:sldMk cId="3149689171" sldId="385"/>
            <ac:spMk id="88" creationId="{49CF0B72-ED0F-47FE-AD3E-9A759B3F124E}"/>
          </ac:spMkLst>
        </pc:spChg>
        <pc:spChg chg="add del mod">
          <ac:chgData name="Benade, Gerdus" userId="15349777-206e-4d7a-8365-52131a346f04" providerId="ADAL" clId="{DFD48F55-68E7-4EB3-9673-5C23B61A8F0D}" dt="2022-12-11T05:51:08.517" v="6016"/>
          <ac:spMkLst>
            <pc:docMk/>
            <pc:sldMk cId="3149689171" sldId="385"/>
            <ac:spMk id="89" creationId="{191B94D6-C5B8-498E-BF8E-F86B6BAB3F08}"/>
          </ac:spMkLst>
        </pc:spChg>
        <pc:spChg chg="add del mod">
          <ac:chgData name="Benade, Gerdus" userId="15349777-206e-4d7a-8365-52131a346f04" providerId="ADAL" clId="{DFD48F55-68E7-4EB3-9673-5C23B61A8F0D}" dt="2022-12-11T05:51:08.517" v="6016"/>
          <ac:spMkLst>
            <pc:docMk/>
            <pc:sldMk cId="3149689171" sldId="385"/>
            <ac:spMk id="90" creationId="{BFF3947D-8264-4DC6-8DC7-DF762F94816A}"/>
          </ac:spMkLst>
        </pc:spChg>
        <pc:spChg chg="add del mod">
          <ac:chgData name="Benade, Gerdus" userId="15349777-206e-4d7a-8365-52131a346f04" providerId="ADAL" clId="{DFD48F55-68E7-4EB3-9673-5C23B61A8F0D}" dt="2022-12-11T05:51:08.517" v="6016"/>
          <ac:spMkLst>
            <pc:docMk/>
            <pc:sldMk cId="3149689171" sldId="385"/>
            <ac:spMk id="91" creationId="{2073BBB2-D9EE-4387-ABCC-87C8D4A9692E}"/>
          </ac:spMkLst>
        </pc:spChg>
        <pc:spChg chg="add del mod">
          <ac:chgData name="Benade, Gerdus" userId="15349777-206e-4d7a-8365-52131a346f04" providerId="ADAL" clId="{DFD48F55-68E7-4EB3-9673-5C23B61A8F0D}" dt="2022-12-11T05:51:08.517" v="6016"/>
          <ac:spMkLst>
            <pc:docMk/>
            <pc:sldMk cId="3149689171" sldId="385"/>
            <ac:spMk id="92" creationId="{1E9FC01B-5658-4194-8C13-0E4662676315}"/>
          </ac:spMkLst>
        </pc:spChg>
        <pc:spChg chg="add del mod">
          <ac:chgData name="Benade, Gerdus" userId="15349777-206e-4d7a-8365-52131a346f04" providerId="ADAL" clId="{DFD48F55-68E7-4EB3-9673-5C23B61A8F0D}" dt="2022-12-11T05:51:08.517" v="6016"/>
          <ac:spMkLst>
            <pc:docMk/>
            <pc:sldMk cId="3149689171" sldId="385"/>
            <ac:spMk id="93" creationId="{AFAEAD74-F363-4EB6-A3F8-6F7C94B48BB6}"/>
          </ac:spMkLst>
        </pc:spChg>
        <pc:spChg chg="add del mod">
          <ac:chgData name="Benade, Gerdus" userId="15349777-206e-4d7a-8365-52131a346f04" providerId="ADAL" clId="{DFD48F55-68E7-4EB3-9673-5C23B61A8F0D}" dt="2022-12-11T05:51:08.517" v="6016"/>
          <ac:spMkLst>
            <pc:docMk/>
            <pc:sldMk cId="3149689171" sldId="385"/>
            <ac:spMk id="94" creationId="{2ABEC012-4674-4F65-869E-5A6EBB886DAC}"/>
          </ac:spMkLst>
        </pc:spChg>
        <pc:spChg chg="add del mod">
          <ac:chgData name="Benade, Gerdus" userId="15349777-206e-4d7a-8365-52131a346f04" providerId="ADAL" clId="{DFD48F55-68E7-4EB3-9673-5C23B61A8F0D}" dt="2022-12-11T05:51:08.517" v="6016"/>
          <ac:spMkLst>
            <pc:docMk/>
            <pc:sldMk cId="3149689171" sldId="385"/>
            <ac:spMk id="95" creationId="{6BC98495-D0C7-4811-AF38-D3D9289EBF2F}"/>
          </ac:spMkLst>
        </pc:spChg>
        <pc:spChg chg="add mod">
          <ac:chgData name="Benade, Gerdus" userId="15349777-206e-4d7a-8365-52131a346f04" providerId="ADAL" clId="{DFD48F55-68E7-4EB3-9673-5C23B61A8F0D}" dt="2022-12-11T06:19:53.718" v="6570" actId="1076"/>
          <ac:spMkLst>
            <pc:docMk/>
            <pc:sldMk cId="3149689171" sldId="385"/>
            <ac:spMk id="108" creationId="{A5BEC43E-0021-441D-971C-EE4D25155E63}"/>
          </ac:spMkLst>
        </pc:spChg>
        <pc:spChg chg="add mod">
          <ac:chgData name="Benade, Gerdus" userId="15349777-206e-4d7a-8365-52131a346f04" providerId="ADAL" clId="{DFD48F55-68E7-4EB3-9673-5C23B61A8F0D}" dt="2022-12-11T06:20:08.164" v="6575" actId="1076"/>
          <ac:spMkLst>
            <pc:docMk/>
            <pc:sldMk cId="3149689171" sldId="385"/>
            <ac:spMk id="110" creationId="{BDD0D02E-3EA3-4CA5-BDC2-28C3FB2DAE2A}"/>
          </ac:spMkLst>
        </pc:spChg>
        <pc:spChg chg="add mod ord">
          <ac:chgData name="Benade, Gerdus" userId="15349777-206e-4d7a-8365-52131a346f04" providerId="ADAL" clId="{DFD48F55-68E7-4EB3-9673-5C23B61A8F0D}" dt="2022-12-11T06:23:17.608" v="6602" actId="166"/>
          <ac:spMkLst>
            <pc:docMk/>
            <pc:sldMk cId="3149689171" sldId="385"/>
            <ac:spMk id="111" creationId="{BA6029CF-17C4-4691-8772-C6E538C067CC}"/>
          </ac:spMkLst>
        </pc:spChg>
        <pc:grpChg chg="add del mod">
          <ac:chgData name="Benade, Gerdus" userId="15349777-206e-4d7a-8365-52131a346f04" providerId="ADAL" clId="{DFD48F55-68E7-4EB3-9673-5C23B61A8F0D}" dt="2022-12-11T05:51:08.517" v="6016"/>
          <ac:grpSpMkLst>
            <pc:docMk/>
            <pc:sldMk cId="3149689171" sldId="385"/>
            <ac:grpSpMk id="24" creationId="{8CD3FDE5-14A2-4C51-86B2-97F8A094C8AC}"/>
          </ac:grpSpMkLst>
        </pc:grpChg>
        <pc:grpChg chg="add del mod">
          <ac:chgData name="Benade, Gerdus" userId="15349777-206e-4d7a-8365-52131a346f04" providerId="ADAL" clId="{DFD48F55-68E7-4EB3-9673-5C23B61A8F0D}" dt="2022-12-11T05:51:08.517" v="6016"/>
          <ac:grpSpMkLst>
            <pc:docMk/>
            <pc:sldMk cId="3149689171" sldId="385"/>
            <ac:grpSpMk id="62" creationId="{F38EF98B-6DC8-41A3-9D67-01468F2ABABA}"/>
          </ac:grpSpMkLst>
        </pc:grpChg>
        <pc:grpChg chg="add del mod">
          <ac:chgData name="Benade, Gerdus" userId="15349777-206e-4d7a-8365-52131a346f04" providerId="ADAL" clId="{DFD48F55-68E7-4EB3-9673-5C23B61A8F0D}" dt="2022-12-11T05:51:08.517" v="6016"/>
          <ac:grpSpMkLst>
            <pc:docMk/>
            <pc:sldMk cId="3149689171" sldId="385"/>
            <ac:grpSpMk id="74" creationId="{65CC9520-2B10-4E17-B1B2-D84F93042A4D}"/>
          </ac:grpSpMkLst>
        </pc:grpChg>
        <pc:picChg chg="del mod">
          <ac:chgData name="Benade, Gerdus" userId="15349777-206e-4d7a-8365-52131a346f04" providerId="ADAL" clId="{DFD48F55-68E7-4EB3-9673-5C23B61A8F0D}" dt="2022-12-07T01:06:56.205" v="355" actId="478"/>
          <ac:picMkLst>
            <pc:docMk/>
            <pc:sldMk cId="3149689171" sldId="385"/>
            <ac:picMk id="5" creationId="{3A88ACAB-A445-4019-9986-0829CD04F76F}"/>
          </ac:picMkLst>
        </pc:picChg>
        <pc:picChg chg="add del mod">
          <ac:chgData name="Benade, Gerdus" userId="15349777-206e-4d7a-8365-52131a346f04" providerId="ADAL" clId="{DFD48F55-68E7-4EB3-9673-5C23B61A8F0D}" dt="2022-12-11T05:53:28.556" v="6050" actId="478"/>
          <ac:picMkLst>
            <pc:docMk/>
            <pc:sldMk cId="3149689171" sldId="385"/>
            <ac:picMk id="9" creationId="{CE6D97F6-7784-4949-83C1-9D97BC937146}"/>
          </ac:picMkLst>
        </pc:picChg>
        <pc:picChg chg="del">
          <ac:chgData name="Benade, Gerdus" userId="15349777-206e-4d7a-8365-52131a346f04" providerId="ADAL" clId="{DFD48F55-68E7-4EB3-9673-5C23B61A8F0D}" dt="2022-12-07T02:26:59.371" v="1766" actId="478"/>
          <ac:picMkLst>
            <pc:docMk/>
            <pc:sldMk cId="3149689171" sldId="385"/>
            <ac:picMk id="9" creationId="{D1F8C146-C819-4C43-A51C-A513C66808EF}"/>
          </ac:picMkLst>
        </pc:picChg>
        <pc:picChg chg="del mod">
          <ac:chgData name="Benade, Gerdus" userId="15349777-206e-4d7a-8365-52131a346f04" providerId="ADAL" clId="{DFD48F55-68E7-4EB3-9673-5C23B61A8F0D}" dt="2022-12-07T01:07:25.849" v="360" actId="478"/>
          <ac:picMkLst>
            <pc:docMk/>
            <pc:sldMk cId="3149689171" sldId="385"/>
            <ac:picMk id="10" creationId="{DFB2EB83-70B1-433C-B00F-312822A25EE5}"/>
          </ac:picMkLst>
        </pc:picChg>
        <pc:picChg chg="add mod">
          <ac:chgData name="Benade, Gerdus" userId="15349777-206e-4d7a-8365-52131a346f04" providerId="ADAL" clId="{DFD48F55-68E7-4EB3-9673-5C23B61A8F0D}" dt="2022-12-11T06:15:10.352" v="6524" actId="14100"/>
          <ac:picMkLst>
            <pc:docMk/>
            <pc:sldMk cId="3149689171" sldId="385"/>
            <ac:picMk id="11" creationId="{B0AA8F0F-2EF6-4705-A38C-2EBD207E9369}"/>
          </ac:picMkLst>
        </pc:picChg>
        <pc:picChg chg="del mod">
          <ac:chgData name="Benade, Gerdus" userId="15349777-206e-4d7a-8365-52131a346f04" providerId="ADAL" clId="{DFD48F55-68E7-4EB3-9673-5C23B61A8F0D}" dt="2022-12-07T01:07:27.780" v="361" actId="478"/>
          <ac:picMkLst>
            <pc:docMk/>
            <pc:sldMk cId="3149689171" sldId="385"/>
            <ac:picMk id="11" creationId="{CFEB568C-F967-4B1A-ACE1-AAB3C12E0A35}"/>
          </ac:picMkLst>
        </pc:picChg>
        <pc:picChg chg="add mod">
          <ac:chgData name="Benade, Gerdus" userId="15349777-206e-4d7a-8365-52131a346f04" providerId="ADAL" clId="{DFD48F55-68E7-4EB3-9673-5C23B61A8F0D}" dt="2022-12-11T06:15:45.063" v="6531" actId="1076"/>
          <ac:picMkLst>
            <pc:docMk/>
            <pc:sldMk cId="3149689171" sldId="385"/>
            <ac:picMk id="13" creationId="{B3EC2852-40D5-4694-AB08-26D70D1D46CE}"/>
          </ac:picMkLst>
        </pc:picChg>
        <pc:picChg chg="add mod ord">
          <ac:chgData name="Benade, Gerdus" userId="15349777-206e-4d7a-8365-52131a346f04" providerId="ADAL" clId="{DFD48F55-68E7-4EB3-9673-5C23B61A8F0D}" dt="2022-12-11T06:17:41.906" v="6551" actId="1076"/>
          <ac:picMkLst>
            <pc:docMk/>
            <pc:sldMk cId="3149689171" sldId="385"/>
            <ac:picMk id="18" creationId="{BEAD915F-EC06-4B24-80B6-646D3626B1D9}"/>
          </ac:picMkLst>
        </pc:picChg>
        <pc:picChg chg="add mod">
          <ac:chgData name="Benade, Gerdus" userId="15349777-206e-4d7a-8365-52131a346f04" providerId="ADAL" clId="{DFD48F55-68E7-4EB3-9673-5C23B61A8F0D}" dt="2022-12-11T06:17:55.248" v="6554" actId="1076"/>
          <ac:picMkLst>
            <pc:docMk/>
            <pc:sldMk cId="3149689171" sldId="385"/>
            <ac:picMk id="19" creationId="{D66E5246-5526-4352-980A-8CAE723A027C}"/>
          </ac:picMkLst>
        </pc:picChg>
        <pc:picChg chg="add mod">
          <ac:chgData name="Benade, Gerdus" userId="15349777-206e-4d7a-8365-52131a346f04" providerId="ADAL" clId="{DFD48F55-68E7-4EB3-9673-5C23B61A8F0D}" dt="2022-12-11T06:17:56.898" v="6555" actId="1076"/>
          <ac:picMkLst>
            <pc:docMk/>
            <pc:sldMk cId="3149689171" sldId="385"/>
            <ac:picMk id="20" creationId="{B725255E-4328-436F-9BEE-97D1092CC942}"/>
          </ac:picMkLst>
        </pc:picChg>
        <pc:picChg chg="add mod">
          <ac:chgData name="Benade, Gerdus" userId="15349777-206e-4d7a-8365-52131a346f04" providerId="ADAL" clId="{DFD48F55-68E7-4EB3-9673-5C23B61A8F0D}" dt="2022-12-11T06:17:41.906" v="6551" actId="1076"/>
          <ac:picMkLst>
            <pc:docMk/>
            <pc:sldMk cId="3149689171" sldId="385"/>
            <ac:picMk id="21" creationId="{0022B121-0E39-4F29-845C-2BC32BFA0446}"/>
          </ac:picMkLst>
        </pc:picChg>
        <pc:picChg chg="add mod">
          <ac:chgData name="Benade, Gerdus" userId="15349777-206e-4d7a-8365-52131a346f04" providerId="ADAL" clId="{DFD48F55-68E7-4EB3-9673-5C23B61A8F0D}" dt="2022-12-11T06:17:52.768" v="6553" actId="1076"/>
          <ac:picMkLst>
            <pc:docMk/>
            <pc:sldMk cId="3149689171" sldId="385"/>
            <ac:picMk id="22" creationId="{E906046B-48AC-4F81-8109-2D1545D222CD}"/>
          </ac:picMkLst>
        </pc:picChg>
        <pc:picChg chg="add del mod">
          <ac:chgData name="Benade, Gerdus" userId="15349777-206e-4d7a-8365-52131a346f04" providerId="ADAL" clId="{DFD48F55-68E7-4EB3-9673-5C23B61A8F0D}" dt="2022-12-11T05:51:08.517" v="6016"/>
          <ac:picMkLst>
            <pc:docMk/>
            <pc:sldMk cId="3149689171" sldId="385"/>
            <ac:picMk id="23" creationId="{0DC4C016-5685-47B7-A46D-86B165CBFD20}"/>
          </ac:picMkLst>
        </pc:picChg>
        <pc:picChg chg="add del mod">
          <ac:chgData name="Benade, Gerdus" userId="15349777-206e-4d7a-8365-52131a346f04" providerId="ADAL" clId="{DFD48F55-68E7-4EB3-9673-5C23B61A8F0D}" dt="2022-12-11T05:51:08.517" v="6016"/>
          <ac:picMkLst>
            <pc:docMk/>
            <pc:sldMk cId="3149689171" sldId="385"/>
            <ac:picMk id="55" creationId="{1BACAE52-19C4-4CA4-931F-59F6C7DB4A67}"/>
          </ac:picMkLst>
        </pc:picChg>
        <pc:picChg chg="add del mod">
          <ac:chgData name="Benade, Gerdus" userId="15349777-206e-4d7a-8365-52131a346f04" providerId="ADAL" clId="{DFD48F55-68E7-4EB3-9673-5C23B61A8F0D}" dt="2022-12-11T06:12:22.409" v="6465" actId="478"/>
          <ac:picMkLst>
            <pc:docMk/>
            <pc:sldMk cId="3149689171" sldId="385"/>
            <ac:picMk id="96" creationId="{72075683-6639-4FFC-BBCA-D877722ECE7D}"/>
          </ac:picMkLst>
        </pc:picChg>
        <pc:picChg chg="add del mod">
          <ac:chgData name="Benade, Gerdus" userId="15349777-206e-4d7a-8365-52131a346f04" providerId="ADAL" clId="{DFD48F55-68E7-4EB3-9673-5C23B61A8F0D}" dt="2022-12-11T05:53:26.732" v="6049"/>
          <ac:picMkLst>
            <pc:docMk/>
            <pc:sldMk cId="3149689171" sldId="385"/>
            <ac:picMk id="97" creationId="{5E001431-1A94-4DF0-8861-3B3B5454BCA2}"/>
          </ac:picMkLst>
        </pc:picChg>
        <pc:picChg chg="add mod">
          <ac:chgData name="Benade, Gerdus" userId="15349777-206e-4d7a-8365-52131a346f04" providerId="ADAL" clId="{DFD48F55-68E7-4EB3-9673-5C23B61A8F0D}" dt="2022-12-11T06:15:36.868" v="6530" actId="1076"/>
          <ac:picMkLst>
            <pc:docMk/>
            <pc:sldMk cId="3149689171" sldId="385"/>
            <ac:picMk id="99" creationId="{E52E8616-DEDE-4D20-BC95-E961E61AAA50}"/>
          </ac:picMkLst>
        </pc:picChg>
        <pc:inkChg chg="mod">
          <ac:chgData name="Benade, Gerdus" userId="15349777-206e-4d7a-8365-52131a346f04" providerId="ADAL" clId="{DFD48F55-68E7-4EB3-9673-5C23B61A8F0D}" dt="2022-12-11T05:50:46.941" v="6011"/>
          <ac:inkMkLst>
            <pc:docMk/>
            <pc:sldMk cId="3149689171" sldId="385"/>
            <ac:inkMk id="25" creationId="{FCDE9813-0112-49B5-BAAD-AFCFCBA5F418}"/>
          </ac:inkMkLst>
        </pc:inkChg>
        <pc:inkChg chg="mod">
          <ac:chgData name="Benade, Gerdus" userId="15349777-206e-4d7a-8365-52131a346f04" providerId="ADAL" clId="{DFD48F55-68E7-4EB3-9673-5C23B61A8F0D}" dt="2022-12-11T05:50:46.941" v="6011"/>
          <ac:inkMkLst>
            <pc:docMk/>
            <pc:sldMk cId="3149689171" sldId="385"/>
            <ac:inkMk id="26" creationId="{E4FE3124-D8AD-46A1-B10B-FF81F013F9CD}"/>
          </ac:inkMkLst>
        </pc:inkChg>
        <pc:inkChg chg="mod">
          <ac:chgData name="Benade, Gerdus" userId="15349777-206e-4d7a-8365-52131a346f04" providerId="ADAL" clId="{DFD48F55-68E7-4EB3-9673-5C23B61A8F0D}" dt="2022-12-11T05:50:46.941" v="6011"/>
          <ac:inkMkLst>
            <pc:docMk/>
            <pc:sldMk cId="3149689171" sldId="385"/>
            <ac:inkMk id="27" creationId="{124B19EB-48CF-41F4-9183-9838D327A6D7}"/>
          </ac:inkMkLst>
        </pc:inkChg>
        <pc:inkChg chg="mod">
          <ac:chgData name="Benade, Gerdus" userId="15349777-206e-4d7a-8365-52131a346f04" providerId="ADAL" clId="{DFD48F55-68E7-4EB3-9673-5C23B61A8F0D}" dt="2022-12-11T05:50:46.941" v="6011"/>
          <ac:inkMkLst>
            <pc:docMk/>
            <pc:sldMk cId="3149689171" sldId="385"/>
            <ac:inkMk id="28" creationId="{B760F88E-D3A0-4DC6-BDE8-7EA4831129F9}"/>
          </ac:inkMkLst>
        </pc:inkChg>
        <pc:inkChg chg="mod">
          <ac:chgData name="Benade, Gerdus" userId="15349777-206e-4d7a-8365-52131a346f04" providerId="ADAL" clId="{DFD48F55-68E7-4EB3-9673-5C23B61A8F0D}" dt="2022-12-11T05:50:46.941" v="6011"/>
          <ac:inkMkLst>
            <pc:docMk/>
            <pc:sldMk cId="3149689171" sldId="385"/>
            <ac:inkMk id="29" creationId="{331CC55D-5EB6-4C66-A3F7-1BEEF9F50948}"/>
          </ac:inkMkLst>
        </pc:inkChg>
        <pc:inkChg chg="mod">
          <ac:chgData name="Benade, Gerdus" userId="15349777-206e-4d7a-8365-52131a346f04" providerId="ADAL" clId="{DFD48F55-68E7-4EB3-9673-5C23B61A8F0D}" dt="2022-12-11T05:50:46.941" v="6011"/>
          <ac:inkMkLst>
            <pc:docMk/>
            <pc:sldMk cId="3149689171" sldId="385"/>
            <ac:inkMk id="30" creationId="{900B4A9F-23E2-4EC7-A814-74DEFA1F97F1}"/>
          </ac:inkMkLst>
        </pc:inkChg>
        <pc:inkChg chg="mod">
          <ac:chgData name="Benade, Gerdus" userId="15349777-206e-4d7a-8365-52131a346f04" providerId="ADAL" clId="{DFD48F55-68E7-4EB3-9673-5C23B61A8F0D}" dt="2022-12-11T05:50:46.941" v="6011"/>
          <ac:inkMkLst>
            <pc:docMk/>
            <pc:sldMk cId="3149689171" sldId="385"/>
            <ac:inkMk id="31" creationId="{A3FEC3A1-FE20-43BE-A0B4-8198FCDAFBFC}"/>
          </ac:inkMkLst>
        </pc:inkChg>
        <pc:inkChg chg="mod">
          <ac:chgData name="Benade, Gerdus" userId="15349777-206e-4d7a-8365-52131a346f04" providerId="ADAL" clId="{DFD48F55-68E7-4EB3-9673-5C23B61A8F0D}" dt="2022-12-11T05:50:46.941" v="6011"/>
          <ac:inkMkLst>
            <pc:docMk/>
            <pc:sldMk cId="3149689171" sldId="385"/>
            <ac:inkMk id="32" creationId="{BBBFDDAA-DB7D-44B7-BA8D-5DDDAE110E9A}"/>
          </ac:inkMkLst>
        </pc:inkChg>
        <pc:inkChg chg="mod">
          <ac:chgData name="Benade, Gerdus" userId="15349777-206e-4d7a-8365-52131a346f04" providerId="ADAL" clId="{DFD48F55-68E7-4EB3-9673-5C23B61A8F0D}" dt="2022-12-11T05:50:46.941" v="6011"/>
          <ac:inkMkLst>
            <pc:docMk/>
            <pc:sldMk cId="3149689171" sldId="385"/>
            <ac:inkMk id="33" creationId="{EDB28087-6F56-42B1-BB99-261D75ABA519}"/>
          </ac:inkMkLst>
        </pc:inkChg>
        <pc:inkChg chg="mod">
          <ac:chgData name="Benade, Gerdus" userId="15349777-206e-4d7a-8365-52131a346f04" providerId="ADAL" clId="{DFD48F55-68E7-4EB3-9673-5C23B61A8F0D}" dt="2022-12-11T05:50:46.941" v="6011"/>
          <ac:inkMkLst>
            <pc:docMk/>
            <pc:sldMk cId="3149689171" sldId="385"/>
            <ac:inkMk id="34" creationId="{054F59E2-7989-4EC5-A863-B41E8C8AEC88}"/>
          </ac:inkMkLst>
        </pc:inkChg>
        <pc:inkChg chg="mod">
          <ac:chgData name="Benade, Gerdus" userId="15349777-206e-4d7a-8365-52131a346f04" providerId="ADAL" clId="{DFD48F55-68E7-4EB3-9673-5C23B61A8F0D}" dt="2022-12-11T05:50:46.941" v="6011"/>
          <ac:inkMkLst>
            <pc:docMk/>
            <pc:sldMk cId="3149689171" sldId="385"/>
            <ac:inkMk id="35" creationId="{D5B0F08E-8E71-44B3-8D5D-8BFAA5CF4467}"/>
          </ac:inkMkLst>
        </pc:inkChg>
        <pc:inkChg chg="mod">
          <ac:chgData name="Benade, Gerdus" userId="15349777-206e-4d7a-8365-52131a346f04" providerId="ADAL" clId="{DFD48F55-68E7-4EB3-9673-5C23B61A8F0D}" dt="2022-12-11T05:50:46.941" v="6011"/>
          <ac:inkMkLst>
            <pc:docMk/>
            <pc:sldMk cId="3149689171" sldId="385"/>
            <ac:inkMk id="36" creationId="{99A43145-198A-4824-B801-5E1894E69A2D}"/>
          </ac:inkMkLst>
        </pc:inkChg>
        <pc:inkChg chg="mod">
          <ac:chgData name="Benade, Gerdus" userId="15349777-206e-4d7a-8365-52131a346f04" providerId="ADAL" clId="{DFD48F55-68E7-4EB3-9673-5C23B61A8F0D}" dt="2022-12-11T05:50:46.941" v="6011"/>
          <ac:inkMkLst>
            <pc:docMk/>
            <pc:sldMk cId="3149689171" sldId="385"/>
            <ac:inkMk id="37" creationId="{C1ECE2C8-F4C4-484F-B7A1-98BACF131E19}"/>
          </ac:inkMkLst>
        </pc:inkChg>
        <pc:inkChg chg="mod">
          <ac:chgData name="Benade, Gerdus" userId="15349777-206e-4d7a-8365-52131a346f04" providerId="ADAL" clId="{DFD48F55-68E7-4EB3-9673-5C23B61A8F0D}" dt="2022-12-11T05:50:46.941" v="6011"/>
          <ac:inkMkLst>
            <pc:docMk/>
            <pc:sldMk cId="3149689171" sldId="385"/>
            <ac:inkMk id="38" creationId="{6A42DD77-0EBD-4B0E-92DA-BA474DC9094A}"/>
          </ac:inkMkLst>
        </pc:inkChg>
        <pc:inkChg chg="mod">
          <ac:chgData name="Benade, Gerdus" userId="15349777-206e-4d7a-8365-52131a346f04" providerId="ADAL" clId="{DFD48F55-68E7-4EB3-9673-5C23B61A8F0D}" dt="2022-12-11T05:50:46.941" v="6011"/>
          <ac:inkMkLst>
            <pc:docMk/>
            <pc:sldMk cId="3149689171" sldId="385"/>
            <ac:inkMk id="39" creationId="{1F80920A-050E-4C01-95CC-6F352BB9F8F5}"/>
          </ac:inkMkLst>
        </pc:inkChg>
        <pc:inkChg chg="mod">
          <ac:chgData name="Benade, Gerdus" userId="15349777-206e-4d7a-8365-52131a346f04" providerId="ADAL" clId="{DFD48F55-68E7-4EB3-9673-5C23B61A8F0D}" dt="2022-12-11T05:50:46.941" v="6011"/>
          <ac:inkMkLst>
            <pc:docMk/>
            <pc:sldMk cId="3149689171" sldId="385"/>
            <ac:inkMk id="40" creationId="{2ED78BB6-1819-4C91-9978-C359ABD45B7F}"/>
          </ac:inkMkLst>
        </pc:inkChg>
        <pc:inkChg chg="mod">
          <ac:chgData name="Benade, Gerdus" userId="15349777-206e-4d7a-8365-52131a346f04" providerId="ADAL" clId="{DFD48F55-68E7-4EB3-9673-5C23B61A8F0D}" dt="2022-12-11T05:50:46.941" v="6011"/>
          <ac:inkMkLst>
            <pc:docMk/>
            <pc:sldMk cId="3149689171" sldId="385"/>
            <ac:inkMk id="41" creationId="{663113E9-605B-4778-9CDA-B15CF180F88E}"/>
          </ac:inkMkLst>
        </pc:inkChg>
        <pc:inkChg chg="mod">
          <ac:chgData name="Benade, Gerdus" userId="15349777-206e-4d7a-8365-52131a346f04" providerId="ADAL" clId="{DFD48F55-68E7-4EB3-9673-5C23B61A8F0D}" dt="2022-12-11T05:50:46.941" v="6011"/>
          <ac:inkMkLst>
            <pc:docMk/>
            <pc:sldMk cId="3149689171" sldId="385"/>
            <ac:inkMk id="42" creationId="{ED9FCDF6-AD85-45C8-A0D2-AE31EA39220D}"/>
          </ac:inkMkLst>
        </pc:inkChg>
        <pc:inkChg chg="mod">
          <ac:chgData name="Benade, Gerdus" userId="15349777-206e-4d7a-8365-52131a346f04" providerId="ADAL" clId="{DFD48F55-68E7-4EB3-9673-5C23B61A8F0D}" dt="2022-12-11T05:50:46.941" v="6011"/>
          <ac:inkMkLst>
            <pc:docMk/>
            <pc:sldMk cId="3149689171" sldId="385"/>
            <ac:inkMk id="43" creationId="{DCF013C9-DE29-4B4A-B356-E544239BC545}"/>
          </ac:inkMkLst>
        </pc:inkChg>
        <pc:inkChg chg="mod">
          <ac:chgData name="Benade, Gerdus" userId="15349777-206e-4d7a-8365-52131a346f04" providerId="ADAL" clId="{DFD48F55-68E7-4EB3-9673-5C23B61A8F0D}" dt="2022-12-11T05:50:46.941" v="6011"/>
          <ac:inkMkLst>
            <pc:docMk/>
            <pc:sldMk cId="3149689171" sldId="385"/>
            <ac:inkMk id="44" creationId="{3238986C-F55F-47D5-A37A-47A39D3A6E39}"/>
          </ac:inkMkLst>
        </pc:inkChg>
        <pc:inkChg chg="mod">
          <ac:chgData name="Benade, Gerdus" userId="15349777-206e-4d7a-8365-52131a346f04" providerId="ADAL" clId="{DFD48F55-68E7-4EB3-9673-5C23B61A8F0D}" dt="2022-12-11T05:50:46.941" v="6011"/>
          <ac:inkMkLst>
            <pc:docMk/>
            <pc:sldMk cId="3149689171" sldId="385"/>
            <ac:inkMk id="45" creationId="{3BEB0225-91C7-440F-8005-7C66539D93C3}"/>
          </ac:inkMkLst>
        </pc:inkChg>
        <pc:inkChg chg="mod">
          <ac:chgData name="Benade, Gerdus" userId="15349777-206e-4d7a-8365-52131a346f04" providerId="ADAL" clId="{DFD48F55-68E7-4EB3-9673-5C23B61A8F0D}" dt="2022-12-11T05:50:46.941" v="6011"/>
          <ac:inkMkLst>
            <pc:docMk/>
            <pc:sldMk cId="3149689171" sldId="385"/>
            <ac:inkMk id="46" creationId="{B5DEB657-4764-485C-9045-C9693DBD0342}"/>
          </ac:inkMkLst>
        </pc:inkChg>
        <pc:inkChg chg="mod">
          <ac:chgData name="Benade, Gerdus" userId="15349777-206e-4d7a-8365-52131a346f04" providerId="ADAL" clId="{DFD48F55-68E7-4EB3-9673-5C23B61A8F0D}" dt="2022-12-11T05:50:46.941" v="6011"/>
          <ac:inkMkLst>
            <pc:docMk/>
            <pc:sldMk cId="3149689171" sldId="385"/>
            <ac:inkMk id="47" creationId="{0DFA6549-E7F4-4C20-861C-41CEBF266637}"/>
          </ac:inkMkLst>
        </pc:inkChg>
        <pc:inkChg chg="mod">
          <ac:chgData name="Benade, Gerdus" userId="15349777-206e-4d7a-8365-52131a346f04" providerId="ADAL" clId="{DFD48F55-68E7-4EB3-9673-5C23B61A8F0D}" dt="2022-12-11T05:50:46.941" v="6011"/>
          <ac:inkMkLst>
            <pc:docMk/>
            <pc:sldMk cId="3149689171" sldId="385"/>
            <ac:inkMk id="48" creationId="{9347BF9D-2142-4AE1-8FA8-B606533C81E9}"/>
          </ac:inkMkLst>
        </pc:inkChg>
        <pc:inkChg chg="mod">
          <ac:chgData name="Benade, Gerdus" userId="15349777-206e-4d7a-8365-52131a346f04" providerId="ADAL" clId="{DFD48F55-68E7-4EB3-9673-5C23B61A8F0D}" dt="2022-12-11T05:50:46.941" v="6011"/>
          <ac:inkMkLst>
            <pc:docMk/>
            <pc:sldMk cId="3149689171" sldId="385"/>
            <ac:inkMk id="49" creationId="{52C92F38-4D75-4B00-A7FF-8B9D23C60FC5}"/>
          </ac:inkMkLst>
        </pc:inkChg>
        <pc:inkChg chg="mod">
          <ac:chgData name="Benade, Gerdus" userId="15349777-206e-4d7a-8365-52131a346f04" providerId="ADAL" clId="{DFD48F55-68E7-4EB3-9673-5C23B61A8F0D}" dt="2022-12-11T05:50:46.941" v="6011"/>
          <ac:inkMkLst>
            <pc:docMk/>
            <pc:sldMk cId="3149689171" sldId="385"/>
            <ac:inkMk id="50" creationId="{12E50F0A-07F1-4406-A332-5C50B62B3CFC}"/>
          </ac:inkMkLst>
        </pc:inkChg>
        <pc:inkChg chg="mod">
          <ac:chgData name="Benade, Gerdus" userId="15349777-206e-4d7a-8365-52131a346f04" providerId="ADAL" clId="{DFD48F55-68E7-4EB3-9673-5C23B61A8F0D}" dt="2022-12-11T05:50:46.941" v="6011"/>
          <ac:inkMkLst>
            <pc:docMk/>
            <pc:sldMk cId="3149689171" sldId="385"/>
            <ac:inkMk id="51" creationId="{5F57F483-B239-49CA-96A5-1C1728B2533E}"/>
          </ac:inkMkLst>
        </pc:inkChg>
        <pc:inkChg chg="mod">
          <ac:chgData name="Benade, Gerdus" userId="15349777-206e-4d7a-8365-52131a346f04" providerId="ADAL" clId="{DFD48F55-68E7-4EB3-9673-5C23B61A8F0D}" dt="2022-12-11T05:50:46.941" v="6011"/>
          <ac:inkMkLst>
            <pc:docMk/>
            <pc:sldMk cId="3149689171" sldId="385"/>
            <ac:inkMk id="52" creationId="{E934AE72-05BF-460A-8B4D-8150409AE0AB}"/>
          </ac:inkMkLst>
        </pc:inkChg>
        <pc:inkChg chg="mod">
          <ac:chgData name="Benade, Gerdus" userId="15349777-206e-4d7a-8365-52131a346f04" providerId="ADAL" clId="{DFD48F55-68E7-4EB3-9673-5C23B61A8F0D}" dt="2022-12-11T05:50:46.941" v="6011"/>
          <ac:inkMkLst>
            <pc:docMk/>
            <pc:sldMk cId="3149689171" sldId="385"/>
            <ac:inkMk id="53" creationId="{5CCDC3D9-7DC8-430E-964B-D4B589A064B9}"/>
          </ac:inkMkLst>
        </pc:inkChg>
        <pc:inkChg chg="mod">
          <ac:chgData name="Benade, Gerdus" userId="15349777-206e-4d7a-8365-52131a346f04" providerId="ADAL" clId="{DFD48F55-68E7-4EB3-9673-5C23B61A8F0D}" dt="2022-12-11T05:50:46.941" v="6011"/>
          <ac:inkMkLst>
            <pc:docMk/>
            <pc:sldMk cId="3149689171" sldId="385"/>
            <ac:inkMk id="54" creationId="{0D92179D-1EAA-4FA4-972C-EB433BF6DEB6}"/>
          </ac:inkMkLst>
        </pc:inkChg>
        <pc:inkChg chg="add del mod">
          <ac:chgData name="Benade, Gerdus" userId="15349777-206e-4d7a-8365-52131a346f04" providerId="ADAL" clId="{DFD48F55-68E7-4EB3-9673-5C23B61A8F0D}" dt="2022-12-11T05:51:08.517" v="6016"/>
          <ac:inkMkLst>
            <pc:docMk/>
            <pc:sldMk cId="3149689171" sldId="385"/>
            <ac:inkMk id="56" creationId="{16B34C41-FDF3-48A3-B889-D35581FEFE12}"/>
          </ac:inkMkLst>
        </pc:inkChg>
        <pc:inkChg chg="add del mod">
          <ac:chgData name="Benade, Gerdus" userId="15349777-206e-4d7a-8365-52131a346f04" providerId="ADAL" clId="{DFD48F55-68E7-4EB3-9673-5C23B61A8F0D}" dt="2022-12-11T05:51:08.517" v="6016"/>
          <ac:inkMkLst>
            <pc:docMk/>
            <pc:sldMk cId="3149689171" sldId="385"/>
            <ac:inkMk id="57" creationId="{4308C036-2003-4CA8-A95C-9788995A0C0C}"/>
          </ac:inkMkLst>
        </pc:inkChg>
        <pc:inkChg chg="add del mod">
          <ac:chgData name="Benade, Gerdus" userId="15349777-206e-4d7a-8365-52131a346f04" providerId="ADAL" clId="{DFD48F55-68E7-4EB3-9673-5C23B61A8F0D}" dt="2022-12-11T05:51:08.517" v="6016"/>
          <ac:inkMkLst>
            <pc:docMk/>
            <pc:sldMk cId="3149689171" sldId="385"/>
            <ac:inkMk id="58" creationId="{713CB400-CB1B-4ABC-A82E-6F47E67D1E1A}"/>
          </ac:inkMkLst>
        </pc:inkChg>
        <pc:inkChg chg="add del mod">
          <ac:chgData name="Benade, Gerdus" userId="15349777-206e-4d7a-8365-52131a346f04" providerId="ADAL" clId="{DFD48F55-68E7-4EB3-9673-5C23B61A8F0D}" dt="2022-12-11T05:51:08.517" v="6016"/>
          <ac:inkMkLst>
            <pc:docMk/>
            <pc:sldMk cId="3149689171" sldId="385"/>
            <ac:inkMk id="59" creationId="{98589F4F-E75B-4F59-9F4D-E692B0F43B97}"/>
          </ac:inkMkLst>
        </pc:inkChg>
        <pc:inkChg chg="add del mod">
          <ac:chgData name="Benade, Gerdus" userId="15349777-206e-4d7a-8365-52131a346f04" providerId="ADAL" clId="{DFD48F55-68E7-4EB3-9673-5C23B61A8F0D}" dt="2022-12-11T05:51:08.517" v="6016"/>
          <ac:inkMkLst>
            <pc:docMk/>
            <pc:sldMk cId="3149689171" sldId="385"/>
            <ac:inkMk id="60" creationId="{DCD51924-64C2-4263-ABAF-AAF4CD0F0202}"/>
          </ac:inkMkLst>
        </pc:inkChg>
        <pc:inkChg chg="add del mod">
          <ac:chgData name="Benade, Gerdus" userId="15349777-206e-4d7a-8365-52131a346f04" providerId="ADAL" clId="{DFD48F55-68E7-4EB3-9673-5C23B61A8F0D}" dt="2022-12-11T05:51:08.517" v="6016"/>
          <ac:inkMkLst>
            <pc:docMk/>
            <pc:sldMk cId="3149689171" sldId="385"/>
            <ac:inkMk id="61" creationId="{0F2FAC97-2C1D-4993-9A8E-070071D29E3B}"/>
          </ac:inkMkLst>
        </pc:inkChg>
        <pc:inkChg chg="mod">
          <ac:chgData name="Benade, Gerdus" userId="15349777-206e-4d7a-8365-52131a346f04" providerId="ADAL" clId="{DFD48F55-68E7-4EB3-9673-5C23B61A8F0D}" dt="2022-12-11T05:50:46.941" v="6011"/>
          <ac:inkMkLst>
            <pc:docMk/>
            <pc:sldMk cId="3149689171" sldId="385"/>
            <ac:inkMk id="63" creationId="{9C973B1E-D2F0-4B4D-A94D-B171D3414547}"/>
          </ac:inkMkLst>
        </pc:inkChg>
        <pc:inkChg chg="mod">
          <ac:chgData name="Benade, Gerdus" userId="15349777-206e-4d7a-8365-52131a346f04" providerId="ADAL" clId="{DFD48F55-68E7-4EB3-9673-5C23B61A8F0D}" dt="2022-12-11T05:50:46.941" v="6011"/>
          <ac:inkMkLst>
            <pc:docMk/>
            <pc:sldMk cId="3149689171" sldId="385"/>
            <ac:inkMk id="64" creationId="{EFFCE070-9BAE-4B46-BCEC-8AFBEAA51419}"/>
          </ac:inkMkLst>
        </pc:inkChg>
        <pc:inkChg chg="mod">
          <ac:chgData name="Benade, Gerdus" userId="15349777-206e-4d7a-8365-52131a346f04" providerId="ADAL" clId="{DFD48F55-68E7-4EB3-9673-5C23B61A8F0D}" dt="2022-12-11T05:50:46.941" v="6011"/>
          <ac:inkMkLst>
            <pc:docMk/>
            <pc:sldMk cId="3149689171" sldId="385"/>
            <ac:inkMk id="65" creationId="{5DC06549-EEA3-4E3E-AE95-36A2622589EA}"/>
          </ac:inkMkLst>
        </pc:inkChg>
        <pc:inkChg chg="mod">
          <ac:chgData name="Benade, Gerdus" userId="15349777-206e-4d7a-8365-52131a346f04" providerId="ADAL" clId="{DFD48F55-68E7-4EB3-9673-5C23B61A8F0D}" dt="2022-12-11T05:50:46.941" v="6011"/>
          <ac:inkMkLst>
            <pc:docMk/>
            <pc:sldMk cId="3149689171" sldId="385"/>
            <ac:inkMk id="66" creationId="{9CDF657D-5C12-48FC-95C7-EABDE44FB3CF}"/>
          </ac:inkMkLst>
        </pc:inkChg>
        <pc:inkChg chg="mod">
          <ac:chgData name="Benade, Gerdus" userId="15349777-206e-4d7a-8365-52131a346f04" providerId="ADAL" clId="{DFD48F55-68E7-4EB3-9673-5C23B61A8F0D}" dt="2022-12-11T05:50:46.941" v="6011"/>
          <ac:inkMkLst>
            <pc:docMk/>
            <pc:sldMk cId="3149689171" sldId="385"/>
            <ac:inkMk id="67" creationId="{AC97709A-4DB1-4864-BECB-D3B9C4CF6105}"/>
          </ac:inkMkLst>
        </pc:inkChg>
        <pc:inkChg chg="mod">
          <ac:chgData name="Benade, Gerdus" userId="15349777-206e-4d7a-8365-52131a346f04" providerId="ADAL" clId="{DFD48F55-68E7-4EB3-9673-5C23B61A8F0D}" dt="2022-12-11T05:50:46.941" v="6011"/>
          <ac:inkMkLst>
            <pc:docMk/>
            <pc:sldMk cId="3149689171" sldId="385"/>
            <ac:inkMk id="68" creationId="{857EAC8D-8F9E-40AA-A965-3EDB36088502}"/>
          </ac:inkMkLst>
        </pc:inkChg>
        <pc:inkChg chg="mod">
          <ac:chgData name="Benade, Gerdus" userId="15349777-206e-4d7a-8365-52131a346f04" providerId="ADAL" clId="{DFD48F55-68E7-4EB3-9673-5C23B61A8F0D}" dt="2022-12-11T05:50:46.941" v="6011"/>
          <ac:inkMkLst>
            <pc:docMk/>
            <pc:sldMk cId="3149689171" sldId="385"/>
            <ac:inkMk id="69" creationId="{0BFE3A37-56B8-4918-B270-03E18C1CD543}"/>
          </ac:inkMkLst>
        </pc:inkChg>
        <pc:inkChg chg="mod">
          <ac:chgData name="Benade, Gerdus" userId="15349777-206e-4d7a-8365-52131a346f04" providerId="ADAL" clId="{DFD48F55-68E7-4EB3-9673-5C23B61A8F0D}" dt="2022-12-11T05:50:46.941" v="6011"/>
          <ac:inkMkLst>
            <pc:docMk/>
            <pc:sldMk cId="3149689171" sldId="385"/>
            <ac:inkMk id="70" creationId="{2BA09CC9-7B1A-40CC-86C6-0015A392C4C5}"/>
          </ac:inkMkLst>
        </pc:inkChg>
        <pc:inkChg chg="mod">
          <ac:chgData name="Benade, Gerdus" userId="15349777-206e-4d7a-8365-52131a346f04" providerId="ADAL" clId="{DFD48F55-68E7-4EB3-9673-5C23B61A8F0D}" dt="2022-12-11T05:50:46.941" v="6011"/>
          <ac:inkMkLst>
            <pc:docMk/>
            <pc:sldMk cId="3149689171" sldId="385"/>
            <ac:inkMk id="71" creationId="{5740890E-3A80-4E7B-8151-A9E0F7EA9A60}"/>
          </ac:inkMkLst>
        </pc:inkChg>
        <pc:inkChg chg="mod">
          <ac:chgData name="Benade, Gerdus" userId="15349777-206e-4d7a-8365-52131a346f04" providerId="ADAL" clId="{DFD48F55-68E7-4EB3-9673-5C23B61A8F0D}" dt="2022-12-11T05:50:46.941" v="6011"/>
          <ac:inkMkLst>
            <pc:docMk/>
            <pc:sldMk cId="3149689171" sldId="385"/>
            <ac:inkMk id="72" creationId="{DF9B7D81-8759-4C58-9BE4-86A161FBF85B}"/>
          </ac:inkMkLst>
        </pc:inkChg>
        <pc:inkChg chg="mod">
          <ac:chgData name="Benade, Gerdus" userId="15349777-206e-4d7a-8365-52131a346f04" providerId="ADAL" clId="{DFD48F55-68E7-4EB3-9673-5C23B61A8F0D}" dt="2022-12-11T05:50:46.941" v="6011"/>
          <ac:inkMkLst>
            <pc:docMk/>
            <pc:sldMk cId="3149689171" sldId="385"/>
            <ac:inkMk id="73" creationId="{923B7137-902B-4B34-BE35-2C3D76E8D7B9}"/>
          </ac:inkMkLst>
        </pc:inkChg>
        <pc:inkChg chg="mod">
          <ac:chgData name="Benade, Gerdus" userId="15349777-206e-4d7a-8365-52131a346f04" providerId="ADAL" clId="{DFD48F55-68E7-4EB3-9673-5C23B61A8F0D}" dt="2022-12-11T05:50:46.941" v="6011"/>
          <ac:inkMkLst>
            <pc:docMk/>
            <pc:sldMk cId="3149689171" sldId="385"/>
            <ac:inkMk id="75" creationId="{BF52D866-9F4F-43FE-ABDB-5E450BC7B213}"/>
          </ac:inkMkLst>
        </pc:inkChg>
        <pc:inkChg chg="mod">
          <ac:chgData name="Benade, Gerdus" userId="15349777-206e-4d7a-8365-52131a346f04" providerId="ADAL" clId="{DFD48F55-68E7-4EB3-9673-5C23B61A8F0D}" dt="2022-12-11T05:50:46.941" v="6011"/>
          <ac:inkMkLst>
            <pc:docMk/>
            <pc:sldMk cId="3149689171" sldId="385"/>
            <ac:inkMk id="76" creationId="{2F1B625B-0A52-4945-92AD-AC64D278EE46}"/>
          </ac:inkMkLst>
        </pc:inkChg>
        <pc:inkChg chg="mod">
          <ac:chgData name="Benade, Gerdus" userId="15349777-206e-4d7a-8365-52131a346f04" providerId="ADAL" clId="{DFD48F55-68E7-4EB3-9673-5C23B61A8F0D}" dt="2022-12-11T05:50:46.941" v="6011"/>
          <ac:inkMkLst>
            <pc:docMk/>
            <pc:sldMk cId="3149689171" sldId="385"/>
            <ac:inkMk id="77" creationId="{60493D65-746E-425B-82CE-97552AAADE41}"/>
          </ac:inkMkLst>
        </pc:inkChg>
        <pc:inkChg chg="mod">
          <ac:chgData name="Benade, Gerdus" userId="15349777-206e-4d7a-8365-52131a346f04" providerId="ADAL" clId="{DFD48F55-68E7-4EB3-9673-5C23B61A8F0D}" dt="2022-12-11T05:50:46.941" v="6011"/>
          <ac:inkMkLst>
            <pc:docMk/>
            <pc:sldMk cId="3149689171" sldId="385"/>
            <ac:inkMk id="78" creationId="{B36F1190-7EA5-40E7-978D-C37287758E78}"/>
          </ac:inkMkLst>
        </pc:inkChg>
        <pc:inkChg chg="mod">
          <ac:chgData name="Benade, Gerdus" userId="15349777-206e-4d7a-8365-52131a346f04" providerId="ADAL" clId="{DFD48F55-68E7-4EB3-9673-5C23B61A8F0D}" dt="2022-12-11T05:50:46.941" v="6011"/>
          <ac:inkMkLst>
            <pc:docMk/>
            <pc:sldMk cId="3149689171" sldId="385"/>
            <ac:inkMk id="79" creationId="{22406DB1-FB83-4FBF-8A47-5C35E112DD51}"/>
          </ac:inkMkLst>
        </pc:inkChg>
        <pc:inkChg chg="mod">
          <ac:chgData name="Benade, Gerdus" userId="15349777-206e-4d7a-8365-52131a346f04" providerId="ADAL" clId="{DFD48F55-68E7-4EB3-9673-5C23B61A8F0D}" dt="2022-12-11T05:50:46.941" v="6011"/>
          <ac:inkMkLst>
            <pc:docMk/>
            <pc:sldMk cId="3149689171" sldId="385"/>
            <ac:inkMk id="80" creationId="{DD5325A4-2183-4AE9-87C0-2507741BCB0D}"/>
          </ac:inkMkLst>
        </pc:inkChg>
        <pc:inkChg chg="mod">
          <ac:chgData name="Benade, Gerdus" userId="15349777-206e-4d7a-8365-52131a346f04" providerId="ADAL" clId="{DFD48F55-68E7-4EB3-9673-5C23B61A8F0D}" dt="2022-12-11T05:50:46.941" v="6011"/>
          <ac:inkMkLst>
            <pc:docMk/>
            <pc:sldMk cId="3149689171" sldId="385"/>
            <ac:inkMk id="81" creationId="{FD7CADD1-F13B-41A1-AF88-C25644123FC2}"/>
          </ac:inkMkLst>
        </pc:inkChg>
        <pc:inkChg chg="mod">
          <ac:chgData name="Benade, Gerdus" userId="15349777-206e-4d7a-8365-52131a346f04" providerId="ADAL" clId="{DFD48F55-68E7-4EB3-9673-5C23B61A8F0D}" dt="2022-12-11T05:50:46.941" v="6011"/>
          <ac:inkMkLst>
            <pc:docMk/>
            <pc:sldMk cId="3149689171" sldId="385"/>
            <ac:inkMk id="82" creationId="{07BB7441-69BC-4B87-B984-B0ED1D650028}"/>
          </ac:inkMkLst>
        </pc:inkChg>
        <pc:inkChg chg="mod">
          <ac:chgData name="Benade, Gerdus" userId="15349777-206e-4d7a-8365-52131a346f04" providerId="ADAL" clId="{DFD48F55-68E7-4EB3-9673-5C23B61A8F0D}" dt="2022-12-11T05:50:46.941" v="6011"/>
          <ac:inkMkLst>
            <pc:docMk/>
            <pc:sldMk cId="3149689171" sldId="385"/>
            <ac:inkMk id="83" creationId="{808006FA-6E6F-4623-AC5D-78214F556052}"/>
          </ac:inkMkLst>
        </pc:inkChg>
        <pc:inkChg chg="mod">
          <ac:chgData name="Benade, Gerdus" userId="15349777-206e-4d7a-8365-52131a346f04" providerId="ADAL" clId="{DFD48F55-68E7-4EB3-9673-5C23B61A8F0D}" dt="2022-12-11T05:50:46.941" v="6011"/>
          <ac:inkMkLst>
            <pc:docMk/>
            <pc:sldMk cId="3149689171" sldId="385"/>
            <ac:inkMk id="84" creationId="{E5392C18-F08C-4B20-BCC2-BC24445FC598}"/>
          </ac:inkMkLst>
        </pc:inkChg>
        <pc:inkChg chg="mod">
          <ac:chgData name="Benade, Gerdus" userId="15349777-206e-4d7a-8365-52131a346f04" providerId="ADAL" clId="{DFD48F55-68E7-4EB3-9673-5C23B61A8F0D}" dt="2022-12-11T05:50:46.941" v="6011"/>
          <ac:inkMkLst>
            <pc:docMk/>
            <pc:sldMk cId="3149689171" sldId="385"/>
            <ac:inkMk id="85" creationId="{307B923F-355E-4CCC-9567-21E257B57EDE}"/>
          </ac:inkMkLst>
        </pc:inkChg>
        <pc:inkChg chg="mod">
          <ac:chgData name="Benade, Gerdus" userId="15349777-206e-4d7a-8365-52131a346f04" providerId="ADAL" clId="{DFD48F55-68E7-4EB3-9673-5C23B61A8F0D}" dt="2022-12-11T05:50:46.941" v="6011"/>
          <ac:inkMkLst>
            <pc:docMk/>
            <pc:sldMk cId="3149689171" sldId="385"/>
            <ac:inkMk id="86" creationId="{225D5C46-CE4F-4201-A485-94F665312A06}"/>
          </ac:inkMkLst>
        </pc:inkChg>
        <pc:inkChg chg="mod">
          <ac:chgData name="Benade, Gerdus" userId="15349777-206e-4d7a-8365-52131a346f04" providerId="ADAL" clId="{DFD48F55-68E7-4EB3-9673-5C23B61A8F0D}" dt="2022-12-11T05:50:46.941" v="6011"/>
          <ac:inkMkLst>
            <pc:docMk/>
            <pc:sldMk cId="3149689171" sldId="385"/>
            <ac:inkMk id="87" creationId="{92FCA08B-2C19-4D9A-9E01-36842511754A}"/>
          </ac:inkMkLst>
        </pc:inkChg>
        <pc:cxnChg chg="add mod">
          <ac:chgData name="Benade, Gerdus" userId="15349777-206e-4d7a-8365-52131a346f04" providerId="ADAL" clId="{DFD48F55-68E7-4EB3-9673-5C23B61A8F0D}" dt="2022-12-11T06:16:03.937" v="6534" actId="1582"/>
          <ac:cxnSpMkLst>
            <pc:docMk/>
            <pc:sldMk cId="3149689171" sldId="385"/>
            <ac:cxnSpMk id="101" creationId="{1B116151-8035-4F15-9292-DB0AAC3B52C6}"/>
          </ac:cxnSpMkLst>
        </pc:cxnChg>
        <pc:cxnChg chg="add mod">
          <ac:chgData name="Benade, Gerdus" userId="15349777-206e-4d7a-8365-52131a346f04" providerId="ADAL" clId="{DFD48F55-68E7-4EB3-9673-5C23B61A8F0D}" dt="2022-12-11T06:16:14.146" v="6538" actId="14100"/>
          <ac:cxnSpMkLst>
            <pc:docMk/>
            <pc:sldMk cId="3149689171" sldId="385"/>
            <ac:cxnSpMk id="102" creationId="{FE08D1D6-FCBA-4413-A628-6D013653D0D3}"/>
          </ac:cxnSpMkLst>
        </pc:cxnChg>
        <pc:cxnChg chg="add mod">
          <ac:chgData name="Benade, Gerdus" userId="15349777-206e-4d7a-8365-52131a346f04" providerId="ADAL" clId="{DFD48F55-68E7-4EB3-9673-5C23B61A8F0D}" dt="2022-12-11T06:21:20.197" v="6585" actId="14100"/>
          <ac:cxnSpMkLst>
            <pc:docMk/>
            <pc:sldMk cId="3149689171" sldId="385"/>
            <ac:cxnSpMk id="105" creationId="{66E451D0-1A46-4B7C-BB6B-F63E414CE0B5}"/>
          </ac:cxnSpMkLst>
        </pc:cxnChg>
        <pc:cxnChg chg="add mod">
          <ac:chgData name="Benade, Gerdus" userId="15349777-206e-4d7a-8365-52131a346f04" providerId="ADAL" clId="{DFD48F55-68E7-4EB3-9673-5C23B61A8F0D}" dt="2022-12-11T06:21:46.655" v="6595" actId="1036"/>
          <ac:cxnSpMkLst>
            <pc:docMk/>
            <pc:sldMk cId="3149689171" sldId="385"/>
            <ac:cxnSpMk id="107" creationId="{C2C2D9CD-D48A-40C7-A829-C5F88237BFED}"/>
          </ac:cxnSpMkLst>
        </pc:cxnChg>
        <pc:cxnChg chg="add del mod">
          <ac:chgData name="Benade, Gerdus" userId="15349777-206e-4d7a-8365-52131a346f04" providerId="ADAL" clId="{DFD48F55-68E7-4EB3-9673-5C23B61A8F0D}" dt="2022-12-11T06:20:45.607" v="6580" actId="478"/>
          <ac:cxnSpMkLst>
            <pc:docMk/>
            <pc:sldMk cId="3149689171" sldId="385"/>
            <ac:cxnSpMk id="109" creationId="{FCFEC468-FFF3-4180-A531-09F84626ED5A}"/>
          </ac:cxnSpMkLst>
        </pc:cxnChg>
      </pc:sldChg>
      <pc:sldChg chg="addSp delSp modSp mod ord delAnim modAnim modShow">
        <pc:chgData name="Benade, Gerdus" userId="15349777-206e-4d7a-8365-52131a346f04" providerId="ADAL" clId="{DFD48F55-68E7-4EB3-9673-5C23B61A8F0D}" dt="2022-12-11T08:22:15.541" v="9053"/>
        <pc:sldMkLst>
          <pc:docMk/>
          <pc:sldMk cId="3367248921" sldId="389"/>
        </pc:sldMkLst>
        <pc:spChg chg="mod">
          <ac:chgData name="Benade, Gerdus" userId="15349777-206e-4d7a-8365-52131a346f04" providerId="ADAL" clId="{DFD48F55-68E7-4EB3-9673-5C23B61A8F0D}" dt="2022-12-11T06:34:03.652" v="6756" actId="6549"/>
          <ac:spMkLst>
            <pc:docMk/>
            <pc:sldMk cId="3367248921" sldId="389"/>
            <ac:spMk id="3" creationId="{F0A4D051-DD6A-4558-B999-005A21365D50}"/>
          </ac:spMkLst>
        </pc:spChg>
        <pc:spChg chg="del mod">
          <ac:chgData name="Benade, Gerdus" userId="15349777-206e-4d7a-8365-52131a346f04" providerId="ADAL" clId="{DFD48F55-68E7-4EB3-9673-5C23B61A8F0D}" dt="2022-12-11T06:30:34.685" v="6679" actId="478"/>
          <ac:spMkLst>
            <pc:docMk/>
            <pc:sldMk cId="3367248921" sldId="389"/>
            <ac:spMk id="4" creationId="{B587180C-E429-42E0-815A-DF2E43AC3693}"/>
          </ac:spMkLst>
        </pc:spChg>
        <pc:spChg chg="del">
          <ac:chgData name="Benade, Gerdus" userId="15349777-206e-4d7a-8365-52131a346f04" providerId="ADAL" clId="{DFD48F55-68E7-4EB3-9673-5C23B61A8F0D}" dt="2022-12-11T06:30:48.781" v="6681" actId="478"/>
          <ac:spMkLst>
            <pc:docMk/>
            <pc:sldMk cId="3367248921" sldId="389"/>
            <ac:spMk id="5" creationId="{E3E4A29A-46BF-40BC-85F2-5564FCCE2740}"/>
          </ac:spMkLst>
        </pc:spChg>
        <pc:spChg chg="mod">
          <ac:chgData name="Benade, Gerdus" userId="15349777-206e-4d7a-8365-52131a346f04" providerId="ADAL" clId="{DFD48F55-68E7-4EB3-9673-5C23B61A8F0D}" dt="2022-12-11T06:32:08.478" v="6702" actId="1036"/>
          <ac:spMkLst>
            <pc:docMk/>
            <pc:sldMk cId="3367248921" sldId="389"/>
            <ac:spMk id="12" creationId="{AD087A9F-287F-4652-B80A-4E584C7E0136}"/>
          </ac:spMkLst>
        </pc:spChg>
        <pc:spChg chg="mod">
          <ac:chgData name="Benade, Gerdus" userId="15349777-206e-4d7a-8365-52131a346f04" providerId="ADAL" clId="{DFD48F55-68E7-4EB3-9673-5C23B61A8F0D}" dt="2022-12-11T06:32:08.478" v="6702" actId="1036"/>
          <ac:spMkLst>
            <pc:docMk/>
            <pc:sldMk cId="3367248921" sldId="389"/>
            <ac:spMk id="14" creationId="{9A465C74-82B0-4223-8A3F-E767AD7CF7D2}"/>
          </ac:spMkLst>
        </pc:spChg>
        <pc:spChg chg="add mod">
          <ac:chgData name="Benade, Gerdus" userId="15349777-206e-4d7a-8365-52131a346f04" providerId="ADAL" clId="{DFD48F55-68E7-4EB3-9673-5C23B61A8F0D}" dt="2022-12-11T06:32:58.245" v="6710" actId="1076"/>
          <ac:spMkLst>
            <pc:docMk/>
            <pc:sldMk cId="3367248921" sldId="389"/>
            <ac:spMk id="16" creationId="{8762286A-5EEB-4E28-B386-A79E0CCCDDCF}"/>
          </ac:spMkLst>
        </pc:spChg>
        <pc:spChg chg="add mod">
          <ac:chgData name="Benade, Gerdus" userId="15349777-206e-4d7a-8365-52131a346f04" providerId="ADAL" clId="{DFD48F55-68E7-4EB3-9673-5C23B61A8F0D}" dt="2022-12-11T06:30:42.822" v="6680" actId="1076"/>
          <ac:spMkLst>
            <pc:docMk/>
            <pc:sldMk cId="3367248921" sldId="389"/>
            <ac:spMk id="18" creationId="{06CDDD01-97ED-4EA3-BBB7-64D7F0FF11DF}"/>
          </ac:spMkLst>
        </pc:spChg>
        <pc:spChg chg="add mod">
          <ac:chgData name="Benade, Gerdus" userId="15349777-206e-4d7a-8365-52131a346f04" providerId="ADAL" clId="{DFD48F55-68E7-4EB3-9673-5C23B61A8F0D}" dt="2022-12-11T06:31:03.866" v="6683" actId="1076"/>
          <ac:spMkLst>
            <pc:docMk/>
            <pc:sldMk cId="3367248921" sldId="389"/>
            <ac:spMk id="19" creationId="{63D33168-DA15-4885-BD03-1391BB32A056}"/>
          </ac:spMkLst>
        </pc:spChg>
        <pc:spChg chg="del mod">
          <ac:chgData name="Benade, Gerdus" userId="15349777-206e-4d7a-8365-52131a346f04" providerId="ADAL" clId="{DFD48F55-68E7-4EB3-9673-5C23B61A8F0D}" dt="2022-12-11T06:32:50.321" v="6709" actId="478"/>
          <ac:spMkLst>
            <pc:docMk/>
            <pc:sldMk cId="3367248921" sldId="389"/>
            <ac:spMk id="22" creationId="{711B777B-D7C5-4D4B-9D84-2ADCC72C4BB7}"/>
          </ac:spMkLst>
        </pc:spChg>
        <pc:graphicFrameChg chg="mod">
          <ac:chgData name="Benade, Gerdus" userId="15349777-206e-4d7a-8365-52131a346f04" providerId="ADAL" clId="{DFD48F55-68E7-4EB3-9673-5C23B61A8F0D}" dt="2022-12-11T06:32:08.478" v="6702" actId="1036"/>
          <ac:graphicFrameMkLst>
            <pc:docMk/>
            <pc:sldMk cId="3367248921" sldId="389"/>
            <ac:graphicFrameMk id="8" creationId="{9D501567-E976-430B-BF59-A7849C2A8E69}"/>
          </ac:graphicFrameMkLst>
        </pc:graphicFrameChg>
        <pc:picChg chg="del mod">
          <ac:chgData name="Benade, Gerdus" userId="15349777-206e-4d7a-8365-52131a346f04" providerId="ADAL" clId="{DFD48F55-68E7-4EB3-9673-5C23B61A8F0D}" dt="2022-12-07T02:22:09.793" v="1721" actId="478"/>
          <ac:picMkLst>
            <pc:docMk/>
            <pc:sldMk cId="3367248921" sldId="389"/>
            <ac:picMk id="7" creationId="{168CEE6F-0FD8-43CF-A2D0-A899864A74E7}"/>
          </ac:picMkLst>
        </pc:picChg>
        <pc:picChg chg="del mod">
          <ac:chgData name="Benade, Gerdus" userId="15349777-206e-4d7a-8365-52131a346f04" providerId="ADAL" clId="{DFD48F55-68E7-4EB3-9673-5C23B61A8F0D}" dt="2022-12-07T02:22:09.793" v="1721" actId="478"/>
          <ac:picMkLst>
            <pc:docMk/>
            <pc:sldMk cId="3367248921" sldId="389"/>
            <ac:picMk id="9" creationId="{0A1F0767-5A28-4583-8D81-842D5C9969A3}"/>
          </ac:picMkLst>
        </pc:picChg>
        <pc:picChg chg="add mod">
          <ac:chgData name="Benade, Gerdus" userId="15349777-206e-4d7a-8365-52131a346f04" providerId="ADAL" clId="{DFD48F55-68E7-4EB3-9673-5C23B61A8F0D}" dt="2022-12-11T06:32:08.478" v="6702" actId="1036"/>
          <ac:picMkLst>
            <pc:docMk/>
            <pc:sldMk cId="3367248921" sldId="389"/>
            <ac:picMk id="17" creationId="{951E3652-9365-4B97-8655-902F48A99B1F}"/>
          </ac:picMkLst>
        </pc:picChg>
        <pc:cxnChg chg="mod">
          <ac:chgData name="Benade, Gerdus" userId="15349777-206e-4d7a-8365-52131a346f04" providerId="ADAL" clId="{DFD48F55-68E7-4EB3-9673-5C23B61A8F0D}" dt="2022-12-11T06:32:08.478" v="6702" actId="1036"/>
          <ac:cxnSpMkLst>
            <pc:docMk/>
            <pc:sldMk cId="3367248921" sldId="389"/>
            <ac:cxnSpMk id="15" creationId="{D7599F10-3886-4274-A561-AA67CCC56B00}"/>
          </ac:cxnSpMkLst>
        </pc:cxnChg>
      </pc:sldChg>
      <pc:sldChg chg="addSp delSp modSp mod modAnim modNotesTx">
        <pc:chgData name="Benade, Gerdus" userId="15349777-206e-4d7a-8365-52131a346f04" providerId="ADAL" clId="{DFD48F55-68E7-4EB3-9673-5C23B61A8F0D}" dt="2022-12-12T06:31:05.197" v="9905" actId="1036"/>
        <pc:sldMkLst>
          <pc:docMk/>
          <pc:sldMk cId="1713479824" sldId="391"/>
        </pc:sldMkLst>
        <pc:spChg chg="mod">
          <ac:chgData name="Benade, Gerdus" userId="15349777-206e-4d7a-8365-52131a346f04" providerId="ADAL" clId="{DFD48F55-68E7-4EB3-9673-5C23B61A8F0D}" dt="2022-12-11T06:58:39.354" v="7454" actId="6549"/>
          <ac:spMkLst>
            <pc:docMk/>
            <pc:sldMk cId="1713479824" sldId="391"/>
            <ac:spMk id="2" creationId="{60A828FB-90C2-4E13-9365-42459F79C12B}"/>
          </ac:spMkLst>
        </pc:spChg>
        <pc:spChg chg="mod">
          <ac:chgData name="Benade, Gerdus" userId="15349777-206e-4d7a-8365-52131a346f04" providerId="ADAL" clId="{DFD48F55-68E7-4EB3-9673-5C23B61A8F0D}" dt="2022-12-12T06:30:50.264" v="9886" actId="20577"/>
          <ac:spMkLst>
            <pc:docMk/>
            <pc:sldMk cId="1713479824" sldId="391"/>
            <ac:spMk id="3" creationId="{200A7BBE-9A74-4293-A442-06337193B572}"/>
          </ac:spMkLst>
        </pc:spChg>
        <pc:spChg chg="mod">
          <ac:chgData name="Benade, Gerdus" userId="15349777-206e-4d7a-8365-52131a346f04" providerId="ADAL" clId="{DFD48F55-68E7-4EB3-9673-5C23B61A8F0D}" dt="2022-12-12T06:31:05.197" v="9905" actId="1036"/>
          <ac:spMkLst>
            <pc:docMk/>
            <pc:sldMk cId="1713479824" sldId="391"/>
            <ac:spMk id="4" creationId="{EE1DE891-960B-43D0-A0AC-816F3CE090AC}"/>
          </ac:spMkLst>
        </pc:spChg>
        <pc:spChg chg="add del mod">
          <ac:chgData name="Benade, Gerdus" userId="15349777-206e-4d7a-8365-52131a346f04" providerId="ADAL" clId="{DFD48F55-68E7-4EB3-9673-5C23B61A8F0D}" dt="2022-12-11T06:47:26.224" v="6995" actId="478"/>
          <ac:spMkLst>
            <pc:docMk/>
            <pc:sldMk cId="1713479824" sldId="391"/>
            <ac:spMk id="6" creationId="{5E1C6497-E99B-4DB8-BD45-CF27293AC334}"/>
          </ac:spMkLst>
        </pc:spChg>
      </pc:sldChg>
      <pc:sldChg chg="mod ord modShow">
        <pc:chgData name="Benade, Gerdus" userId="15349777-206e-4d7a-8365-52131a346f04" providerId="ADAL" clId="{DFD48F55-68E7-4EB3-9673-5C23B61A8F0D}" dt="2022-12-11T08:22:29.872" v="9055"/>
        <pc:sldMkLst>
          <pc:docMk/>
          <pc:sldMk cId="771352001" sldId="394"/>
        </pc:sldMkLst>
      </pc:sldChg>
      <pc:sldChg chg="addSp delSp modSp mod delAnim modAnim modNotesTx">
        <pc:chgData name="Benade, Gerdus" userId="15349777-206e-4d7a-8365-52131a346f04" providerId="ADAL" clId="{DFD48F55-68E7-4EB3-9673-5C23B61A8F0D}" dt="2022-12-11T05:46:37.054" v="5949" actId="1076"/>
        <pc:sldMkLst>
          <pc:docMk/>
          <pc:sldMk cId="2987256788" sldId="395"/>
        </pc:sldMkLst>
        <pc:spChg chg="mod">
          <ac:chgData name="Benade, Gerdus" userId="15349777-206e-4d7a-8365-52131a346f04" providerId="ADAL" clId="{DFD48F55-68E7-4EB3-9673-5C23B61A8F0D}" dt="2022-12-11T05:37:16.264" v="5611" actId="20577"/>
          <ac:spMkLst>
            <pc:docMk/>
            <pc:sldMk cId="2987256788" sldId="395"/>
            <ac:spMk id="2" creationId="{C53E9E7D-6165-49B2-B560-E774FE4D5172}"/>
          </ac:spMkLst>
        </pc:spChg>
        <pc:spChg chg="mod ord">
          <ac:chgData name="Benade, Gerdus" userId="15349777-206e-4d7a-8365-52131a346f04" providerId="ADAL" clId="{DFD48F55-68E7-4EB3-9673-5C23B61A8F0D}" dt="2022-12-11T05:21:49.458" v="5154" actId="167"/>
          <ac:spMkLst>
            <pc:docMk/>
            <pc:sldMk cId="2987256788" sldId="395"/>
            <ac:spMk id="3" creationId="{AFFBCB04-E817-4E7C-A35A-010451A7B3DC}"/>
          </ac:spMkLst>
        </pc:spChg>
        <pc:spChg chg="mod">
          <ac:chgData name="Benade, Gerdus" userId="15349777-206e-4d7a-8365-52131a346f04" providerId="ADAL" clId="{DFD48F55-68E7-4EB3-9673-5C23B61A8F0D}" dt="2022-12-07T02:18:57.309" v="1683" actId="1076"/>
          <ac:spMkLst>
            <pc:docMk/>
            <pc:sldMk cId="2987256788" sldId="395"/>
            <ac:spMk id="22" creationId="{E37E4B27-D920-43B7-AF8C-7D1F308A3DCA}"/>
          </ac:spMkLst>
        </pc:spChg>
        <pc:spChg chg="mod">
          <ac:chgData name="Benade, Gerdus" userId="15349777-206e-4d7a-8365-52131a346f04" providerId="ADAL" clId="{DFD48F55-68E7-4EB3-9673-5C23B61A8F0D}" dt="2022-12-11T05:31:08.520" v="5365" actId="20577"/>
          <ac:spMkLst>
            <pc:docMk/>
            <pc:sldMk cId="2987256788" sldId="395"/>
            <ac:spMk id="35" creationId="{8D22D29A-73C2-4875-B7DA-FC68D636C9B4}"/>
          </ac:spMkLst>
        </pc:spChg>
        <pc:grpChg chg="del mod">
          <ac:chgData name="Benade, Gerdus" userId="15349777-206e-4d7a-8365-52131a346f04" providerId="ADAL" clId="{DFD48F55-68E7-4EB3-9673-5C23B61A8F0D}" dt="2022-12-07T02:24:12.412" v="1743" actId="21"/>
          <ac:grpSpMkLst>
            <pc:docMk/>
            <pc:sldMk cId="2987256788" sldId="395"/>
            <ac:grpSpMk id="26" creationId="{6D2EBB2B-F033-41F7-BC12-1ED62FE34582}"/>
          </ac:grpSpMkLst>
        </pc:grpChg>
        <pc:grpChg chg="del mod">
          <ac:chgData name="Benade, Gerdus" userId="15349777-206e-4d7a-8365-52131a346f04" providerId="ADAL" clId="{DFD48F55-68E7-4EB3-9673-5C23B61A8F0D}" dt="2022-12-07T02:24:12.412" v="1743" actId="21"/>
          <ac:grpSpMkLst>
            <pc:docMk/>
            <pc:sldMk cId="2987256788" sldId="395"/>
            <ac:grpSpMk id="77" creationId="{019D9A41-0E45-424C-AFF0-2DFDB42B8E41}"/>
          </ac:grpSpMkLst>
        </pc:grpChg>
        <pc:grpChg chg="del mod">
          <ac:chgData name="Benade, Gerdus" userId="15349777-206e-4d7a-8365-52131a346f04" providerId="ADAL" clId="{DFD48F55-68E7-4EB3-9673-5C23B61A8F0D}" dt="2022-12-07T02:24:12.412" v="1743" actId="21"/>
          <ac:grpSpMkLst>
            <pc:docMk/>
            <pc:sldMk cId="2987256788" sldId="395"/>
            <ac:grpSpMk id="89" creationId="{AD0D18A1-3EB9-452D-B368-56358849087B}"/>
          </ac:grpSpMkLst>
        </pc:grpChg>
        <pc:grpChg chg="add mod">
          <ac:chgData name="Benade, Gerdus" userId="15349777-206e-4d7a-8365-52131a346f04" providerId="ADAL" clId="{DFD48F55-68E7-4EB3-9673-5C23B61A8F0D}" dt="2022-12-07T02:17:13.232" v="1660" actId="1076"/>
          <ac:grpSpMkLst>
            <pc:docMk/>
            <pc:sldMk cId="2987256788" sldId="395"/>
            <ac:grpSpMk id="104" creationId="{3AF9731E-EEFB-4D0E-90D4-D81BDAE99D4F}"/>
          </ac:grpSpMkLst>
        </pc:grpChg>
        <pc:grpChg chg="add mod">
          <ac:chgData name="Benade, Gerdus" userId="15349777-206e-4d7a-8365-52131a346f04" providerId="ADAL" clId="{DFD48F55-68E7-4EB3-9673-5C23B61A8F0D}" dt="2022-12-07T02:18:39.212" v="1680" actId="14100"/>
          <ac:grpSpMkLst>
            <pc:docMk/>
            <pc:sldMk cId="2987256788" sldId="395"/>
            <ac:grpSpMk id="135" creationId="{1465F76A-BDED-4C17-87C9-3C3AF11E11EF}"/>
          </ac:grpSpMkLst>
        </pc:grpChg>
        <pc:grpChg chg="add mod">
          <ac:chgData name="Benade, Gerdus" userId="15349777-206e-4d7a-8365-52131a346f04" providerId="ADAL" clId="{DFD48F55-68E7-4EB3-9673-5C23B61A8F0D}" dt="2022-12-11T05:46:37.054" v="5949" actId="1076"/>
          <ac:grpSpMkLst>
            <pc:docMk/>
            <pc:sldMk cId="2987256788" sldId="395"/>
            <ac:grpSpMk id="166" creationId="{F232BC75-3171-4CDD-8F60-D81638DA863E}"/>
          </ac:grpSpMkLst>
        </pc:grpChg>
        <pc:picChg chg="add mod ord">
          <ac:chgData name="Benade, Gerdus" userId="15349777-206e-4d7a-8365-52131a346f04" providerId="ADAL" clId="{DFD48F55-68E7-4EB3-9673-5C23B61A8F0D}" dt="2022-12-07T01:41:30.110" v="867" actId="1076"/>
          <ac:picMkLst>
            <pc:docMk/>
            <pc:sldMk cId="2987256788" sldId="395"/>
            <ac:picMk id="7" creationId="{A5C61ED4-610B-4571-A078-C8892F2E7D5F}"/>
          </ac:picMkLst>
        </pc:picChg>
        <pc:picChg chg="add mod">
          <ac:chgData name="Benade, Gerdus" userId="15349777-206e-4d7a-8365-52131a346f04" providerId="ADAL" clId="{DFD48F55-68E7-4EB3-9673-5C23B61A8F0D}" dt="2022-12-07T02:16:41.727" v="1655" actId="1076"/>
          <ac:picMkLst>
            <pc:docMk/>
            <pc:sldMk cId="2987256788" sldId="395"/>
            <ac:picMk id="8" creationId="{CA4A48B2-C8A8-479B-A92A-CBFAC7F80DC8}"/>
          </ac:picMkLst>
        </pc:picChg>
        <pc:picChg chg="add mod ord modCrop">
          <ac:chgData name="Benade, Gerdus" userId="15349777-206e-4d7a-8365-52131a346f04" providerId="ADAL" clId="{DFD48F55-68E7-4EB3-9673-5C23B61A8F0D}" dt="2022-12-11T05:22:35.375" v="5161" actId="14100"/>
          <ac:picMkLst>
            <pc:docMk/>
            <pc:sldMk cId="2987256788" sldId="395"/>
            <ac:picMk id="9" creationId="{FFEE22FC-8570-4148-A0C1-D548F26A24BE}"/>
          </ac:picMkLst>
        </pc:picChg>
        <pc:picChg chg="add mod">
          <ac:chgData name="Benade, Gerdus" userId="15349777-206e-4d7a-8365-52131a346f04" providerId="ADAL" clId="{DFD48F55-68E7-4EB3-9673-5C23B61A8F0D}" dt="2022-12-11T05:46:35.162" v="5947" actId="1076"/>
          <ac:picMkLst>
            <pc:docMk/>
            <pc:sldMk cId="2987256788" sldId="395"/>
            <ac:picMk id="10" creationId="{05D44CE8-93B5-468B-B4B0-3CD713F64569}"/>
          </ac:picMkLst>
        </pc:picChg>
        <pc:picChg chg="del mod">
          <ac:chgData name="Benade, Gerdus" userId="15349777-206e-4d7a-8365-52131a346f04" providerId="ADAL" clId="{DFD48F55-68E7-4EB3-9673-5C23B61A8F0D}" dt="2022-12-07T01:05:40.601" v="341" actId="478"/>
          <ac:picMkLst>
            <pc:docMk/>
            <pc:sldMk cId="2987256788" sldId="395"/>
            <ac:picMk id="14" creationId="{5FD5C9E0-EE61-4EAA-A3AD-0FF439304DEC}"/>
          </ac:picMkLst>
        </pc:picChg>
        <pc:picChg chg="del mod">
          <ac:chgData name="Benade, Gerdus" userId="15349777-206e-4d7a-8365-52131a346f04" providerId="ADAL" clId="{DFD48F55-68E7-4EB3-9673-5C23B61A8F0D}" dt="2022-12-07T01:05:40.601" v="341" actId="478"/>
          <ac:picMkLst>
            <pc:docMk/>
            <pc:sldMk cId="2987256788" sldId="395"/>
            <ac:picMk id="15" creationId="{2D067E12-B737-4EF2-A098-51DF372742AE}"/>
          </ac:picMkLst>
        </pc:picChg>
        <pc:picChg chg="del mod">
          <ac:chgData name="Benade, Gerdus" userId="15349777-206e-4d7a-8365-52131a346f04" providerId="ADAL" clId="{DFD48F55-68E7-4EB3-9673-5C23B61A8F0D}" dt="2022-12-07T01:05:40.601" v="341" actId="478"/>
          <ac:picMkLst>
            <pc:docMk/>
            <pc:sldMk cId="2987256788" sldId="395"/>
            <ac:picMk id="16" creationId="{AE89F159-C353-490E-8C09-AD3CB056CAAF}"/>
          </ac:picMkLst>
        </pc:picChg>
        <pc:picChg chg="del mod">
          <ac:chgData name="Benade, Gerdus" userId="15349777-206e-4d7a-8365-52131a346f04" providerId="ADAL" clId="{DFD48F55-68E7-4EB3-9673-5C23B61A8F0D}" dt="2022-12-07T01:05:40.601" v="341" actId="478"/>
          <ac:picMkLst>
            <pc:docMk/>
            <pc:sldMk cId="2987256788" sldId="395"/>
            <ac:picMk id="17" creationId="{D8C3E0BF-56CA-4D48-96E2-475D8DB6CDAF}"/>
          </ac:picMkLst>
        </pc:picChg>
        <pc:picChg chg="del mod">
          <ac:chgData name="Benade, Gerdus" userId="15349777-206e-4d7a-8365-52131a346f04" providerId="ADAL" clId="{DFD48F55-68E7-4EB3-9673-5C23B61A8F0D}" dt="2022-12-07T01:05:40.601" v="341" actId="478"/>
          <ac:picMkLst>
            <pc:docMk/>
            <pc:sldMk cId="2987256788" sldId="395"/>
            <ac:picMk id="18" creationId="{02641157-015B-4416-B271-1F92E613E334}"/>
          </ac:picMkLst>
        </pc:picChg>
        <pc:picChg chg="del mod">
          <ac:chgData name="Benade, Gerdus" userId="15349777-206e-4d7a-8365-52131a346f04" providerId="ADAL" clId="{DFD48F55-68E7-4EB3-9673-5C23B61A8F0D}" dt="2022-12-07T01:05:40.601" v="341" actId="478"/>
          <ac:picMkLst>
            <pc:docMk/>
            <pc:sldMk cId="2987256788" sldId="395"/>
            <ac:picMk id="21" creationId="{57ABF837-A743-425E-BFBA-F916C29740A2}"/>
          </ac:picMkLst>
        </pc:picChg>
        <pc:picChg chg="del mod">
          <ac:chgData name="Benade, Gerdus" userId="15349777-206e-4d7a-8365-52131a346f04" providerId="ADAL" clId="{DFD48F55-68E7-4EB3-9673-5C23B61A8F0D}" dt="2022-12-07T02:24:12.412" v="1743" actId="21"/>
          <ac:picMkLst>
            <pc:docMk/>
            <pc:sldMk cId="2987256788" sldId="395"/>
            <ac:picMk id="24" creationId="{A9E9AC29-FD45-4CA1-A4F7-30D9F86EE5F2}"/>
          </ac:picMkLst>
        </pc:picChg>
        <pc:picChg chg="add mod">
          <ac:chgData name="Benade, Gerdus" userId="15349777-206e-4d7a-8365-52131a346f04" providerId="ADAL" clId="{DFD48F55-68E7-4EB3-9673-5C23B61A8F0D}" dt="2022-12-07T01:03:54.790" v="195" actId="1076"/>
          <ac:picMkLst>
            <pc:docMk/>
            <pc:sldMk cId="2987256788" sldId="395"/>
            <ac:picMk id="25" creationId="{19CE480D-AAF3-416B-983C-81836F54D6D2}"/>
          </ac:picMkLst>
        </pc:picChg>
        <pc:picChg chg="del">
          <ac:chgData name="Benade, Gerdus" userId="15349777-206e-4d7a-8365-52131a346f04" providerId="ADAL" clId="{DFD48F55-68E7-4EB3-9673-5C23B61A8F0D}" dt="2022-12-07T01:02:37.302" v="169" actId="478"/>
          <ac:picMkLst>
            <pc:docMk/>
            <pc:sldMk cId="2987256788" sldId="395"/>
            <ac:picMk id="26" creationId="{ADE24C6E-2B72-4606-84D9-B07069D9C9C2}"/>
          </ac:picMkLst>
        </pc:picChg>
        <pc:picChg chg="del mod">
          <ac:chgData name="Benade, Gerdus" userId="15349777-206e-4d7a-8365-52131a346f04" providerId="ADAL" clId="{DFD48F55-68E7-4EB3-9673-5C23B61A8F0D}" dt="2022-12-07T01:05:36.618" v="340" actId="478"/>
          <ac:picMkLst>
            <pc:docMk/>
            <pc:sldMk cId="2987256788" sldId="395"/>
            <ac:picMk id="28" creationId="{592117BA-6149-47D3-9000-75C26529C651}"/>
          </ac:picMkLst>
        </pc:picChg>
        <pc:picChg chg="del mod">
          <ac:chgData name="Benade, Gerdus" userId="15349777-206e-4d7a-8365-52131a346f04" providerId="ADAL" clId="{DFD48F55-68E7-4EB3-9673-5C23B61A8F0D}" dt="2022-12-07T01:05:36.618" v="340" actId="478"/>
          <ac:picMkLst>
            <pc:docMk/>
            <pc:sldMk cId="2987256788" sldId="395"/>
            <ac:picMk id="30" creationId="{50DE26A4-4CA4-4B2D-94F3-BCEC9C91357C}"/>
          </ac:picMkLst>
        </pc:picChg>
        <pc:picChg chg="del mod">
          <ac:chgData name="Benade, Gerdus" userId="15349777-206e-4d7a-8365-52131a346f04" providerId="ADAL" clId="{DFD48F55-68E7-4EB3-9673-5C23B61A8F0D}" dt="2022-12-07T01:05:36.618" v="340" actId="478"/>
          <ac:picMkLst>
            <pc:docMk/>
            <pc:sldMk cId="2987256788" sldId="395"/>
            <ac:picMk id="32" creationId="{A0F06E06-E082-42E5-B818-A2CFA34D5771}"/>
          </ac:picMkLst>
        </pc:picChg>
        <pc:picChg chg="del mod">
          <ac:chgData name="Benade, Gerdus" userId="15349777-206e-4d7a-8365-52131a346f04" providerId="ADAL" clId="{DFD48F55-68E7-4EB3-9673-5C23B61A8F0D}" dt="2022-12-07T01:05:36.618" v="340" actId="478"/>
          <ac:picMkLst>
            <pc:docMk/>
            <pc:sldMk cId="2987256788" sldId="395"/>
            <ac:picMk id="34" creationId="{66E752E2-4310-4A7D-8154-5A1839F1F086}"/>
          </ac:picMkLst>
        </pc:picChg>
        <pc:picChg chg="add mod">
          <ac:chgData name="Benade, Gerdus" userId="15349777-206e-4d7a-8365-52131a346f04" providerId="ADAL" clId="{DFD48F55-68E7-4EB3-9673-5C23B61A8F0D}" dt="2022-12-07T01:03:55.771" v="197" actId="1076"/>
          <ac:picMkLst>
            <pc:docMk/>
            <pc:sldMk cId="2987256788" sldId="395"/>
            <ac:picMk id="36" creationId="{C92ACE62-B459-4A04-BE6F-21907282060F}"/>
          </ac:picMkLst>
        </pc:picChg>
        <pc:picChg chg="add mod">
          <ac:chgData name="Benade, Gerdus" userId="15349777-206e-4d7a-8365-52131a346f04" providerId="ADAL" clId="{DFD48F55-68E7-4EB3-9673-5C23B61A8F0D}" dt="2022-12-07T01:03:21.125" v="182" actId="1076"/>
          <ac:picMkLst>
            <pc:docMk/>
            <pc:sldMk cId="2987256788" sldId="395"/>
            <ac:picMk id="37" creationId="{C6F6F878-2D6C-44C2-ACAE-23298309F410}"/>
          </ac:picMkLst>
        </pc:picChg>
        <pc:picChg chg="add mod">
          <ac:chgData name="Benade, Gerdus" userId="15349777-206e-4d7a-8365-52131a346f04" providerId="ADAL" clId="{DFD48F55-68E7-4EB3-9673-5C23B61A8F0D}" dt="2022-12-07T01:03:26.555" v="185" actId="1076"/>
          <ac:picMkLst>
            <pc:docMk/>
            <pc:sldMk cId="2987256788" sldId="395"/>
            <ac:picMk id="38" creationId="{ECD059B5-D592-48D8-A588-AC7FE8C68889}"/>
          </ac:picMkLst>
        </pc:picChg>
        <pc:picChg chg="add mod">
          <ac:chgData name="Benade, Gerdus" userId="15349777-206e-4d7a-8365-52131a346f04" providerId="ADAL" clId="{DFD48F55-68E7-4EB3-9673-5C23B61A8F0D}" dt="2022-12-11T05:21:56.086" v="5156" actId="1076"/>
          <ac:picMkLst>
            <pc:docMk/>
            <pc:sldMk cId="2987256788" sldId="395"/>
            <ac:picMk id="39" creationId="{D11314E5-A439-4745-A50D-F7A68B3FBAFD}"/>
          </ac:picMkLst>
        </pc:picChg>
        <pc:picChg chg="add mod">
          <ac:chgData name="Benade, Gerdus" userId="15349777-206e-4d7a-8365-52131a346f04" providerId="ADAL" clId="{DFD48F55-68E7-4EB3-9673-5C23B61A8F0D}" dt="2022-12-07T01:04:17.006" v="208" actId="1076"/>
          <ac:picMkLst>
            <pc:docMk/>
            <pc:sldMk cId="2987256788" sldId="395"/>
            <ac:picMk id="40" creationId="{FE2064B5-8EB0-4702-9186-4CB4E0EE28DB}"/>
          </ac:picMkLst>
        </pc:picChg>
        <pc:picChg chg="add mod">
          <ac:chgData name="Benade, Gerdus" userId="15349777-206e-4d7a-8365-52131a346f04" providerId="ADAL" clId="{DFD48F55-68E7-4EB3-9673-5C23B61A8F0D}" dt="2022-12-07T01:04:28.240" v="211" actId="1076"/>
          <ac:picMkLst>
            <pc:docMk/>
            <pc:sldMk cId="2987256788" sldId="395"/>
            <ac:picMk id="41" creationId="{B12C1E3C-9100-482D-8D0D-1015CD175CAD}"/>
          </ac:picMkLst>
        </pc:picChg>
        <pc:picChg chg="add mod">
          <ac:chgData name="Benade, Gerdus" userId="15349777-206e-4d7a-8365-52131a346f04" providerId="ADAL" clId="{DFD48F55-68E7-4EB3-9673-5C23B61A8F0D}" dt="2022-12-07T01:04:42.469" v="219" actId="1076"/>
          <ac:picMkLst>
            <pc:docMk/>
            <pc:sldMk cId="2987256788" sldId="395"/>
            <ac:picMk id="42" creationId="{FAF1B6E8-6BA7-4EFC-A3C8-14FB7E4F5CA5}"/>
          </ac:picMkLst>
        </pc:picChg>
        <pc:picChg chg="add mod">
          <ac:chgData name="Benade, Gerdus" userId="15349777-206e-4d7a-8365-52131a346f04" providerId="ADAL" clId="{DFD48F55-68E7-4EB3-9673-5C23B61A8F0D}" dt="2022-12-07T01:04:49.054" v="221" actId="1076"/>
          <ac:picMkLst>
            <pc:docMk/>
            <pc:sldMk cId="2987256788" sldId="395"/>
            <ac:picMk id="43" creationId="{389EA052-CCB6-4F9E-9CB2-1CAACFC08842}"/>
          </ac:picMkLst>
        </pc:picChg>
        <pc:picChg chg="add mod">
          <ac:chgData name="Benade, Gerdus" userId="15349777-206e-4d7a-8365-52131a346f04" providerId="ADAL" clId="{DFD48F55-68E7-4EB3-9673-5C23B61A8F0D}" dt="2022-12-07T01:05:02.232" v="226" actId="1076"/>
          <ac:picMkLst>
            <pc:docMk/>
            <pc:sldMk cId="2987256788" sldId="395"/>
            <ac:picMk id="44" creationId="{CB52AAC5-C0E2-4E19-BB6C-2DF6C36BA369}"/>
          </ac:picMkLst>
        </pc:picChg>
        <pc:picChg chg="del mod">
          <ac:chgData name="Benade, Gerdus" userId="15349777-206e-4d7a-8365-52131a346f04" providerId="ADAL" clId="{DFD48F55-68E7-4EB3-9673-5C23B61A8F0D}" dt="2022-12-07T02:24:12.412" v="1743" actId="21"/>
          <ac:picMkLst>
            <pc:docMk/>
            <pc:sldMk cId="2987256788" sldId="395"/>
            <ac:picMk id="103" creationId="{C723E8F5-91E1-414B-B2E6-A64C765FD44E}"/>
          </ac:picMkLst>
        </pc:picChg>
        <pc:picChg chg="add mod">
          <ac:chgData name="Benade, Gerdus" userId="15349777-206e-4d7a-8365-52131a346f04" providerId="ADAL" clId="{DFD48F55-68E7-4EB3-9673-5C23B61A8F0D}" dt="2022-12-07T02:20:27.901" v="1698" actId="1076"/>
          <ac:picMkLst>
            <pc:docMk/>
            <pc:sldMk cId="2987256788" sldId="395"/>
            <ac:picMk id="197" creationId="{AA0017C1-D964-497E-8D93-ECB20CFB14C5}"/>
          </ac:picMkLst>
        </pc:picChg>
        <pc:picChg chg="add mod">
          <ac:chgData name="Benade, Gerdus" userId="15349777-206e-4d7a-8365-52131a346f04" providerId="ADAL" clId="{DFD48F55-68E7-4EB3-9673-5C23B61A8F0D}" dt="2022-12-07T02:20:46.658" v="1703" actId="1076"/>
          <ac:picMkLst>
            <pc:docMk/>
            <pc:sldMk cId="2987256788" sldId="395"/>
            <ac:picMk id="198" creationId="{E1F30E73-92BD-410B-BA03-06081CE6276D}"/>
          </ac:picMkLst>
        </pc:picChg>
        <pc:inkChg chg="del mod">
          <ac:chgData name="Benade, Gerdus" userId="15349777-206e-4d7a-8365-52131a346f04" providerId="ADAL" clId="{DFD48F55-68E7-4EB3-9673-5C23B61A8F0D}" dt="2022-12-07T02:24:12.412" v="1743" actId="21"/>
          <ac:inkMkLst>
            <pc:docMk/>
            <pc:sldMk cId="2987256788" sldId="395"/>
            <ac:inkMk id="71" creationId="{2D327C63-86B8-4919-9C09-C2FEA6482138}"/>
          </ac:inkMkLst>
        </pc:inkChg>
        <pc:inkChg chg="del mod">
          <ac:chgData name="Benade, Gerdus" userId="15349777-206e-4d7a-8365-52131a346f04" providerId="ADAL" clId="{DFD48F55-68E7-4EB3-9673-5C23B61A8F0D}" dt="2022-12-07T02:24:12.412" v="1743" actId="21"/>
          <ac:inkMkLst>
            <pc:docMk/>
            <pc:sldMk cId="2987256788" sldId="395"/>
            <ac:inkMk id="72" creationId="{C83A67DE-E2BB-4D19-B828-13FA6F8E2C2B}"/>
          </ac:inkMkLst>
        </pc:inkChg>
        <pc:inkChg chg="del mod">
          <ac:chgData name="Benade, Gerdus" userId="15349777-206e-4d7a-8365-52131a346f04" providerId="ADAL" clId="{DFD48F55-68E7-4EB3-9673-5C23B61A8F0D}" dt="2022-12-07T02:24:12.412" v="1743" actId="21"/>
          <ac:inkMkLst>
            <pc:docMk/>
            <pc:sldMk cId="2987256788" sldId="395"/>
            <ac:inkMk id="73" creationId="{9693DA04-A66D-4110-B1CC-4539BE2744DD}"/>
          </ac:inkMkLst>
        </pc:inkChg>
        <pc:inkChg chg="del mod">
          <ac:chgData name="Benade, Gerdus" userId="15349777-206e-4d7a-8365-52131a346f04" providerId="ADAL" clId="{DFD48F55-68E7-4EB3-9673-5C23B61A8F0D}" dt="2022-12-07T02:24:12.412" v="1743" actId="21"/>
          <ac:inkMkLst>
            <pc:docMk/>
            <pc:sldMk cId="2987256788" sldId="395"/>
            <ac:inkMk id="74" creationId="{37F2E05B-61C8-44C6-A9B5-CADC9F3F1A77}"/>
          </ac:inkMkLst>
        </pc:inkChg>
        <pc:inkChg chg="del mod">
          <ac:chgData name="Benade, Gerdus" userId="15349777-206e-4d7a-8365-52131a346f04" providerId="ADAL" clId="{DFD48F55-68E7-4EB3-9673-5C23B61A8F0D}" dt="2022-12-07T02:24:12.412" v="1743" actId="21"/>
          <ac:inkMkLst>
            <pc:docMk/>
            <pc:sldMk cId="2987256788" sldId="395"/>
            <ac:inkMk id="75" creationId="{F98148B1-F352-4EDD-A667-23A7E32DDD46}"/>
          </ac:inkMkLst>
        </pc:inkChg>
        <pc:inkChg chg="del mod">
          <ac:chgData name="Benade, Gerdus" userId="15349777-206e-4d7a-8365-52131a346f04" providerId="ADAL" clId="{DFD48F55-68E7-4EB3-9673-5C23B61A8F0D}" dt="2022-12-07T02:24:12.412" v="1743" actId="21"/>
          <ac:inkMkLst>
            <pc:docMk/>
            <pc:sldMk cId="2987256788" sldId="395"/>
            <ac:inkMk id="76" creationId="{98CE5F94-3216-446B-9B38-2AEDE4EA9EFF}"/>
          </ac:inkMkLst>
        </pc:inkChg>
        <pc:inkChg chg="mod">
          <ac:chgData name="Benade, Gerdus" userId="15349777-206e-4d7a-8365-52131a346f04" providerId="ADAL" clId="{DFD48F55-68E7-4EB3-9673-5C23B61A8F0D}" dt="2022-12-07T02:16:55.361" v="1656"/>
          <ac:inkMkLst>
            <pc:docMk/>
            <pc:sldMk cId="2987256788" sldId="395"/>
            <ac:inkMk id="105" creationId="{9C4AF2C8-B259-45F7-B55E-6EE52F1C2F6A}"/>
          </ac:inkMkLst>
        </pc:inkChg>
        <pc:inkChg chg="mod">
          <ac:chgData name="Benade, Gerdus" userId="15349777-206e-4d7a-8365-52131a346f04" providerId="ADAL" clId="{DFD48F55-68E7-4EB3-9673-5C23B61A8F0D}" dt="2022-12-07T02:16:55.361" v="1656"/>
          <ac:inkMkLst>
            <pc:docMk/>
            <pc:sldMk cId="2987256788" sldId="395"/>
            <ac:inkMk id="106" creationId="{DC377AAC-66B2-49B2-A4F7-1A732B2BC095}"/>
          </ac:inkMkLst>
        </pc:inkChg>
        <pc:inkChg chg="mod">
          <ac:chgData name="Benade, Gerdus" userId="15349777-206e-4d7a-8365-52131a346f04" providerId="ADAL" clId="{DFD48F55-68E7-4EB3-9673-5C23B61A8F0D}" dt="2022-12-07T02:16:55.361" v="1656"/>
          <ac:inkMkLst>
            <pc:docMk/>
            <pc:sldMk cId="2987256788" sldId="395"/>
            <ac:inkMk id="107" creationId="{C78B2374-24FD-4BC8-B8CB-3DE9858C601C}"/>
          </ac:inkMkLst>
        </pc:inkChg>
        <pc:inkChg chg="mod">
          <ac:chgData name="Benade, Gerdus" userId="15349777-206e-4d7a-8365-52131a346f04" providerId="ADAL" clId="{DFD48F55-68E7-4EB3-9673-5C23B61A8F0D}" dt="2022-12-07T02:16:55.361" v="1656"/>
          <ac:inkMkLst>
            <pc:docMk/>
            <pc:sldMk cId="2987256788" sldId="395"/>
            <ac:inkMk id="108" creationId="{54E6B6F2-4FAE-4A0B-B150-FEB0AE5C9085}"/>
          </ac:inkMkLst>
        </pc:inkChg>
        <pc:inkChg chg="mod">
          <ac:chgData name="Benade, Gerdus" userId="15349777-206e-4d7a-8365-52131a346f04" providerId="ADAL" clId="{DFD48F55-68E7-4EB3-9673-5C23B61A8F0D}" dt="2022-12-07T02:16:55.361" v="1656"/>
          <ac:inkMkLst>
            <pc:docMk/>
            <pc:sldMk cId="2987256788" sldId="395"/>
            <ac:inkMk id="109" creationId="{B0FD07FD-A8AA-4831-8167-EDD4D5F2EF5F}"/>
          </ac:inkMkLst>
        </pc:inkChg>
        <pc:inkChg chg="mod">
          <ac:chgData name="Benade, Gerdus" userId="15349777-206e-4d7a-8365-52131a346f04" providerId="ADAL" clId="{DFD48F55-68E7-4EB3-9673-5C23B61A8F0D}" dt="2022-12-07T02:16:55.361" v="1656"/>
          <ac:inkMkLst>
            <pc:docMk/>
            <pc:sldMk cId="2987256788" sldId="395"/>
            <ac:inkMk id="110" creationId="{A4EAA615-1623-43D6-AC50-781135AD2A18}"/>
          </ac:inkMkLst>
        </pc:inkChg>
        <pc:inkChg chg="mod">
          <ac:chgData name="Benade, Gerdus" userId="15349777-206e-4d7a-8365-52131a346f04" providerId="ADAL" clId="{DFD48F55-68E7-4EB3-9673-5C23B61A8F0D}" dt="2022-12-07T02:16:55.361" v="1656"/>
          <ac:inkMkLst>
            <pc:docMk/>
            <pc:sldMk cId="2987256788" sldId="395"/>
            <ac:inkMk id="111" creationId="{B8E6AA88-02AD-453F-98B2-F78FDC237770}"/>
          </ac:inkMkLst>
        </pc:inkChg>
        <pc:inkChg chg="mod">
          <ac:chgData name="Benade, Gerdus" userId="15349777-206e-4d7a-8365-52131a346f04" providerId="ADAL" clId="{DFD48F55-68E7-4EB3-9673-5C23B61A8F0D}" dt="2022-12-07T02:16:55.361" v="1656"/>
          <ac:inkMkLst>
            <pc:docMk/>
            <pc:sldMk cId="2987256788" sldId="395"/>
            <ac:inkMk id="112" creationId="{6FA72AD8-866C-4286-AF11-93B0AD4CA30B}"/>
          </ac:inkMkLst>
        </pc:inkChg>
        <pc:inkChg chg="mod">
          <ac:chgData name="Benade, Gerdus" userId="15349777-206e-4d7a-8365-52131a346f04" providerId="ADAL" clId="{DFD48F55-68E7-4EB3-9673-5C23B61A8F0D}" dt="2022-12-07T02:16:55.361" v="1656"/>
          <ac:inkMkLst>
            <pc:docMk/>
            <pc:sldMk cId="2987256788" sldId="395"/>
            <ac:inkMk id="113" creationId="{588E24B0-97C0-45CB-B0B7-C4363EE525B1}"/>
          </ac:inkMkLst>
        </pc:inkChg>
        <pc:inkChg chg="mod">
          <ac:chgData name="Benade, Gerdus" userId="15349777-206e-4d7a-8365-52131a346f04" providerId="ADAL" clId="{DFD48F55-68E7-4EB3-9673-5C23B61A8F0D}" dt="2022-12-07T02:16:55.361" v="1656"/>
          <ac:inkMkLst>
            <pc:docMk/>
            <pc:sldMk cId="2987256788" sldId="395"/>
            <ac:inkMk id="114" creationId="{7CB3B882-2BDD-4862-BE4F-18D9F782A5A6}"/>
          </ac:inkMkLst>
        </pc:inkChg>
        <pc:inkChg chg="mod">
          <ac:chgData name="Benade, Gerdus" userId="15349777-206e-4d7a-8365-52131a346f04" providerId="ADAL" clId="{DFD48F55-68E7-4EB3-9673-5C23B61A8F0D}" dt="2022-12-07T02:16:55.361" v="1656"/>
          <ac:inkMkLst>
            <pc:docMk/>
            <pc:sldMk cId="2987256788" sldId="395"/>
            <ac:inkMk id="115" creationId="{97E909FA-8505-4BED-B5AA-2AD3A8AD86F4}"/>
          </ac:inkMkLst>
        </pc:inkChg>
        <pc:inkChg chg="mod">
          <ac:chgData name="Benade, Gerdus" userId="15349777-206e-4d7a-8365-52131a346f04" providerId="ADAL" clId="{DFD48F55-68E7-4EB3-9673-5C23B61A8F0D}" dt="2022-12-07T02:16:55.361" v="1656"/>
          <ac:inkMkLst>
            <pc:docMk/>
            <pc:sldMk cId="2987256788" sldId="395"/>
            <ac:inkMk id="116" creationId="{AFB18F71-3C93-4F8A-AE43-C9ECB6DFD12B}"/>
          </ac:inkMkLst>
        </pc:inkChg>
        <pc:inkChg chg="mod">
          <ac:chgData name="Benade, Gerdus" userId="15349777-206e-4d7a-8365-52131a346f04" providerId="ADAL" clId="{DFD48F55-68E7-4EB3-9673-5C23B61A8F0D}" dt="2022-12-07T02:16:55.361" v="1656"/>
          <ac:inkMkLst>
            <pc:docMk/>
            <pc:sldMk cId="2987256788" sldId="395"/>
            <ac:inkMk id="117" creationId="{57C9C39D-364E-4BDD-8FF8-36C51ED4EEC1}"/>
          </ac:inkMkLst>
        </pc:inkChg>
        <pc:inkChg chg="mod">
          <ac:chgData name="Benade, Gerdus" userId="15349777-206e-4d7a-8365-52131a346f04" providerId="ADAL" clId="{DFD48F55-68E7-4EB3-9673-5C23B61A8F0D}" dt="2022-12-07T02:16:55.361" v="1656"/>
          <ac:inkMkLst>
            <pc:docMk/>
            <pc:sldMk cId="2987256788" sldId="395"/>
            <ac:inkMk id="118" creationId="{EA30358E-41D1-4094-B10E-19D6DE0777CC}"/>
          </ac:inkMkLst>
        </pc:inkChg>
        <pc:inkChg chg="mod">
          <ac:chgData name="Benade, Gerdus" userId="15349777-206e-4d7a-8365-52131a346f04" providerId="ADAL" clId="{DFD48F55-68E7-4EB3-9673-5C23B61A8F0D}" dt="2022-12-07T02:16:55.361" v="1656"/>
          <ac:inkMkLst>
            <pc:docMk/>
            <pc:sldMk cId="2987256788" sldId="395"/>
            <ac:inkMk id="119" creationId="{DFEECACD-83CD-47F9-850A-D15D6613A2A5}"/>
          </ac:inkMkLst>
        </pc:inkChg>
        <pc:inkChg chg="mod">
          <ac:chgData name="Benade, Gerdus" userId="15349777-206e-4d7a-8365-52131a346f04" providerId="ADAL" clId="{DFD48F55-68E7-4EB3-9673-5C23B61A8F0D}" dt="2022-12-07T02:16:55.361" v="1656"/>
          <ac:inkMkLst>
            <pc:docMk/>
            <pc:sldMk cId="2987256788" sldId="395"/>
            <ac:inkMk id="120" creationId="{798AE92B-807B-4A47-A59E-FDB16D8897DD}"/>
          </ac:inkMkLst>
        </pc:inkChg>
        <pc:inkChg chg="mod">
          <ac:chgData name="Benade, Gerdus" userId="15349777-206e-4d7a-8365-52131a346f04" providerId="ADAL" clId="{DFD48F55-68E7-4EB3-9673-5C23B61A8F0D}" dt="2022-12-07T02:16:55.361" v="1656"/>
          <ac:inkMkLst>
            <pc:docMk/>
            <pc:sldMk cId="2987256788" sldId="395"/>
            <ac:inkMk id="121" creationId="{9F488ABB-281B-466E-9F2D-2B916247C2F9}"/>
          </ac:inkMkLst>
        </pc:inkChg>
        <pc:inkChg chg="mod">
          <ac:chgData name="Benade, Gerdus" userId="15349777-206e-4d7a-8365-52131a346f04" providerId="ADAL" clId="{DFD48F55-68E7-4EB3-9673-5C23B61A8F0D}" dt="2022-12-07T02:16:55.361" v="1656"/>
          <ac:inkMkLst>
            <pc:docMk/>
            <pc:sldMk cId="2987256788" sldId="395"/>
            <ac:inkMk id="122" creationId="{F60FB1E9-1B97-4AB8-99AE-165EFDFCC1F1}"/>
          </ac:inkMkLst>
        </pc:inkChg>
        <pc:inkChg chg="mod">
          <ac:chgData name="Benade, Gerdus" userId="15349777-206e-4d7a-8365-52131a346f04" providerId="ADAL" clId="{DFD48F55-68E7-4EB3-9673-5C23B61A8F0D}" dt="2022-12-07T02:16:55.361" v="1656"/>
          <ac:inkMkLst>
            <pc:docMk/>
            <pc:sldMk cId="2987256788" sldId="395"/>
            <ac:inkMk id="123" creationId="{5A72CD6B-3C8A-446F-A7DA-EC5D6ACD2D49}"/>
          </ac:inkMkLst>
        </pc:inkChg>
        <pc:inkChg chg="mod">
          <ac:chgData name="Benade, Gerdus" userId="15349777-206e-4d7a-8365-52131a346f04" providerId="ADAL" clId="{DFD48F55-68E7-4EB3-9673-5C23B61A8F0D}" dt="2022-12-07T02:16:55.361" v="1656"/>
          <ac:inkMkLst>
            <pc:docMk/>
            <pc:sldMk cId="2987256788" sldId="395"/>
            <ac:inkMk id="124" creationId="{30AB7E03-9BDE-4623-8BD9-5BDB1D5B2C5D}"/>
          </ac:inkMkLst>
        </pc:inkChg>
        <pc:inkChg chg="mod">
          <ac:chgData name="Benade, Gerdus" userId="15349777-206e-4d7a-8365-52131a346f04" providerId="ADAL" clId="{DFD48F55-68E7-4EB3-9673-5C23B61A8F0D}" dt="2022-12-07T02:16:55.361" v="1656"/>
          <ac:inkMkLst>
            <pc:docMk/>
            <pc:sldMk cId="2987256788" sldId="395"/>
            <ac:inkMk id="125" creationId="{5313E0B4-F77E-4964-B316-0E68D5DF1FF8}"/>
          </ac:inkMkLst>
        </pc:inkChg>
        <pc:inkChg chg="mod">
          <ac:chgData name="Benade, Gerdus" userId="15349777-206e-4d7a-8365-52131a346f04" providerId="ADAL" clId="{DFD48F55-68E7-4EB3-9673-5C23B61A8F0D}" dt="2022-12-07T02:16:55.361" v="1656"/>
          <ac:inkMkLst>
            <pc:docMk/>
            <pc:sldMk cId="2987256788" sldId="395"/>
            <ac:inkMk id="126" creationId="{3A21BE62-D704-4E2B-BECB-868A9EE2989F}"/>
          </ac:inkMkLst>
        </pc:inkChg>
        <pc:inkChg chg="mod">
          <ac:chgData name="Benade, Gerdus" userId="15349777-206e-4d7a-8365-52131a346f04" providerId="ADAL" clId="{DFD48F55-68E7-4EB3-9673-5C23B61A8F0D}" dt="2022-12-07T02:16:55.361" v="1656"/>
          <ac:inkMkLst>
            <pc:docMk/>
            <pc:sldMk cId="2987256788" sldId="395"/>
            <ac:inkMk id="127" creationId="{8C2D0C49-7F94-469F-8052-E38D9E1199F7}"/>
          </ac:inkMkLst>
        </pc:inkChg>
        <pc:inkChg chg="mod">
          <ac:chgData name="Benade, Gerdus" userId="15349777-206e-4d7a-8365-52131a346f04" providerId="ADAL" clId="{DFD48F55-68E7-4EB3-9673-5C23B61A8F0D}" dt="2022-12-07T02:16:55.361" v="1656"/>
          <ac:inkMkLst>
            <pc:docMk/>
            <pc:sldMk cId="2987256788" sldId="395"/>
            <ac:inkMk id="128" creationId="{C4FAD0B5-7BEE-4D85-99EA-994653951D64}"/>
          </ac:inkMkLst>
        </pc:inkChg>
        <pc:inkChg chg="mod">
          <ac:chgData name="Benade, Gerdus" userId="15349777-206e-4d7a-8365-52131a346f04" providerId="ADAL" clId="{DFD48F55-68E7-4EB3-9673-5C23B61A8F0D}" dt="2022-12-07T02:16:55.361" v="1656"/>
          <ac:inkMkLst>
            <pc:docMk/>
            <pc:sldMk cId="2987256788" sldId="395"/>
            <ac:inkMk id="129" creationId="{7B4EABD6-6728-444F-85C2-828867B682DF}"/>
          </ac:inkMkLst>
        </pc:inkChg>
        <pc:inkChg chg="mod">
          <ac:chgData name="Benade, Gerdus" userId="15349777-206e-4d7a-8365-52131a346f04" providerId="ADAL" clId="{DFD48F55-68E7-4EB3-9673-5C23B61A8F0D}" dt="2022-12-07T02:16:55.361" v="1656"/>
          <ac:inkMkLst>
            <pc:docMk/>
            <pc:sldMk cId="2987256788" sldId="395"/>
            <ac:inkMk id="130" creationId="{65D472DB-12E0-4B33-B4A1-2EAD750C0451}"/>
          </ac:inkMkLst>
        </pc:inkChg>
        <pc:inkChg chg="mod">
          <ac:chgData name="Benade, Gerdus" userId="15349777-206e-4d7a-8365-52131a346f04" providerId="ADAL" clId="{DFD48F55-68E7-4EB3-9673-5C23B61A8F0D}" dt="2022-12-07T02:16:55.361" v="1656"/>
          <ac:inkMkLst>
            <pc:docMk/>
            <pc:sldMk cId="2987256788" sldId="395"/>
            <ac:inkMk id="131" creationId="{39A1EAA2-8D17-4185-B851-B3E8DC48D79F}"/>
          </ac:inkMkLst>
        </pc:inkChg>
        <pc:inkChg chg="mod">
          <ac:chgData name="Benade, Gerdus" userId="15349777-206e-4d7a-8365-52131a346f04" providerId="ADAL" clId="{DFD48F55-68E7-4EB3-9673-5C23B61A8F0D}" dt="2022-12-07T02:16:55.361" v="1656"/>
          <ac:inkMkLst>
            <pc:docMk/>
            <pc:sldMk cId="2987256788" sldId="395"/>
            <ac:inkMk id="132" creationId="{7CB3B857-129D-4DD8-AC88-73D23158F2BF}"/>
          </ac:inkMkLst>
        </pc:inkChg>
        <pc:inkChg chg="mod">
          <ac:chgData name="Benade, Gerdus" userId="15349777-206e-4d7a-8365-52131a346f04" providerId="ADAL" clId="{DFD48F55-68E7-4EB3-9673-5C23B61A8F0D}" dt="2022-12-07T02:16:55.361" v="1656"/>
          <ac:inkMkLst>
            <pc:docMk/>
            <pc:sldMk cId="2987256788" sldId="395"/>
            <ac:inkMk id="133" creationId="{2342501B-82C2-40E1-8E99-B3A839EE7469}"/>
          </ac:inkMkLst>
        </pc:inkChg>
        <pc:inkChg chg="mod">
          <ac:chgData name="Benade, Gerdus" userId="15349777-206e-4d7a-8365-52131a346f04" providerId="ADAL" clId="{DFD48F55-68E7-4EB3-9673-5C23B61A8F0D}" dt="2022-12-07T02:16:55.361" v="1656"/>
          <ac:inkMkLst>
            <pc:docMk/>
            <pc:sldMk cId="2987256788" sldId="395"/>
            <ac:inkMk id="134" creationId="{D2C1942E-8177-4C9F-B364-9F09E8BA2C78}"/>
          </ac:inkMkLst>
        </pc:inkChg>
        <pc:inkChg chg="mod">
          <ac:chgData name="Benade, Gerdus" userId="15349777-206e-4d7a-8365-52131a346f04" providerId="ADAL" clId="{DFD48F55-68E7-4EB3-9673-5C23B61A8F0D}" dt="2022-12-07T02:17:19.931" v="1661"/>
          <ac:inkMkLst>
            <pc:docMk/>
            <pc:sldMk cId="2987256788" sldId="395"/>
            <ac:inkMk id="136" creationId="{CF464BCD-C822-4007-8737-4C01FD2AE32A}"/>
          </ac:inkMkLst>
        </pc:inkChg>
        <pc:inkChg chg="mod">
          <ac:chgData name="Benade, Gerdus" userId="15349777-206e-4d7a-8365-52131a346f04" providerId="ADAL" clId="{DFD48F55-68E7-4EB3-9673-5C23B61A8F0D}" dt="2022-12-07T02:17:19.931" v="1661"/>
          <ac:inkMkLst>
            <pc:docMk/>
            <pc:sldMk cId="2987256788" sldId="395"/>
            <ac:inkMk id="137" creationId="{AE1E371E-FEF5-410C-95CD-4807DF93CA3D}"/>
          </ac:inkMkLst>
        </pc:inkChg>
        <pc:inkChg chg="mod">
          <ac:chgData name="Benade, Gerdus" userId="15349777-206e-4d7a-8365-52131a346f04" providerId="ADAL" clId="{DFD48F55-68E7-4EB3-9673-5C23B61A8F0D}" dt="2022-12-07T02:17:19.931" v="1661"/>
          <ac:inkMkLst>
            <pc:docMk/>
            <pc:sldMk cId="2987256788" sldId="395"/>
            <ac:inkMk id="138" creationId="{3A498479-CD63-4116-A29B-45F16CAB425B}"/>
          </ac:inkMkLst>
        </pc:inkChg>
        <pc:inkChg chg="mod">
          <ac:chgData name="Benade, Gerdus" userId="15349777-206e-4d7a-8365-52131a346f04" providerId="ADAL" clId="{DFD48F55-68E7-4EB3-9673-5C23B61A8F0D}" dt="2022-12-07T02:17:19.931" v="1661"/>
          <ac:inkMkLst>
            <pc:docMk/>
            <pc:sldMk cId="2987256788" sldId="395"/>
            <ac:inkMk id="139" creationId="{34F85493-FA4F-4A1D-A7D7-CFBBA977DD86}"/>
          </ac:inkMkLst>
        </pc:inkChg>
        <pc:inkChg chg="mod">
          <ac:chgData name="Benade, Gerdus" userId="15349777-206e-4d7a-8365-52131a346f04" providerId="ADAL" clId="{DFD48F55-68E7-4EB3-9673-5C23B61A8F0D}" dt="2022-12-07T02:17:19.931" v="1661"/>
          <ac:inkMkLst>
            <pc:docMk/>
            <pc:sldMk cId="2987256788" sldId="395"/>
            <ac:inkMk id="140" creationId="{9F34C3DD-ACAA-44CC-B81B-118B45C7CD94}"/>
          </ac:inkMkLst>
        </pc:inkChg>
        <pc:inkChg chg="mod">
          <ac:chgData name="Benade, Gerdus" userId="15349777-206e-4d7a-8365-52131a346f04" providerId="ADAL" clId="{DFD48F55-68E7-4EB3-9673-5C23B61A8F0D}" dt="2022-12-07T02:17:19.931" v="1661"/>
          <ac:inkMkLst>
            <pc:docMk/>
            <pc:sldMk cId="2987256788" sldId="395"/>
            <ac:inkMk id="141" creationId="{B9E0091E-AD8D-4EE4-A2AE-588AF4DF0A70}"/>
          </ac:inkMkLst>
        </pc:inkChg>
        <pc:inkChg chg="mod">
          <ac:chgData name="Benade, Gerdus" userId="15349777-206e-4d7a-8365-52131a346f04" providerId="ADAL" clId="{DFD48F55-68E7-4EB3-9673-5C23B61A8F0D}" dt="2022-12-07T02:17:19.931" v="1661"/>
          <ac:inkMkLst>
            <pc:docMk/>
            <pc:sldMk cId="2987256788" sldId="395"/>
            <ac:inkMk id="142" creationId="{BC4DDB7E-F571-49EB-ADC4-7D0C4261C496}"/>
          </ac:inkMkLst>
        </pc:inkChg>
        <pc:inkChg chg="mod">
          <ac:chgData name="Benade, Gerdus" userId="15349777-206e-4d7a-8365-52131a346f04" providerId="ADAL" clId="{DFD48F55-68E7-4EB3-9673-5C23B61A8F0D}" dt="2022-12-07T02:17:19.931" v="1661"/>
          <ac:inkMkLst>
            <pc:docMk/>
            <pc:sldMk cId="2987256788" sldId="395"/>
            <ac:inkMk id="143" creationId="{A3D5996F-923A-48FE-A26B-A8D12CB476F5}"/>
          </ac:inkMkLst>
        </pc:inkChg>
        <pc:inkChg chg="mod">
          <ac:chgData name="Benade, Gerdus" userId="15349777-206e-4d7a-8365-52131a346f04" providerId="ADAL" clId="{DFD48F55-68E7-4EB3-9673-5C23B61A8F0D}" dt="2022-12-07T02:17:19.931" v="1661"/>
          <ac:inkMkLst>
            <pc:docMk/>
            <pc:sldMk cId="2987256788" sldId="395"/>
            <ac:inkMk id="144" creationId="{378467AB-9BCB-42F3-A520-D9DF216DF0DB}"/>
          </ac:inkMkLst>
        </pc:inkChg>
        <pc:inkChg chg="mod">
          <ac:chgData name="Benade, Gerdus" userId="15349777-206e-4d7a-8365-52131a346f04" providerId="ADAL" clId="{DFD48F55-68E7-4EB3-9673-5C23B61A8F0D}" dt="2022-12-07T02:17:19.931" v="1661"/>
          <ac:inkMkLst>
            <pc:docMk/>
            <pc:sldMk cId="2987256788" sldId="395"/>
            <ac:inkMk id="145" creationId="{38104B9A-A03A-4213-B473-E2D029F590DC}"/>
          </ac:inkMkLst>
        </pc:inkChg>
        <pc:inkChg chg="mod">
          <ac:chgData name="Benade, Gerdus" userId="15349777-206e-4d7a-8365-52131a346f04" providerId="ADAL" clId="{DFD48F55-68E7-4EB3-9673-5C23B61A8F0D}" dt="2022-12-07T02:17:19.931" v="1661"/>
          <ac:inkMkLst>
            <pc:docMk/>
            <pc:sldMk cId="2987256788" sldId="395"/>
            <ac:inkMk id="146" creationId="{C86FD6AF-267B-4889-843C-204A1B09CFED}"/>
          </ac:inkMkLst>
        </pc:inkChg>
        <pc:inkChg chg="mod">
          <ac:chgData name="Benade, Gerdus" userId="15349777-206e-4d7a-8365-52131a346f04" providerId="ADAL" clId="{DFD48F55-68E7-4EB3-9673-5C23B61A8F0D}" dt="2022-12-07T02:17:19.931" v="1661"/>
          <ac:inkMkLst>
            <pc:docMk/>
            <pc:sldMk cId="2987256788" sldId="395"/>
            <ac:inkMk id="147" creationId="{D2F6C0CD-7271-4F81-B8A2-71AA0B0856C4}"/>
          </ac:inkMkLst>
        </pc:inkChg>
        <pc:inkChg chg="mod">
          <ac:chgData name="Benade, Gerdus" userId="15349777-206e-4d7a-8365-52131a346f04" providerId="ADAL" clId="{DFD48F55-68E7-4EB3-9673-5C23B61A8F0D}" dt="2022-12-07T02:17:19.931" v="1661"/>
          <ac:inkMkLst>
            <pc:docMk/>
            <pc:sldMk cId="2987256788" sldId="395"/>
            <ac:inkMk id="148" creationId="{26B1AE30-02C6-4994-A483-C385DDEBCFAA}"/>
          </ac:inkMkLst>
        </pc:inkChg>
        <pc:inkChg chg="mod">
          <ac:chgData name="Benade, Gerdus" userId="15349777-206e-4d7a-8365-52131a346f04" providerId="ADAL" clId="{DFD48F55-68E7-4EB3-9673-5C23B61A8F0D}" dt="2022-12-07T02:17:19.931" v="1661"/>
          <ac:inkMkLst>
            <pc:docMk/>
            <pc:sldMk cId="2987256788" sldId="395"/>
            <ac:inkMk id="149" creationId="{6030DCE8-EFCF-423A-8F7C-398E074E7A85}"/>
          </ac:inkMkLst>
        </pc:inkChg>
        <pc:inkChg chg="mod">
          <ac:chgData name="Benade, Gerdus" userId="15349777-206e-4d7a-8365-52131a346f04" providerId="ADAL" clId="{DFD48F55-68E7-4EB3-9673-5C23B61A8F0D}" dt="2022-12-07T02:17:19.931" v="1661"/>
          <ac:inkMkLst>
            <pc:docMk/>
            <pc:sldMk cId="2987256788" sldId="395"/>
            <ac:inkMk id="150" creationId="{A1227876-A998-4960-8847-4C65F7EF5FDF}"/>
          </ac:inkMkLst>
        </pc:inkChg>
        <pc:inkChg chg="mod">
          <ac:chgData name="Benade, Gerdus" userId="15349777-206e-4d7a-8365-52131a346f04" providerId="ADAL" clId="{DFD48F55-68E7-4EB3-9673-5C23B61A8F0D}" dt="2022-12-07T02:17:19.931" v="1661"/>
          <ac:inkMkLst>
            <pc:docMk/>
            <pc:sldMk cId="2987256788" sldId="395"/>
            <ac:inkMk id="151" creationId="{367EF232-4713-4AC2-8A55-24CB9839FF6C}"/>
          </ac:inkMkLst>
        </pc:inkChg>
        <pc:inkChg chg="mod">
          <ac:chgData name="Benade, Gerdus" userId="15349777-206e-4d7a-8365-52131a346f04" providerId="ADAL" clId="{DFD48F55-68E7-4EB3-9673-5C23B61A8F0D}" dt="2022-12-07T02:17:19.931" v="1661"/>
          <ac:inkMkLst>
            <pc:docMk/>
            <pc:sldMk cId="2987256788" sldId="395"/>
            <ac:inkMk id="152" creationId="{87CEC180-136E-42F2-9C11-C5F25E07F02E}"/>
          </ac:inkMkLst>
        </pc:inkChg>
        <pc:inkChg chg="mod">
          <ac:chgData name="Benade, Gerdus" userId="15349777-206e-4d7a-8365-52131a346f04" providerId="ADAL" clId="{DFD48F55-68E7-4EB3-9673-5C23B61A8F0D}" dt="2022-12-07T02:17:19.931" v="1661"/>
          <ac:inkMkLst>
            <pc:docMk/>
            <pc:sldMk cId="2987256788" sldId="395"/>
            <ac:inkMk id="153" creationId="{D3B8B7B4-315C-40CF-BE16-F1473BACFA45}"/>
          </ac:inkMkLst>
        </pc:inkChg>
        <pc:inkChg chg="mod">
          <ac:chgData name="Benade, Gerdus" userId="15349777-206e-4d7a-8365-52131a346f04" providerId="ADAL" clId="{DFD48F55-68E7-4EB3-9673-5C23B61A8F0D}" dt="2022-12-07T02:17:19.931" v="1661"/>
          <ac:inkMkLst>
            <pc:docMk/>
            <pc:sldMk cId="2987256788" sldId="395"/>
            <ac:inkMk id="154" creationId="{CCF21726-0401-43F7-8217-8E66FF2BCA37}"/>
          </ac:inkMkLst>
        </pc:inkChg>
        <pc:inkChg chg="mod">
          <ac:chgData name="Benade, Gerdus" userId="15349777-206e-4d7a-8365-52131a346f04" providerId="ADAL" clId="{DFD48F55-68E7-4EB3-9673-5C23B61A8F0D}" dt="2022-12-07T02:17:19.931" v="1661"/>
          <ac:inkMkLst>
            <pc:docMk/>
            <pc:sldMk cId="2987256788" sldId="395"/>
            <ac:inkMk id="155" creationId="{8CD039B8-DB20-446B-B36C-A491D2B2F7FA}"/>
          </ac:inkMkLst>
        </pc:inkChg>
        <pc:inkChg chg="mod">
          <ac:chgData name="Benade, Gerdus" userId="15349777-206e-4d7a-8365-52131a346f04" providerId="ADAL" clId="{DFD48F55-68E7-4EB3-9673-5C23B61A8F0D}" dt="2022-12-07T02:17:19.931" v="1661"/>
          <ac:inkMkLst>
            <pc:docMk/>
            <pc:sldMk cId="2987256788" sldId="395"/>
            <ac:inkMk id="156" creationId="{8CC177CB-41CE-4F27-A15B-06623DC09E6C}"/>
          </ac:inkMkLst>
        </pc:inkChg>
        <pc:inkChg chg="mod">
          <ac:chgData name="Benade, Gerdus" userId="15349777-206e-4d7a-8365-52131a346f04" providerId="ADAL" clId="{DFD48F55-68E7-4EB3-9673-5C23B61A8F0D}" dt="2022-12-07T02:17:19.931" v="1661"/>
          <ac:inkMkLst>
            <pc:docMk/>
            <pc:sldMk cId="2987256788" sldId="395"/>
            <ac:inkMk id="157" creationId="{BBFECBA4-7B9C-4070-90BA-A905CED1D192}"/>
          </ac:inkMkLst>
        </pc:inkChg>
        <pc:inkChg chg="mod">
          <ac:chgData name="Benade, Gerdus" userId="15349777-206e-4d7a-8365-52131a346f04" providerId="ADAL" clId="{DFD48F55-68E7-4EB3-9673-5C23B61A8F0D}" dt="2022-12-07T02:17:19.931" v="1661"/>
          <ac:inkMkLst>
            <pc:docMk/>
            <pc:sldMk cId="2987256788" sldId="395"/>
            <ac:inkMk id="158" creationId="{5BBD31F8-35BB-4586-8B53-7A4B839AEC11}"/>
          </ac:inkMkLst>
        </pc:inkChg>
        <pc:inkChg chg="mod">
          <ac:chgData name="Benade, Gerdus" userId="15349777-206e-4d7a-8365-52131a346f04" providerId="ADAL" clId="{DFD48F55-68E7-4EB3-9673-5C23B61A8F0D}" dt="2022-12-07T02:17:19.931" v="1661"/>
          <ac:inkMkLst>
            <pc:docMk/>
            <pc:sldMk cId="2987256788" sldId="395"/>
            <ac:inkMk id="159" creationId="{73052239-FF7C-492B-A759-00D4EBF7B9C8}"/>
          </ac:inkMkLst>
        </pc:inkChg>
        <pc:inkChg chg="mod">
          <ac:chgData name="Benade, Gerdus" userId="15349777-206e-4d7a-8365-52131a346f04" providerId="ADAL" clId="{DFD48F55-68E7-4EB3-9673-5C23B61A8F0D}" dt="2022-12-07T02:17:19.931" v="1661"/>
          <ac:inkMkLst>
            <pc:docMk/>
            <pc:sldMk cId="2987256788" sldId="395"/>
            <ac:inkMk id="160" creationId="{F3055EEE-461D-496F-95FC-00E84EFAF6D9}"/>
          </ac:inkMkLst>
        </pc:inkChg>
        <pc:inkChg chg="mod">
          <ac:chgData name="Benade, Gerdus" userId="15349777-206e-4d7a-8365-52131a346f04" providerId="ADAL" clId="{DFD48F55-68E7-4EB3-9673-5C23B61A8F0D}" dt="2022-12-07T02:17:19.931" v="1661"/>
          <ac:inkMkLst>
            <pc:docMk/>
            <pc:sldMk cId="2987256788" sldId="395"/>
            <ac:inkMk id="161" creationId="{FDA93825-D181-4111-AD75-C978B69FCDB0}"/>
          </ac:inkMkLst>
        </pc:inkChg>
        <pc:inkChg chg="mod">
          <ac:chgData name="Benade, Gerdus" userId="15349777-206e-4d7a-8365-52131a346f04" providerId="ADAL" clId="{DFD48F55-68E7-4EB3-9673-5C23B61A8F0D}" dt="2022-12-07T02:17:19.931" v="1661"/>
          <ac:inkMkLst>
            <pc:docMk/>
            <pc:sldMk cId="2987256788" sldId="395"/>
            <ac:inkMk id="162" creationId="{694C694C-1813-4D75-A38F-985CD15D748B}"/>
          </ac:inkMkLst>
        </pc:inkChg>
        <pc:inkChg chg="mod">
          <ac:chgData name="Benade, Gerdus" userId="15349777-206e-4d7a-8365-52131a346f04" providerId="ADAL" clId="{DFD48F55-68E7-4EB3-9673-5C23B61A8F0D}" dt="2022-12-07T02:17:19.931" v="1661"/>
          <ac:inkMkLst>
            <pc:docMk/>
            <pc:sldMk cId="2987256788" sldId="395"/>
            <ac:inkMk id="163" creationId="{0A5B64FE-5FE0-4247-93F8-2767F82B9F81}"/>
          </ac:inkMkLst>
        </pc:inkChg>
        <pc:inkChg chg="mod">
          <ac:chgData name="Benade, Gerdus" userId="15349777-206e-4d7a-8365-52131a346f04" providerId="ADAL" clId="{DFD48F55-68E7-4EB3-9673-5C23B61A8F0D}" dt="2022-12-07T02:17:19.931" v="1661"/>
          <ac:inkMkLst>
            <pc:docMk/>
            <pc:sldMk cId="2987256788" sldId="395"/>
            <ac:inkMk id="164" creationId="{44231FEF-7996-47FF-83E8-EB579A436810}"/>
          </ac:inkMkLst>
        </pc:inkChg>
        <pc:inkChg chg="mod">
          <ac:chgData name="Benade, Gerdus" userId="15349777-206e-4d7a-8365-52131a346f04" providerId="ADAL" clId="{DFD48F55-68E7-4EB3-9673-5C23B61A8F0D}" dt="2022-12-07T02:17:19.931" v="1661"/>
          <ac:inkMkLst>
            <pc:docMk/>
            <pc:sldMk cId="2987256788" sldId="395"/>
            <ac:inkMk id="165" creationId="{FF7A0D03-04DD-44F0-8C8F-767CDE7BF535}"/>
          </ac:inkMkLst>
        </pc:inkChg>
        <pc:inkChg chg="mod">
          <ac:chgData name="Benade, Gerdus" userId="15349777-206e-4d7a-8365-52131a346f04" providerId="ADAL" clId="{DFD48F55-68E7-4EB3-9673-5C23B61A8F0D}" dt="2022-12-07T02:18:55.185" v="1681"/>
          <ac:inkMkLst>
            <pc:docMk/>
            <pc:sldMk cId="2987256788" sldId="395"/>
            <ac:inkMk id="167" creationId="{5B75EC23-A565-4F9D-B0DE-7355174A8698}"/>
          </ac:inkMkLst>
        </pc:inkChg>
        <pc:inkChg chg="mod">
          <ac:chgData name="Benade, Gerdus" userId="15349777-206e-4d7a-8365-52131a346f04" providerId="ADAL" clId="{DFD48F55-68E7-4EB3-9673-5C23B61A8F0D}" dt="2022-12-07T02:18:55.185" v="1681"/>
          <ac:inkMkLst>
            <pc:docMk/>
            <pc:sldMk cId="2987256788" sldId="395"/>
            <ac:inkMk id="168" creationId="{D378A14D-1754-4FD8-ADF2-0756B2E76CC6}"/>
          </ac:inkMkLst>
        </pc:inkChg>
        <pc:inkChg chg="mod">
          <ac:chgData name="Benade, Gerdus" userId="15349777-206e-4d7a-8365-52131a346f04" providerId="ADAL" clId="{DFD48F55-68E7-4EB3-9673-5C23B61A8F0D}" dt="2022-12-07T02:18:55.185" v="1681"/>
          <ac:inkMkLst>
            <pc:docMk/>
            <pc:sldMk cId="2987256788" sldId="395"/>
            <ac:inkMk id="169" creationId="{4BD31696-56B6-4131-807E-CEE7BA1D944A}"/>
          </ac:inkMkLst>
        </pc:inkChg>
        <pc:inkChg chg="mod">
          <ac:chgData name="Benade, Gerdus" userId="15349777-206e-4d7a-8365-52131a346f04" providerId="ADAL" clId="{DFD48F55-68E7-4EB3-9673-5C23B61A8F0D}" dt="2022-12-07T02:18:55.185" v="1681"/>
          <ac:inkMkLst>
            <pc:docMk/>
            <pc:sldMk cId="2987256788" sldId="395"/>
            <ac:inkMk id="170" creationId="{BDEC576C-1495-430E-8A09-B51F97B8D77A}"/>
          </ac:inkMkLst>
        </pc:inkChg>
        <pc:inkChg chg="mod">
          <ac:chgData name="Benade, Gerdus" userId="15349777-206e-4d7a-8365-52131a346f04" providerId="ADAL" clId="{DFD48F55-68E7-4EB3-9673-5C23B61A8F0D}" dt="2022-12-07T02:18:55.185" v="1681"/>
          <ac:inkMkLst>
            <pc:docMk/>
            <pc:sldMk cId="2987256788" sldId="395"/>
            <ac:inkMk id="171" creationId="{6F52162F-F26C-42F2-B159-55A40219DED1}"/>
          </ac:inkMkLst>
        </pc:inkChg>
        <pc:inkChg chg="mod">
          <ac:chgData name="Benade, Gerdus" userId="15349777-206e-4d7a-8365-52131a346f04" providerId="ADAL" clId="{DFD48F55-68E7-4EB3-9673-5C23B61A8F0D}" dt="2022-12-07T02:18:55.185" v="1681"/>
          <ac:inkMkLst>
            <pc:docMk/>
            <pc:sldMk cId="2987256788" sldId="395"/>
            <ac:inkMk id="172" creationId="{7F42A883-28F9-4F8B-97A3-2F3C88D54736}"/>
          </ac:inkMkLst>
        </pc:inkChg>
        <pc:inkChg chg="mod">
          <ac:chgData name="Benade, Gerdus" userId="15349777-206e-4d7a-8365-52131a346f04" providerId="ADAL" clId="{DFD48F55-68E7-4EB3-9673-5C23B61A8F0D}" dt="2022-12-07T02:18:55.185" v="1681"/>
          <ac:inkMkLst>
            <pc:docMk/>
            <pc:sldMk cId="2987256788" sldId="395"/>
            <ac:inkMk id="173" creationId="{2BD913CD-DAF1-4E20-8155-364722676790}"/>
          </ac:inkMkLst>
        </pc:inkChg>
        <pc:inkChg chg="mod">
          <ac:chgData name="Benade, Gerdus" userId="15349777-206e-4d7a-8365-52131a346f04" providerId="ADAL" clId="{DFD48F55-68E7-4EB3-9673-5C23B61A8F0D}" dt="2022-12-07T02:18:55.185" v="1681"/>
          <ac:inkMkLst>
            <pc:docMk/>
            <pc:sldMk cId="2987256788" sldId="395"/>
            <ac:inkMk id="174" creationId="{2C6AB500-7FEE-48FE-AF09-115CB493A9DB}"/>
          </ac:inkMkLst>
        </pc:inkChg>
        <pc:inkChg chg="mod">
          <ac:chgData name="Benade, Gerdus" userId="15349777-206e-4d7a-8365-52131a346f04" providerId="ADAL" clId="{DFD48F55-68E7-4EB3-9673-5C23B61A8F0D}" dt="2022-12-07T02:18:55.185" v="1681"/>
          <ac:inkMkLst>
            <pc:docMk/>
            <pc:sldMk cId="2987256788" sldId="395"/>
            <ac:inkMk id="175" creationId="{2D128363-6871-409D-AC00-2BCF546D1923}"/>
          </ac:inkMkLst>
        </pc:inkChg>
        <pc:inkChg chg="mod">
          <ac:chgData name="Benade, Gerdus" userId="15349777-206e-4d7a-8365-52131a346f04" providerId="ADAL" clId="{DFD48F55-68E7-4EB3-9673-5C23B61A8F0D}" dt="2022-12-07T02:18:55.185" v="1681"/>
          <ac:inkMkLst>
            <pc:docMk/>
            <pc:sldMk cId="2987256788" sldId="395"/>
            <ac:inkMk id="176" creationId="{1105F8E8-14A2-4ABF-A63A-B4A2248BF8C8}"/>
          </ac:inkMkLst>
        </pc:inkChg>
        <pc:inkChg chg="mod">
          <ac:chgData name="Benade, Gerdus" userId="15349777-206e-4d7a-8365-52131a346f04" providerId="ADAL" clId="{DFD48F55-68E7-4EB3-9673-5C23B61A8F0D}" dt="2022-12-07T02:18:55.185" v="1681"/>
          <ac:inkMkLst>
            <pc:docMk/>
            <pc:sldMk cId="2987256788" sldId="395"/>
            <ac:inkMk id="177" creationId="{6562BD87-7BE8-4D4D-9ECF-587FCCDA857C}"/>
          </ac:inkMkLst>
        </pc:inkChg>
        <pc:inkChg chg="mod">
          <ac:chgData name="Benade, Gerdus" userId="15349777-206e-4d7a-8365-52131a346f04" providerId="ADAL" clId="{DFD48F55-68E7-4EB3-9673-5C23B61A8F0D}" dt="2022-12-07T02:18:55.185" v="1681"/>
          <ac:inkMkLst>
            <pc:docMk/>
            <pc:sldMk cId="2987256788" sldId="395"/>
            <ac:inkMk id="178" creationId="{53A24822-05C8-40DB-835B-B5598512D80F}"/>
          </ac:inkMkLst>
        </pc:inkChg>
        <pc:inkChg chg="mod">
          <ac:chgData name="Benade, Gerdus" userId="15349777-206e-4d7a-8365-52131a346f04" providerId="ADAL" clId="{DFD48F55-68E7-4EB3-9673-5C23B61A8F0D}" dt="2022-12-07T02:18:55.185" v="1681"/>
          <ac:inkMkLst>
            <pc:docMk/>
            <pc:sldMk cId="2987256788" sldId="395"/>
            <ac:inkMk id="179" creationId="{464FA17D-97FE-4FC0-850A-1A4B009E1ECB}"/>
          </ac:inkMkLst>
        </pc:inkChg>
        <pc:inkChg chg="mod">
          <ac:chgData name="Benade, Gerdus" userId="15349777-206e-4d7a-8365-52131a346f04" providerId="ADAL" clId="{DFD48F55-68E7-4EB3-9673-5C23B61A8F0D}" dt="2022-12-07T02:18:55.185" v="1681"/>
          <ac:inkMkLst>
            <pc:docMk/>
            <pc:sldMk cId="2987256788" sldId="395"/>
            <ac:inkMk id="180" creationId="{3A342281-CAC8-41FD-955B-84B6B9BE2013}"/>
          </ac:inkMkLst>
        </pc:inkChg>
        <pc:inkChg chg="mod">
          <ac:chgData name="Benade, Gerdus" userId="15349777-206e-4d7a-8365-52131a346f04" providerId="ADAL" clId="{DFD48F55-68E7-4EB3-9673-5C23B61A8F0D}" dt="2022-12-07T02:18:55.185" v="1681"/>
          <ac:inkMkLst>
            <pc:docMk/>
            <pc:sldMk cId="2987256788" sldId="395"/>
            <ac:inkMk id="181" creationId="{7C091794-4B31-4EB5-BBAF-939AF7B97C20}"/>
          </ac:inkMkLst>
        </pc:inkChg>
        <pc:inkChg chg="mod">
          <ac:chgData name="Benade, Gerdus" userId="15349777-206e-4d7a-8365-52131a346f04" providerId="ADAL" clId="{DFD48F55-68E7-4EB3-9673-5C23B61A8F0D}" dt="2022-12-07T02:18:55.185" v="1681"/>
          <ac:inkMkLst>
            <pc:docMk/>
            <pc:sldMk cId="2987256788" sldId="395"/>
            <ac:inkMk id="182" creationId="{4D6213CE-4BE1-4FCF-8486-48F675DBE084}"/>
          </ac:inkMkLst>
        </pc:inkChg>
        <pc:inkChg chg="mod">
          <ac:chgData name="Benade, Gerdus" userId="15349777-206e-4d7a-8365-52131a346f04" providerId="ADAL" clId="{DFD48F55-68E7-4EB3-9673-5C23B61A8F0D}" dt="2022-12-07T02:18:55.185" v="1681"/>
          <ac:inkMkLst>
            <pc:docMk/>
            <pc:sldMk cId="2987256788" sldId="395"/>
            <ac:inkMk id="183" creationId="{5EECF9F5-9833-47E6-BCCC-ADAACD9EA6F3}"/>
          </ac:inkMkLst>
        </pc:inkChg>
        <pc:inkChg chg="mod">
          <ac:chgData name="Benade, Gerdus" userId="15349777-206e-4d7a-8365-52131a346f04" providerId="ADAL" clId="{DFD48F55-68E7-4EB3-9673-5C23B61A8F0D}" dt="2022-12-07T02:18:55.185" v="1681"/>
          <ac:inkMkLst>
            <pc:docMk/>
            <pc:sldMk cId="2987256788" sldId="395"/>
            <ac:inkMk id="184" creationId="{04CF9148-C0D6-4684-95A2-476E30D959FE}"/>
          </ac:inkMkLst>
        </pc:inkChg>
        <pc:inkChg chg="mod">
          <ac:chgData name="Benade, Gerdus" userId="15349777-206e-4d7a-8365-52131a346f04" providerId="ADAL" clId="{DFD48F55-68E7-4EB3-9673-5C23B61A8F0D}" dt="2022-12-07T02:18:55.185" v="1681"/>
          <ac:inkMkLst>
            <pc:docMk/>
            <pc:sldMk cId="2987256788" sldId="395"/>
            <ac:inkMk id="185" creationId="{8B7FE9CA-6706-4972-84E7-4B008AF61F14}"/>
          </ac:inkMkLst>
        </pc:inkChg>
        <pc:inkChg chg="mod">
          <ac:chgData name="Benade, Gerdus" userId="15349777-206e-4d7a-8365-52131a346f04" providerId="ADAL" clId="{DFD48F55-68E7-4EB3-9673-5C23B61A8F0D}" dt="2022-12-07T02:18:55.185" v="1681"/>
          <ac:inkMkLst>
            <pc:docMk/>
            <pc:sldMk cId="2987256788" sldId="395"/>
            <ac:inkMk id="186" creationId="{D681C4BB-95F6-4A47-BE63-2CD5CEBFBE88}"/>
          </ac:inkMkLst>
        </pc:inkChg>
        <pc:inkChg chg="mod">
          <ac:chgData name="Benade, Gerdus" userId="15349777-206e-4d7a-8365-52131a346f04" providerId="ADAL" clId="{DFD48F55-68E7-4EB3-9673-5C23B61A8F0D}" dt="2022-12-07T02:18:55.185" v="1681"/>
          <ac:inkMkLst>
            <pc:docMk/>
            <pc:sldMk cId="2987256788" sldId="395"/>
            <ac:inkMk id="187" creationId="{0653B6AA-6516-4F74-9980-1FA27D4EAB89}"/>
          </ac:inkMkLst>
        </pc:inkChg>
        <pc:inkChg chg="mod">
          <ac:chgData name="Benade, Gerdus" userId="15349777-206e-4d7a-8365-52131a346f04" providerId="ADAL" clId="{DFD48F55-68E7-4EB3-9673-5C23B61A8F0D}" dt="2022-12-07T02:18:55.185" v="1681"/>
          <ac:inkMkLst>
            <pc:docMk/>
            <pc:sldMk cId="2987256788" sldId="395"/>
            <ac:inkMk id="188" creationId="{68C29893-4D91-40B8-A3DC-2C5CE7056734}"/>
          </ac:inkMkLst>
        </pc:inkChg>
        <pc:inkChg chg="mod">
          <ac:chgData name="Benade, Gerdus" userId="15349777-206e-4d7a-8365-52131a346f04" providerId="ADAL" clId="{DFD48F55-68E7-4EB3-9673-5C23B61A8F0D}" dt="2022-12-07T02:18:55.185" v="1681"/>
          <ac:inkMkLst>
            <pc:docMk/>
            <pc:sldMk cId="2987256788" sldId="395"/>
            <ac:inkMk id="189" creationId="{E13C515D-709B-4648-A708-207A4FAA640B}"/>
          </ac:inkMkLst>
        </pc:inkChg>
        <pc:inkChg chg="mod">
          <ac:chgData name="Benade, Gerdus" userId="15349777-206e-4d7a-8365-52131a346f04" providerId="ADAL" clId="{DFD48F55-68E7-4EB3-9673-5C23B61A8F0D}" dt="2022-12-07T02:18:55.185" v="1681"/>
          <ac:inkMkLst>
            <pc:docMk/>
            <pc:sldMk cId="2987256788" sldId="395"/>
            <ac:inkMk id="190" creationId="{552D2A9E-9705-493A-94ED-2565AF6C9D8C}"/>
          </ac:inkMkLst>
        </pc:inkChg>
        <pc:inkChg chg="mod">
          <ac:chgData name="Benade, Gerdus" userId="15349777-206e-4d7a-8365-52131a346f04" providerId="ADAL" clId="{DFD48F55-68E7-4EB3-9673-5C23B61A8F0D}" dt="2022-12-07T02:18:55.185" v="1681"/>
          <ac:inkMkLst>
            <pc:docMk/>
            <pc:sldMk cId="2987256788" sldId="395"/>
            <ac:inkMk id="191" creationId="{08ECB654-92F6-47F6-889E-84EA7E2DC9A9}"/>
          </ac:inkMkLst>
        </pc:inkChg>
        <pc:inkChg chg="mod">
          <ac:chgData name="Benade, Gerdus" userId="15349777-206e-4d7a-8365-52131a346f04" providerId="ADAL" clId="{DFD48F55-68E7-4EB3-9673-5C23B61A8F0D}" dt="2022-12-07T02:18:55.185" v="1681"/>
          <ac:inkMkLst>
            <pc:docMk/>
            <pc:sldMk cId="2987256788" sldId="395"/>
            <ac:inkMk id="192" creationId="{00A88B2B-1E95-453E-90D4-2BA20407E9A3}"/>
          </ac:inkMkLst>
        </pc:inkChg>
        <pc:inkChg chg="mod">
          <ac:chgData name="Benade, Gerdus" userId="15349777-206e-4d7a-8365-52131a346f04" providerId="ADAL" clId="{DFD48F55-68E7-4EB3-9673-5C23B61A8F0D}" dt="2022-12-07T02:18:55.185" v="1681"/>
          <ac:inkMkLst>
            <pc:docMk/>
            <pc:sldMk cId="2987256788" sldId="395"/>
            <ac:inkMk id="193" creationId="{B0CAD452-922B-4170-9937-BC6B18241D80}"/>
          </ac:inkMkLst>
        </pc:inkChg>
        <pc:inkChg chg="mod">
          <ac:chgData name="Benade, Gerdus" userId="15349777-206e-4d7a-8365-52131a346f04" providerId="ADAL" clId="{DFD48F55-68E7-4EB3-9673-5C23B61A8F0D}" dt="2022-12-07T02:18:55.185" v="1681"/>
          <ac:inkMkLst>
            <pc:docMk/>
            <pc:sldMk cId="2987256788" sldId="395"/>
            <ac:inkMk id="194" creationId="{03C34AE4-E882-465E-B0E4-81B22E81A672}"/>
          </ac:inkMkLst>
        </pc:inkChg>
        <pc:inkChg chg="mod">
          <ac:chgData name="Benade, Gerdus" userId="15349777-206e-4d7a-8365-52131a346f04" providerId="ADAL" clId="{DFD48F55-68E7-4EB3-9673-5C23B61A8F0D}" dt="2022-12-07T02:18:55.185" v="1681"/>
          <ac:inkMkLst>
            <pc:docMk/>
            <pc:sldMk cId="2987256788" sldId="395"/>
            <ac:inkMk id="195" creationId="{D51B1467-111D-4D32-8050-F40953488B19}"/>
          </ac:inkMkLst>
        </pc:inkChg>
        <pc:inkChg chg="mod">
          <ac:chgData name="Benade, Gerdus" userId="15349777-206e-4d7a-8365-52131a346f04" providerId="ADAL" clId="{DFD48F55-68E7-4EB3-9673-5C23B61A8F0D}" dt="2022-12-07T02:18:55.185" v="1681"/>
          <ac:inkMkLst>
            <pc:docMk/>
            <pc:sldMk cId="2987256788" sldId="395"/>
            <ac:inkMk id="196" creationId="{B4F7EB60-7429-42FB-8731-146D79B02F5B}"/>
          </ac:inkMkLst>
        </pc:inkChg>
        <pc:cxnChg chg="add del mod">
          <ac:chgData name="Benade, Gerdus" userId="15349777-206e-4d7a-8365-52131a346f04" providerId="ADAL" clId="{DFD48F55-68E7-4EB3-9673-5C23B61A8F0D}" dt="2022-12-07T00:59:58.958" v="100" actId="478"/>
          <ac:cxnSpMkLst>
            <pc:docMk/>
            <pc:sldMk cId="2987256788" sldId="395"/>
            <ac:cxnSpMk id="24" creationId="{BC56914C-7D5B-4770-A354-BD7A8088E631}"/>
          </ac:cxnSpMkLst>
        </pc:cxnChg>
      </pc:sldChg>
      <pc:sldChg chg="addSp delSp modSp mod modAnim modNotesTx">
        <pc:chgData name="Benade, Gerdus" userId="15349777-206e-4d7a-8365-52131a346f04" providerId="ADAL" clId="{DFD48F55-68E7-4EB3-9673-5C23B61A8F0D}" dt="2022-12-11T08:24:19.459" v="9063" actId="6549"/>
        <pc:sldMkLst>
          <pc:docMk/>
          <pc:sldMk cId="4280004585" sldId="396"/>
        </pc:sldMkLst>
        <pc:spChg chg="mod">
          <ac:chgData name="Benade, Gerdus" userId="15349777-206e-4d7a-8365-52131a346f04" providerId="ADAL" clId="{DFD48F55-68E7-4EB3-9673-5C23B61A8F0D}" dt="2022-12-07T01:39:41.877" v="859" actId="113"/>
          <ac:spMkLst>
            <pc:docMk/>
            <pc:sldMk cId="4280004585" sldId="396"/>
            <ac:spMk id="3" creationId="{5EE73F1C-BFE7-4969-ADA4-E95B50E66E57}"/>
          </ac:spMkLst>
        </pc:spChg>
        <pc:spChg chg="add del">
          <ac:chgData name="Benade, Gerdus" userId="15349777-206e-4d7a-8365-52131a346f04" providerId="ADAL" clId="{DFD48F55-68E7-4EB3-9673-5C23B61A8F0D}" dt="2022-12-11T05:05:29.054" v="4916" actId="22"/>
          <ac:spMkLst>
            <pc:docMk/>
            <pc:sldMk cId="4280004585" sldId="396"/>
            <ac:spMk id="6" creationId="{E162EF97-7431-452C-8250-599F200D5721}"/>
          </ac:spMkLst>
        </pc:spChg>
        <pc:spChg chg="add mod">
          <ac:chgData name="Benade, Gerdus" userId="15349777-206e-4d7a-8365-52131a346f04" providerId="ADAL" clId="{DFD48F55-68E7-4EB3-9673-5C23B61A8F0D}" dt="2022-12-11T05:05:46.646" v="4919" actId="1076"/>
          <ac:spMkLst>
            <pc:docMk/>
            <pc:sldMk cId="4280004585" sldId="396"/>
            <ac:spMk id="8" creationId="{82B7713B-3DA1-4611-8ADC-52D598E51859}"/>
          </ac:spMkLst>
        </pc:spChg>
        <pc:spChg chg="add mod">
          <ac:chgData name="Benade, Gerdus" userId="15349777-206e-4d7a-8365-52131a346f04" providerId="ADAL" clId="{DFD48F55-68E7-4EB3-9673-5C23B61A8F0D}" dt="2022-12-11T05:11:59.537" v="5021" actId="1076"/>
          <ac:spMkLst>
            <pc:docMk/>
            <pc:sldMk cId="4280004585" sldId="396"/>
            <ac:spMk id="9" creationId="{7B23BC68-7A7D-45B3-BB7C-CA3C08530390}"/>
          </ac:spMkLst>
        </pc:spChg>
        <pc:spChg chg="add mod">
          <ac:chgData name="Benade, Gerdus" userId="15349777-206e-4d7a-8365-52131a346f04" providerId="ADAL" clId="{DFD48F55-68E7-4EB3-9673-5C23B61A8F0D}" dt="2022-12-11T05:10:16.352" v="4996" actId="207"/>
          <ac:spMkLst>
            <pc:docMk/>
            <pc:sldMk cId="4280004585" sldId="396"/>
            <ac:spMk id="10" creationId="{7446E2DA-585A-49DC-87EF-06BE28A538A3}"/>
          </ac:spMkLst>
        </pc:spChg>
        <pc:spChg chg="add mod">
          <ac:chgData name="Benade, Gerdus" userId="15349777-206e-4d7a-8365-52131a346f04" providerId="ADAL" clId="{DFD48F55-68E7-4EB3-9673-5C23B61A8F0D}" dt="2022-12-11T05:10:16.352" v="4996" actId="207"/>
          <ac:spMkLst>
            <pc:docMk/>
            <pc:sldMk cId="4280004585" sldId="396"/>
            <ac:spMk id="11" creationId="{782E7DB4-BBB2-44D3-8C6C-2E27E624628C}"/>
          </ac:spMkLst>
        </pc:spChg>
        <pc:cxnChg chg="add mod">
          <ac:chgData name="Benade, Gerdus" userId="15349777-206e-4d7a-8365-52131a346f04" providerId="ADAL" clId="{DFD48F55-68E7-4EB3-9673-5C23B61A8F0D}" dt="2022-12-11T05:12:20.994" v="5022" actId="208"/>
          <ac:cxnSpMkLst>
            <pc:docMk/>
            <pc:sldMk cId="4280004585" sldId="396"/>
            <ac:cxnSpMk id="13" creationId="{A957D5D1-E0D3-4BC6-BEEE-66DCA7DA14DF}"/>
          </ac:cxnSpMkLst>
        </pc:cxnChg>
        <pc:cxnChg chg="add mod">
          <ac:chgData name="Benade, Gerdus" userId="15349777-206e-4d7a-8365-52131a346f04" providerId="ADAL" clId="{DFD48F55-68E7-4EB3-9673-5C23B61A8F0D}" dt="2022-12-11T05:16:13.767" v="5057" actId="1076"/>
          <ac:cxnSpMkLst>
            <pc:docMk/>
            <pc:sldMk cId="4280004585" sldId="396"/>
            <ac:cxnSpMk id="14" creationId="{C44AE014-AE9A-4F89-A002-6BA46DE85F8D}"/>
          </ac:cxnSpMkLst>
        </pc:cxnChg>
        <pc:cxnChg chg="add del mod">
          <ac:chgData name="Benade, Gerdus" userId="15349777-206e-4d7a-8365-52131a346f04" providerId="ADAL" clId="{DFD48F55-68E7-4EB3-9673-5C23B61A8F0D}" dt="2022-12-11T05:11:17.140" v="5012" actId="478"/>
          <ac:cxnSpMkLst>
            <pc:docMk/>
            <pc:sldMk cId="4280004585" sldId="396"/>
            <ac:cxnSpMk id="16" creationId="{A2A751BF-1E38-4490-983F-D78557950678}"/>
          </ac:cxnSpMkLst>
        </pc:cxnChg>
        <pc:cxnChg chg="add mod">
          <ac:chgData name="Benade, Gerdus" userId="15349777-206e-4d7a-8365-52131a346f04" providerId="ADAL" clId="{DFD48F55-68E7-4EB3-9673-5C23B61A8F0D}" dt="2022-12-11T05:12:20.994" v="5022" actId="208"/>
          <ac:cxnSpMkLst>
            <pc:docMk/>
            <pc:sldMk cId="4280004585" sldId="396"/>
            <ac:cxnSpMk id="20" creationId="{A7A92B6C-AF01-4F31-9E3C-FCD509E5F2C7}"/>
          </ac:cxnSpMkLst>
        </pc:cxnChg>
        <pc:cxnChg chg="add del mod">
          <ac:chgData name="Benade, Gerdus" userId="15349777-206e-4d7a-8365-52131a346f04" providerId="ADAL" clId="{DFD48F55-68E7-4EB3-9673-5C23B61A8F0D}" dt="2022-12-11T05:13:26.687" v="5032" actId="478"/>
          <ac:cxnSpMkLst>
            <pc:docMk/>
            <pc:sldMk cId="4280004585" sldId="396"/>
            <ac:cxnSpMk id="27" creationId="{C9ED1771-3DFB-478E-8529-13A2D45485B1}"/>
          </ac:cxnSpMkLst>
        </pc:cxnChg>
        <pc:cxnChg chg="add del mod">
          <ac:chgData name="Benade, Gerdus" userId="15349777-206e-4d7a-8365-52131a346f04" providerId="ADAL" clId="{DFD48F55-68E7-4EB3-9673-5C23B61A8F0D}" dt="2022-12-11T05:16:07.401" v="5056" actId="478"/>
          <ac:cxnSpMkLst>
            <pc:docMk/>
            <pc:sldMk cId="4280004585" sldId="396"/>
            <ac:cxnSpMk id="34" creationId="{BB9DB8FD-15B2-4051-BE64-8FEFCE99FA7C}"/>
          </ac:cxnSpMkLst>
        </pc:cxnChg>
        <pc:cxnChg chg="add del mod">
          <ac:chgData name="Benade, Gerdus" userId="15349777-206e-4d7a-8365-52131a346f04" providerId="ADAL" clId="{DFD48F55-68E7-4EB3-9673-5C23B61A8F0D}" dt="2022-12-11T05:16:07.401" v="5056" actId="478"/>
          <ac:cxnSpMkLst>
            <pc:docMk/>
            <pc:sldMk cId="4280004585" sldId="396"/>
            <ac:cxnSpMk id="40" creationId="{4F3AB08E-D1BE-4090-8A48-6AEC4713659A}"/>
          </ac:cxnSpMkLst>
        </pc:cxnChg>
        <pc:cxnChg chg="add del mod">
          <ac:chgData name="Benade, Gerdus" userId="15349777-206e-4d7a-8365-52131a346f04" providerId="ADAL" clId="{DFD48F55-68E7-4EB3-9673-5C23B61A8F0D}" dt="2022-12-11T05:16:07.401" v="5056" actId="478"/>
          <ac:cxnSpMkLst>
            <pc:docMk/>
            <pc:sldMk cId="4280004585" sldId="396"/>
            <ac:cxnSpMk id="41" creationId="{8A744395-1F37-4DA5-85E2-C1DF7647AF24}"/>
          </ac:cxnSpMkLst>
        </pc:cxnChg>
      </pc:sldChg>
      <pc:sldChg chg="modSp mod">
        <pc:chgData name="Benade, Gerdus" userId="15349777-206e-4d7a-8365-52131a346f04" providerId="ADAL" clId="{DFD48F55-68E7-4EB3-9673-5C23B61A8F0D}" dt="2022-12-11T05:31:30.544" v="5388" actId="20577"/>
        <pc:sldMkLst>
          <pc:docMk/>
          <pc:sldMk cId="1728690055" sldId="397"/>
        </pc:sldMkLst>
        <pc:spChg chg="mod">
          <ac:chgData name="Benade, Gerdus" userId="15349777-206e-4d7a-8365-52131a346f04" providerId="ADAL" clId="{DFD48F55-68E7-4EB3-9673-5C23B61A8F0D}" dt="2022-12-11T05:05:24.677" v="4914" actId="27636"/>
          <ac:spMkLst>
            <pc:docMk/>
            <pc:sldMk cId="1728690055" sldId="397"/>
            <ac:spMk id="2" creationId="{07FE9A01-657B-4C32-9B15-3660DDA7A556}"/>
          </ac:spMkLst>
        </pc:spChg>
        <pc:spChg chg="mod">
          <ac:chgData name="Benade, Gerdus" userId="15349777-206e-4d7a-8365-52131a346f04" providerId="ADAL" clId="{DFD48F55-68E7-4EB3-9673-5C23B61A8F0D}" dt="2022-12-11T05:31:30.544" v="5388" actId="20577"/>
          <ac:spMkLst>
            <pc:docMk/>
            <pc:sldMk cId="1728690055" sldId="397"/>
            <ac:spMk id="3" creationId="{ABF7E845-735C-4ED2-A6AF-9D0B12642E99}"/>
          </ac:spMkLst>
        </pc:spChg>
      </pc:sldChg>
      <pc:sldChg chg="addSp modSp mod">
        <pc:chgData name="Benade, Gerdus" userId="15349777-206e-4d7a-8365-52131a346f04" providerId="ADAL" clId="{DFD48F55-68E7-4EB3-9673-5C23B61A8F0D}" dt="2022-12-11T06:41:48.785" v="6833" actId="1076"/>
        <pc:sldMkLst>
          <pc:docMk/>
          <pc:sldMk cId="687817501" sldId="399"/>
        </pc:sldMkLst>
        <pc:spChg chg="mod">
          <ac:chgData name="Benade, Gerdus" userId="15349777-206e-4d7a-8365-52131a346f04" providerId="ADAL" clId="{DFD48F55-68E7-4EB3-9673-5C23B61A8F0D}" dt="2022-12-11T06:41:48.785" v="6833" actId="1076"/>
          <ac:spMkLst>
            <pc:docMk/>
            <pc:sldMk cId="687817501" sldId="399"/>
            <ac:spMk id="2" creationId="{BF11CFD7-356D-4549-B3B6-1000A725FE9F}"/>
          </ac:spMkLst>
        </pc:spChg>
        <pc:spChg chg="add mod">
          <ac:chgData name="Benade, Gerdus" userId="15349777-206e-4d7a-8365-52131a346f04" providerId="ADAL" clId="{DFD48F55-68E7-4EB3-9673-5C23B61A8F0D}" dt="2022-12-11T06:41:31.655" v="6831" actId="1076"/>
          <ac:spMkLst>
            <pc:docMk/>
            <pc:sldMk cId="687817501" sldId="399"/>
            <ac:spMk id="5" creationId="{6B85DBE9-522F-45C6-948A-88373FCB2676}"/>
          </ac:spMkLst>
        </pc:spChg>
      </pc:sldChg>
      <pc:sldChg chg="mod modShow">
        <pc:chgData name="Benade, Gerdus" userId="15349777-206e-4d7a-8365-52131a346f04" providerId="ADAL" clId="{DFD48F55-68E7-4EB3-9673-5C23B61A8F0D}" dt="2022-12-11T08:06:39.857" v="8695" actId="729"/>
        <pc:sldMkLst>
          <pc:docMk/>
          <pc:sldMk cId="750709845" sldId="400"/>
        </pc:sldMkLst>
      </pc:sldChg>
      <pc:sldChg chg="modSp mod ord modAnim modShow">
        <pc:chgData name="Benade, Gerdus" userId="15349777-206e-4d7a-8365-52131a346f04" providerId="ADAL" clId="{DFD48F55-68E7-4EB3-9673-5C23B61A8F0D}" dt="2022-12-11T08:21:49.666" v="9049"/>
        <pc:sldMkLst>
          <pc:docMk/>
          <pc:sldMk cId="3911963949" sldId="403"/>
        </pc:sldMkLst>
        <pc:spChg chg="mod">
          <ac:chgData name="Benade, Gerdus" userId="15349777-206e-4d7a-8365-52131a346f04" providerId="ADAL" clId="{DFD48F55-68E7-4EB3-9673-5C23B61A8F0D}" dt="2022-12-07T01:30:17.756" v="619" actId="20577"/>
          <ac:spMkLst>
            <pc:docMk/>
            <pc:sldMk cId="3911963949" sldId="403"/>
            <ac:spMk id="3" creationId="{AFD2C6FD-2F21-4F1B-8A12-3A207E77963B}"/>
          </ac:spMkLst>
        </pc:spChg>
        <pc:picChg chg="mod">
          <ac:chgData name="Benade, Gerdus" userId="15349777-206e-4d7a-8365-52131a346f04" providerId="ADAL" clId="{DFD48F55-68E7-4EB3-9673-5C23B61A8F0D}" dt="2022-12-07T01:20:01.162" v="446" actId="207"/>
          <ac:picMkLst>
            <pc:docMk/>
            <pc:sldMk cId="3911963949" sldId="403"/>
            <ac:picMk id="9" creationId="{5267B496-3D75-4C36-8B03-74E0C83C075C}"/>
          </ac:picMkLst>
        </pc:picChg>
      </pc:sldChg>
      <pc:sldChg chg="modSp mod ord modShow">
        <pc:chgData name="Benade, Gerdus" userId="15349777-206e-4d7a-8365-52131a346f04" providerId="ADAL" clId="{DFD48F55-68E7-4EB3-9673-5C23B61A8F0D}" dt="2022-12-11T08:21:49.666" v="9049"/>
        <pc:sldMkLst>
          <pc:docMk/>
          <pc:sldMk cId="3228762757" sldId="404"/>
        </pc:sldMkLst>
        <pc:spChg chg="mod">
          <ac:chgData name="Benade, Gerdus" userId="15349777-206e-4d7a-8365-52131a346f04" providerId="ADAL" clId="{DFD48F55-68E7-4EB3-9673-5C23B61A8F0D}" dt="2022-12-07T01:30:24.753" v="620"/>
          <ac:spMkLst>
            <pc:docMk/>
            <pc:sldMk cId="3228762757" sldId="404"/>
            <ac:spMk id="3" creationId="{AFD2C6FD-2F21-4F1B-8A12-3A207E77963B}"/>
          </ac:spMkLst>
        </pc:spChg>
        <pc:picChg chg="mod">
          <ac:chgData name="Benade, Gerdus" userId="15349777-206e-4d7a-8365-52131a346f04" providerId="ADAL" clId="{DFD48F55-68E7-4EB3-9673-5C23B61A8F0D}" dt="2022-12-07T01:30:36.980" v="621" actId="1076"/>
          <ac:picMkLst>
            <pc:docMk/>
            <pc:sldMk cId="3228762757" sldId="404"/>
            <ac:picMk id="10" creationId="{C1CA4AC0-0479-4156-B555-2D57F787CBC0}"/>
          </ac:picMkLst>
        </pc:picChg>
      </pc:sldChg>
      <pc:sldChg chg="addSp delSp modSp mod ord modShow">
        <pc:chgData name="Benade, Gerdus" userId="15349777-206e-4d7a-8365-52131a346f04" providerId="ADAL" clId="{DFD48F55-68E7-4EB3-9673-5C23B61A8F0D}" dt="2022-12-11T08:21:49.666" v="9049"/>
        <pc:sldMkLst>
          <pc:docMk/>
          <pc:sldMk cId="2989940800" sldId="405"/>
        </pc:sldMkLst>
        <pc:spChg chg="mod">
          <ac:chgData name="Benade, Gerdus" userId="15349777-206e-4d7a-8365-52131a346f04" providerId="ADAL" clId="{DFD48F55-68E7-4EB3-9673-5C23B61A8F0D}" dt="2022-12-07T01:34:44.037" v="790" actId="20577"/>
          <ac:spMkLst>
            <pc:docMk/>
            <pc:sldMk cId="2989940800" sldId="405"/>
            <ac:spMk id="3" creationId="{AFD2C6FD-2F21-4F1B-8A12-3A207E77963B}"/>
          </ac:spMkLst>
        </pc:spChg>
        <pc:picChg chg="add mod">
          <ac:chgData name="Benade, Gerdus" userId="15349777-206e-4d7a-8365-52131a346f04" providerId="ADAL" clId="{DFD48F55-68E7-4EB3-9673-5C23B61A8F0D}" dt="2022-12-07T01:31:16.307" v="634"/>
          <ac:picMkLst>
            <pc:docMk/>
            <pc:sldMk cId="2989940800" sldId="405"/>
            <ac:picMk id="8" creationId="{FD9DA8B5-CCC2-4675-AC5B-EC51FFA53A51}"/>
          </ac:picMkLst>
        </pc:picChg>
        <pc:picChg chg="add mod">
          <ac:chgData name="Benade, Gerdus" userId="15349777-206e-4d7a-8365-52131a346f04" providerId="ADAL" clId="{DFD48F55-68E7-4EB3-9673-5C23B61A8F0D}" dt="2022-12-07T01:31:31.510" v="638"/>
          <ac:picMkLst>
            <pc:docMk/>
            <pc:sldMk cId="2989940800" sldId="405"/>
            <ac:picMk id="9" creationId="{67C4428F-7D57-431D-BC34-32A536B92C0D}"/>
          </ac:picMkLst>
        </pc:picChg>
        <pc:picChg chg="del">
          <ac:chgData name="Benade, Gerdus" userId="15349777-206e-4d7a-8365-52131a346f04" providerId="ADAL" clId="{DFD48F55-68E7-4EB3-9673-5C23B61A8F0D}" dt="2022-12-07T01:31:18.606" v="635" actId="478"/>
          <ac:picMkLst>
            <pc:docMk/>
            <pc:sldMk cId="2989940800" sldId="405"/>
            <ac:picMk id="10" creationId="{FAA7C561-D767-495D-B9DF-B66B64917B01}"/>
          </ac:picMkLst>
        </pc:picChg>
        <pc:picChg chg="del">
          <ac:chgData name="Benade, Gerdus" userId="15349777-206e-4d7a-8365-52131a346f04" providerId="ADAL" clId="{DFD48F55-68E7-4EB3-9673-5C23B61A8F0D}" dt="2022-12-07T01:31:34.028" v="639" actId="478"/>
          <ac:picMkLst>
            <pc:docMk/>
            <pc:sldMk cId="2989940800" sldId="405"/>
            <ac:picMk id="11" creationId="{D7319440-3C95-46F4-BD27-9F00A768481E}"/>
          </ac:picMkLst>
        </pc:picChg>
        <pc:picChg chg="mod">
          <ac:chgData name="Benade, Gerdus" userId="15349777-206e-4d7a-8365-52131a346f04" providerId="ADAL" clId="{DFD48F55-68E7-4EB3-9673-5C23B61A8F0D}" dt="2022-12-07T01:31:58.456" v="726" actId="1036"/>
          <ac:picMkLst>
            <pc:docMk/>
            <pc:sldMk cId="2989940800" sldId="405"/>
            <ac:picMk id="6146" creationId="{39C7B106-65F2-40DA-890C-53034719EA19}"/>
          </ac:picMkLst>
        </pc:picChg>
      </pc:sldChg>
      <pc:sldChg chg="modSp mod ord modAnim modNotesTx">
        <pc:chgData name="Benade, Gerdus" userId="15349777-206e-4d7a-8365-52131a346f04" providerId="ADAL" clId="{DFD48F55-68E7-4EB3-9673-5C23B61A8F0D}" dt="2022-12-11T08:23:11.727" v="9056" actId="20577"/>
        <pc:sldMkLst>
          <pc:docMk/>
          <pc:sldMk cId="3022232512" sldId="406"/>
        </pc:sldMkLst>
        <pc:spChg chg="mod">
          <ac:chgData name="Benade, Gerdus" userId="15349777-206e-4d7a-8365-52131a346f04" providerId="ADAL" clId="{DFD48F55-68E7-4EB3-9673-5C23B61A8F0D}" dt="2022-12-11T02:51:29.929" v="3414" actId="20577"/>
          <ac:spMkLst>
            <pc:docMk/>
            <pc:sldMk cId="3022232512" sldId="406"/>
            <ac:spMk id="3" creationId="{69F42D90-631A-49FB-869C-D61500B3C11F}"/>
          </ac:spMkLst>
        </pc:spChg>
      </pc:sldChg>
      <pc:sldChg chg="addSp delSp modSp mod ord modAnim modShow">
        <pc:chgData name="Benade, Gerdus" userId="15349777-206e-4d7a-8365-52131a346f04" providerId="ADAL" clId="{DFD48F55-68E7-4EB3-9673-5C23B61A8F0D}" dt="2022-12-11T08:21:49.666" v="9049"/>
        <pc:sldMkLst>
          <pc:docMk/>
          <pc:sldMk cId="2588257149" sldId="408"/>
        </pc:sldMkLst>
        <pc:spChg chg="mod">
          <ac:chgData name="Benade, Gerdus" userId="15349777-206e-4d7a-8365-52131a346f04" providerId="ADAL" clId="{DFD48F55-68E7-4EB3-9673-5C23B61A8F0D}" dt="2022-12-07T01:33:16.935" v="750" actId="20577"/>
          <ac:spMkLst>
            <pc:docMk/>
            <pc:sldMk cId="2588257149" sldId="408"/>
            <ac:spMk id="3" creationId="{AFD2C6FD-2F21-4F1B-8A12-3A207E77963B}"/>
          </ac:spMkLst>
        </pc:spChg>
        <pc:picChg chg="del">
          <ac:chgData name="Benade, Gerdus" userId="15349777-206e-4d7a-8365-52131a346f04" providerId="ADAL" clId="{DFD48F55-68E7-4EB3-9673-5C23B61A8F0D}" dt="2022-12-07T00:59:23.686" v="94" actId="478"/>
          <ac:picMkLst>
            <pc:docMk/>
            <pc:sldMk cId="2588257149" sldId="408"/>
            <ac:picMk id="11" creationId="{96344379-69FF-4FB1-BE90-CA055DAEF02F}"/>
          </ac:picMkLst>
        </pc:picChg>
        <pc:picChg chg="del">
          <ac:chgData name="Benade, Gerdus" userId="15349777-206e-4d7a-8365-52131a346f04" providerId="ADAL" clId="{DFD48F55-68E7-4EB3-9673-5C23B61A8F0D}" dt="2022-12-07T01:30:42.514" v="623" actId="478"/>
          <ac:picMkLst>
            <pc:docMk/>
            <pc:sldMk cId="2588257149" sldId="408"/>
            <ac:picMk id="15" creationId="{A6A33416-54B6-4662-8682-2BB9365FD940}"/>
          </ac:picMkLst>
        </pc:picChg>
        <pc:picChg chg="mod">
          <ac:chgData name="Benade, Gerdus" userId="15349777-206e-4d7a-8365-52131a346f04" providerId="ADAL" clId="{DFD48F55-68E7-4EB3-9673-5C23B61A8F0D}" dt="2022-12-07T01:30:48.007" v="624" actId="1076"/>
          <ac:picMkLst>
            <pc:docMk/>
            <pc:sldMk cId="2588257149" sldId="408"/>
            <ac:picMk id="16" creationId="{6EAD7071-0E7F-4818-B6C0-75FD0F8B1D65}"/>
          </ac:picMkLst>
        </pc:picChg>
        <pc:picChg chg="del">
          <ac:chgData name="Benade, Gerdus" userId="15349777-206e-4d7a-8365-52131a346f04" providerId="ADAL" clId="{DFD48F55-68E7-4EB3-9673-5C23B61A8F0D}" dt="2022-12-07T00:59:23.686" v="94" actId="478"/>
          <ac:picMkLst>
            <pc:docMk/>
            <pc:sldMk cId="2588257149" sldId="408"/>
            <ac:picMk id="22" creationId="{1E2E84E8-37FA-481B-A1B6-AE864597E101}"/>
          </ac:picMkLst>
        </pc:picChg>
        <pc:picChg chg="add mod">
          <ac:chgData name="Benade, Gerdus" userId="15349777-206e-4d7a-8365-52131a346f04" providerId="ADAL" clId="{DFD48F55-68E7-4EB3-9673-5C23B61A8F0D}" dt="2022-12-07T00:59:23.989" v="95"/>
          <ac:picMkLst>
            <pc:docMk/>
            <pc:sldMk cId="2588257149" sldId="408"/>
            <ac:picMk id="23" creationId="{42093DB7-CA93-4654-A95F-0358DEB8F574}"/>
          </ac:picMkLst>
        </pc:picChg>
        <pc:picChg chg="del">
          <ac:chgData name="Benade, Gerdus" userId="15349777-206e-4d7a-8365-52131a346f04" providerId="ADAL" clId="{DFD48F55-68E7-4EB3-9673-5C23B61A8F0D}" dt="2022-12-07T00:59:23.686" v="94" actId="478"/>
          <ac:picMkLst>
            <pc:docMk/>
            <pc:sldMk cId="2588257149" sldId="408"/>
            <ac:picMk id="24" creationId="{0CD5EDCB-1AC1-457D-97AA-05971EDDD2DB}"/>
          </ac:picMkLst>
        </pc:picChg>
        <pc:picChg chg="add mod">
          <ac:chgData name="Benade, Gerdus" userId="15349777-206e-4d7a-8365-52131a346f04" providerId="ADAL" clId="{DFD48F55-68E7-4EB3-9673-5C23B61A8F0D}" dt="2022-12-07T00:59:23.989" v="95"/>
          <ac:picMkLst>
            <pc:docMk/>
            <pc:sldMk cId="2588257149" sldId="408"/>
            <ac:picMk id="25" creationId="{2AFC24D9-7493-4703-8074-B9BC1E22E195}"/>
          </ac:picMkLst>
        </pc:picChg>
        <pc:picChg chg="add mod">
          <ac:chgData name="Benade, Gerdus" userId="15349777-206e-4d7a-8365-52131a346f04" providerId="ADAL" clId="{DFD48F55-68E7-4EB3-9673-5C23B61A8F0D}" dt="2022-12-07T00:59:23.989" v="95"/>
          <ac:picMkLst>
            <pc:docMk/>
            <pc:sldMk cId="2588257149" sldId="408"/>
            <ac:picMk id="26" creationId="{D2C4B91C-3B16-4232-914D-4FE17692A7F4}"/>
          </ac:picMkLst>
        </pc:picChg>
        <pc:picChg chg="add mod">
          <ac:chgData name="Benade, Gerdus" userId="15349777-206e-4d7a-8365-52131a346f04" providerId="ADAL" clId="{DFD48F55-68E7-4EB3-9673-5C23B61A8F0D}" dt="2022-12-07T00:59:23.989" v="95"/>
          <ac:picMkLst>
            <pc:docMk/>
            <pc:sldMk cId="2588257149" sldId="408"/>
            <ac:picMk id="27" creationId="{5ED0F7C4-2F9D-4509-ADBB-17ADE7B2FF37}"/>
          </ac:picMkLst>
        </pc:picChg>
        <pc:picChg chg="add mod">
          <ac:chgData name="Benade, Gerdus" userId="15349777-206e-4d7a-8365-52131a346f04" providerId="ADAL" clId="{DFD48F55-68E7-4EB3-9673-5C23B61A8F0D}" dt="2022-12-07T01:30:39.780" v="622"/>
          <ac:picMkLst>
            <pc:docMk/>
            <pc:sldMk cId="2588257149" sldId="408"/>
            <ac:picMk id="28" creationId="{351787D9-6500-4A85-A359-EB9AFC61D61E}"/>
          </ac:picMkLst>
        </pc:picChg>
        <pc:picChg chg="del">
          <ac:chgData name="Benade, Gerdus" userId="15349777-206e-4d7a-8365-52131a346f04" providerId="ADAL" clId="{DFD48F55-68E7-4EB3-9673-5C23B61A8F0D}" dt="2022-12-07T00:59:23.686" v="94" actId="478"/>
          <ac:picMkLst>
            <pc:docMk/>
            <pc:sldMk cId="2588257149" sldId="408"/>
            <ac:picMk id="5122" creationId="{4D568ABF-4941-4741-8F2A-6975BC9319B0}"/>
          </ac:picMkLst>
        </pc:picChg>
        <pc:cxnChg chg="del">
          <ac:chgData name="Benade, Gerdus" userId="15349777-206e-4d7a-8365-52131a346f04" providerId="ADAL" clId="{DFD48F55-68E7-4EB3-9673-5C23B61A8F0D}" dt="2022-12-07T00:59:23.686" v="94" actId="478"/>
          <ac:cxnSpMkLst>
            <pc:docMk/>
            <pc:sldMk cId="2588257149" sldId="408"/>
            <ac:cxnSpMk id="19" creationId="{3ABC3B48-A687-4716-BE75-153A50BBFC17}"/>
          </ac:cxnSpMkLst>
        </pc:cxnChg>
        <pc:cxnChg chg="add mod">
          <ac:chgData name="Benade, Gerdus" userId="15349777-206e-4d7a-8365-52131a346f04" providerId="ADAL" clId="{DFD48F55-68E7-4EB3-9673-5C23B61A8F0D}" dt="2022-12-07T00:59:23.989" v="95"/>
          <ac:cxnSpMkLst>
            <pc:docMk/>
            <pc:sldMk cId="2588257149" sldId="408"/>
            <ac:cxnSpMk id="21" creationId="{43D01DA3-5907-4F2F-A69B-978254F91F46}"/>
          </ac:cxnSpMkLst>
        </pc:cxnChg>
      </pc:sldChg>
      <pc:sldChg chg="addSp delSp modSp mod ord modShow">
        <pc:chgData name="Benade, Gerdus" userId="15349777-206e-4d7a-8365-52131a346f04" providerId="ADAL" clId="{DFD48F55-68E7-4EB3-9673-5C23B61A8F0D}" dt="2022-12-11T08:21:49.666" v="9049"/>
        <pc:sldMkLst>
          <pc:docMk/>
          <pc:sldMk cId="501095916" sldId="410"/>
        </pc:sldMkLst>
        <pc:spChg chg="mod">
          <ac:chgData name="Benade, Gerdus" userId="15349777-206e-4d7a-8365-52131a346f04" providerId="ADAL" clId="{DFD48F55-68E7-4EB3-9673-5C23B61A8F0D}" dt="2022-12-07T01:34:08.208" v="782" actId="20577"/>
          <ac:spMkLst>
            <pc:docMk/>
            <pc:sldMk cId="501095916" sldId="410"/>
            <ac:spMk id="3" creationId="{AFD2C6FD-2F21-4F1B-8A12-3A207E77963B}"/>
          </ac:spMkLst>
        </pc:spChg>
        <pc:picChg chg="del">
          <ac:chgData name="Benade, Gerdus" userId="15349777-206e-4d7a-8365-52131a346f04" providerId="ADAL" clId="{DFD48F55-68E7-4EB3-9673-5C23B61A8F0D}" dt="2022-12-07T01:33:42.838" v="773" actId="478"/>
          <ac:picMkLst>
            <pc:docMk/>
            <pc:sldMk cId="501095916" sldId="410"/>
            <ac:picMk id="11" creationId="{96344379-69FF-4FB1-BE90-CA055DAEF02F}"/>
          </ac:picMkLst>
        </pc:picChg>
        <pc:picChg chg="del">
          <ac:chgData name="Benade, Gerdus" userId="15349777-206e-4d7a-8365-52131a346f04" providerId="ADAL" clId="{DFD48F55-68E7-4EB3-9673-5C23B61A8F0D}" dt="2022-12-07T01:31:11.986" v="632" actId="478"/>
          <ac:picMkLst>
            <pc:docMk/>
            <pc:sldMk cId="501095916" sldId="410"/>
            <ac:picMk id="15" creationId="{711BE801-48DB-418A-803B-7F87CCDB9A89}"/>
          </ac:picMkLst>
        </pc:picChg>
        <pc:picChg chg="del">
          <ac:chgData name="Benade, Gerdus" userId="15349777-206e-4d7a-8365-52131a346f04" providerId="ADAL" clId="{DFD48F55-68E7-4EB3-9673-5C23B61A8F0D}" dt="2022-12-07T01:32:05.740" v="728" actId="478"/>
          <ac:picMkLst>
            <pc:docMk/>
            <pc:sldMk cId="501095916" sldId="410"/>
            <ac:picMk id="16" creationId="{D88EE03F-1DC9-4F81-86EC-8C80BA49463F}"/>
          </ac:picMkLst>
        </pc:picChg>
        <pc:picChg chg="add mod">
          <ac:chgData name="Benade, Gerdus" userId="15349777-206e-4d7a-8365-52131a346f04" providerId="ADAL" clId="{DFD48F55-68E7-4EB3-9673-5C23B61A8F0D}" dt="2022-12-07T00:59:34.934" v="96"/>
          <ac:picMkLst>
            <pc:docMk/>
            <pc:sldMk cId="501095916" sldId="410"/>
            <ac:picMk id="21" creationId="{9005B5BD-EADA-4BEC-AE46-ACEB200AEE5E}"/>
          </ac:picMkLst>
        </pc:picChg>
        <pc:picChg chg="del">
          <ac:chgData name="Benade, Gerdus" userId="15349777-206e-4d7a-8365-52131a346f04" providerId="ADAL" clId="{DFD48F55-68E7-4EB3-9673-5C23B61A8F0D}" dt="2022-12-07T01:33:47.090" v="774" actId="478"/>
          <ac:picMkLst>
            <pc:docMk/>
            <pc:sldMk cId="501095916" sldId="410"/>
            <ac:picMk id="22" creationId="{1E2E84E8-37FA-481B-A1B6-AE864597E101}"/>
          </ac:picMkLst>
        </pc:picChg>
        <pc:picChg chg="add del mod ord">
          <ac:chgData name="Benade, Gerdus" userId="15349777-206e-4d7a-8365-52131a346f04" providerId="ADAL" clId="{DFD48F55-68E7-4EB3-9673-5C23B61A8F0D}" dt="2022-12-07T01:33:56.688" v="777" actId="167"/>
          <ac:picMkLst>
            <pc:docMk/>
            <pc:sldMk cId="501095916" sldId="410"/>
            <ac:picMk id="23" creationId="{A2A2C3F4-9BCB-444F-8780-A449739C853C}"/>
          </ac:picMkLst>
        </pc:picChg>
        <pc:picChg chg="del">
          <ac:chgData name="Benade, Gerdus" userId="15349777-206e-4d7a-8365-52131a346f04" providerId="ADAL" clId="{DFD48F55-68E7-4EB3-9673-5C23B61A8F0D}" dt="2022-12-07T01:33:58.152" v="778" actId="478"/>
          <ac:picMkLst>
            <pc:docMk/>
            <pc:sldMk cId="501095916" sldId="410"/>
            <ac:picMk id="24" creationId="{0CD5EDCB-1AC1-457D-97AA-05971EDDD2DB}"/>
          </ac:picMkLst>
        </pc:picChg>
        <pc:picChg chg="add mod">
          <ac:chgData name="Benade, Gerdus" userId="15349777-206e-4d7a-8365-52131a346f04" providerId="ADAL" clId="{DFD48F55-68E7-4EB3-9673-5C23B61A8F0D}" dt="2022-12-07T00:59:34.934" v="96"/>
          <ac:picMkLst>
            <pc:docMk/>
            <pc:sldMk cId="501095916" sldId="410"/>
            <ac:picMk id="25" creationId="{E3E0FC93-04AF-4023-8F8C-915D8E16F13A}"/>
          </ac:picMkLst>
        </pc:picChg>
        <pc:picChg chg="add mod">
          <ac:chgData name="Benade, Gerdus" userId="15349777-206e-4d7a-8365-52131a346f04" providerId="ADAL" clId="{DFD48F55-68E7-4EB3-9673-5C23B61A8F0D}" dt="2022-12-07T00:59:34.934" v="96"/>
          <ac:picMkLst>
            <pc:docMk/>
            <pc:sldMk cId="501095916" sldId="410"/>
            <ac:picMk id="26" creationId="{1DF9B241-B94C-41FD-BADF-EB6BF9847D04}"/>
          </ac:picMkLst>
        </pc:picChg>
        <pc:picChg chg="add mod">
          <ac:chgData name="Benade, Gerdus" userId="15349777-206e-4d7a-8365-52131a346f04" providerId="ADAL" clId="{DFD48F55-68E7-4EB3-9673-5C23B61A8F0D}" dt="2022-12-07T01:31:08.960" v="631"/>
          <ac:picMkLst>
            <pc:docMk/>
            <pc:sldMk cId="501095916" sldId="410"/>
            <ac:picMk id="27" creationId="{A952857E-2273-473E-9DB5-2FC8F2EEB1C2}"/>
          </ac:picMkLst>
        </pc:picChg>
        <pc:picChg chg="add mod">
          <ac:chgData name="Benade, Gerdus" userId="15349777-206e-4d7a-8365-52131a346f04" providerId="ADAL" clId="{DFD48F55-68E7-4EB3-9673-5C23B61A8F0D}" dt="2022-12-07T01:31:27.120" v="636"/>
          <ac:picMkLst>
            <pc:docMk/>
            <pc:sldMk cId="501095916" sldId="410"/>
            <ac:picMk id="28" creationId="{0CFEAD66-9526-4692-AD66-35AC5C13ECC6}"/>
          </ac:picMkLst>
        </pc:picChg>
        <pc:cxnChg chg="add mod">
          <ac:chgData name="Benade, Gerdus" userId="15349777-206e-4d7a-8365-52131a346f04" providerId="ADAL" clId="{DFD48F55-68E7-4EB3-9673-5C23B61A8F0D}" dt="2022-12-07T00:59:34.934" v="96"/>
          <ac:cxnSpMkLst>
            <pc:docMk/>
            <pc:sldMk cId="501095916" sldId="410"/>
            <ac:cxnSpMk id="20" creationId="{541CFC95-A87A-4E8D-A72F-D77ECD6726D4}"/>
          </ac:cxnSpMkLst>
        </pc:cxnChg>
      </pc:sldChg>
      <pc:sldChg chg="addSp delSp modSp mod ord modAnim modNotesTx">
        <pc:chgData name="Benade, Gerdus" userId="15349777-206e-4d7a-8365-52131a346f04" providerId="ADAL" clId="{DFD48F55-68E7-4EB3-9673-5C23B61A8F0D}" dt="2022-12-11T08:12:49.189" v="8875" actId="6549"/>
        <pc:sldMkLst>
          <pc:docMk/>
          <pc:sldMk cId="1436896350" sldId="411"/>
        </pc:sldMkLst>
        <pc:spChg chg="mod">
          <ac:chgData name="Benade, Gerdus" userId="15349777-206e-4d7a-8365-52131a346f04" providerId="ADAL" clId="{DFD48F55-68E7-4EB3-9673-5C23B61A8F0D}" dt="2022-12-11T08:12:49.189" v="8875" actId="6549"/>
          <ac:spMkLst>
            <pc:docMk/>
            <pc:sldMk cId="1436896350" sldId="411"/>
            <ac:spMk id="3" creationId="{FD05FE66-47CD-4FDE-A02B-63E2D2D58C6D}"/>
          </ac:spMkLst>
        </pc:spChg>
        <pc:spChg chg="add del mod">
          <ac:chgData name="Benade, Gerdus" userId="15349777-206e-4d7a-8365-52131a346f04" providerId="ADAL" clId="{DFD48F55-68E7-4EB3-9673-5C23B61A8F0D}" dt="2022-12-11T05:35:58.779" v="5558" actId="478"/>
          <ac:spMkLst>
            <pc:docMk/>
            <pc:sldMk cId="1436896350" sldId="411"/>
            <ac:spMk id="4" creationId="{C0559D77-C7CA-4BEB-932E-70DD376CADEE}"/>
          </ac:spMkLst>
        </pc:spChg>
      </pc:sldChg>
      <pc:sldChg chg="addSp modSp mod modAnim">
        <pc:chgData name="Benade, Gerdus" userId="15349777-206e-4d7a-8365-52131a346f04" providerId="ADAL" clId="{DFD48F55-68E7-4EB3-9673-5C23B61A8F0D}" dt="2022-12-11T06:28:08.996" v="6657"/>
        <pc:sldMkLst>
          <pc:docMk/>
          <pc:sldMk cId="233634198" sldId="412"/>
        </pc:sldMkLst>
        <pc:spChg chg="mod">
          <ac:chgData name="Benade, Gerdus" userId="15349777-206e-4d7a-8365-52131a346f04" providerId="ADAL" clId="{DFD48F55-68E7-4EB3-9673-5C23B61A8F0D}" dt="2022-12-11T06:28:02.619" v="6656" actId="20577"/>
          <ac:spMkLst>
            <pc:docMk/>
            <pc:sldMk cId="233634198" sldId="412"/>
            <ac:spMk id="3" creationId="{E70DD3D5-8F43-408C-9D54-0C4FAC0C3E4E}"/>
          </ac:spMkLst>
        </pc:spChg>
        <pc:spChg chg="add mod">
          <ac:chgData name="Benade, Gerdus" userId="15349777-206e-4d7a-8365-52131a346f04" providerId="ADAL" clId="{DFD48F55-68E7-4EB3-9673-5C23B61A8F0D}" dt="2022-12-11T06:27:39.520" v="6650"/>
          <ac:spMkLst>
            <pc:docMk/>
            <pc:sldMk cId="233634198" sldId="412"/>
            <ac:spMk id="12" creationId="{6B02E79D-B57C-4055-B522-E9940D1C5CD1}"/>
          </ac:spMkLst>
        </pc:spChg>
        <pc:spChg chg="add mod">
          <ac:chgData name="Benade, Gerdus" userId="15349777-206e-4d7a-8365-52131a346f04" providerId="ADAL" clId="{DFD48F55-68E7-4EB3-9673-5C23B61A8F0D}" dt="2022-12-11T06:27:39.520" v="6650"/>
          <ac:spMkLst>
            <pc:docMk/>
            <pc:sldMk cId="233634198" sldId="412"/>
            <ac:spMk id="13" creationId="{ECA55416-7C1C-41DA-8851-9273FBD109BD}"/>
          </ac:spMkLst>
        </pc:spChg>
        <pc:spChg chg="add mod">
          <ac:chgData name="Benade, Gerdus" userId="15349777-206e-4d7a-8365-52131a346f04" providerId="ADAL" clId="{DFD48F55-68E7-4EB3-9673-5C23B61A8F0D}" dt="2022-12-11T06:27:39.520" v="6650"/>
          <ac:spMkLst>
            <pc:docMk/>
            <pc:sldMk cId="233634198" sldId="412"/>
            <ac:spMk id="14" creationId="{938B58DC-8C94-4242-853E-7DD00514E814}"/>
          </ac:spMkLst>
        </pc:spChg>
        <pc:picChg chg="add mod">
          <ac:chgData name="Benade, Gerdus" userId="15349777-206e-4d7a-8365-52131a346f04" providerId="ADAL" clId="{DFD48F55-68E7-4EB3-9673-5C23B61A8F0D}" dt="2022-12-11T06:27:39.520" v="6650"/>
          <ac:picMkLst>
            <pc:docMk/>
            <pc:sldMk cId="233634198" sldId="412"/>
            <ac:picMk id="5" creationId="{D6E76581-59DA-4426-B418-594FEE715885}"/>
          </ac:picMkLst>
        </pc:picChg>
        <pc:picChg chg="add mod">
          <ac:chgData name="Benade, Gerdus" userId="15349777-206e-4d7a-8365-52131a346f04" providerId="ADAL" clId="{DFD48F55-68E7-4EB3-9673-5C23B61A8F0D}" dt="2022-12-11T06:27:39.520" v="6650"/>
          <ac:picMkLst>
            <pc:docMk/>
            <pc:sldMk cId="233634198" sldId="412"/>
            <ac:picMk id="6" creationId="{C801D3DD-CA25-4A05-A1A9-A336E50FDC8C}"/>
          </ac:picMkLst>
        </pc:picChg>
        <pc:picChg chg="add mod">
          <ac:chgData name="Benade, Gerdus" userId="15349777-206e-4d7a-8365-52131a346f04" providerId="ADAL" clId="{DFD48F55-68E7-4EB3-9673-5C23B61A8F0D}" dt="2022-12-11T06:27:39.520" v="6650"/>
          <ac:picMkLst>
            <pc:docMk/>
            <pc:sldMk cId="233634198" sldId="412"/>
            <ac:picMk id="7" creationId="{21CF5EC1-4DC8-40EB-B35D-0370D55A54AA}"/>
          </ac:picMkLst>
        </pc:picChg>
        <pc:cxnChg chg="add mod">
          <ac:chgData name="Benade, Gerdus" userId="15349777-206e-4d7a-8365-52131a346f04" providerId="ADAL" clId="{DFD48F55-68E7-4EB3-9673-5C23B61A8F0D}" dt="2022-12-11T06:27:39.520" v="6650"/>
          <ac:cxnSpMkLst>
            <pc:docMk/>
            <pc:sldMk cId="233634198" sldId="412"/>
            <ac:cxnSpMk id="8" creationId="{E8F3B786-A86D-471D-8F3E-B5240DFE24A9}"/>
          </ac:cxnSpMkLst>
        </pc:cxnChg>
        <pc:cxnChg chg="add mod">
          <ac:chgData name="Benade, Gerdus" userId="15349777-206e-4d7a-8365-52131a346f04" providerId="ADAL" clId="{DFD48F55-68E7-4EB3-9673-5C23B61A8F0D}" dt="2022-12-11T06:27:39.520" v="6650"/>
          <ac:cxnSpMkLst>
            <pc:docMk/>
            <pc:sldMk cId="233634198" sldId="412"/>
            <ac:cxnSpMk id="9" creationId="{565BEC29-567A-4D9C-A890-95F013792418}"/>
          </ac:cxnSpMkLst>
        </pc:cxnChg>
        <pc:cxnChg chg="add mod">
          <ac:chgData name="Benade, Gerdus" userId="15349777-206e-4d7a-8365-52131a346f04" providerId="ADAL" clId="{DFD48F55-68E7-4EB3-9673-5C23B61A8F0D}" dt="2022-12-11T06:27:39.520" v="6650"/>
          <ac:cxnSpMkLst>
            <pc:docMk/>
            <pc:sldMk cId="233634198" sldId="412"/>
            <ac:cxnSpMk id="10" creationId="{7B8B1987-3183-40C1-9A39-762C9B993E14}"/>
          </ac:cxnSpMkLst>
        </pc:cxnChg>
        <pc:cxnChg chg="add mod">
          <ac:chgData name="Benade, Gerdus" userId="15349777-206e-4d7a-8365-52131a346f04" providerId="ADAL" clId="{DFD48F55-68E7-4EB3-9673-5C23B61A8F0D}" dt="2022-12-11T06:27:39.520" v="6650"/>
          <ac:cxnSpMkLst>
            <pc:docMk/>
            <pc:sldMk cId="233634198" sldId="412"/>
            <ac:cxnSpMk id="11" creationId="{8B420860-A920-4A12-8DE2-5C103D20C8E4}"/>
          </ac:cxnSpMkLst>
        </pc:cxnChg>
      </pc:sldChg>
      <pc:sldChg chg="addSp delSp modSp mod ord modAnim modShow">
        <pc:chgData name="Benade, Gerdus" userId="15349777-206e-4d7a-8365-52131a346f04" providerId="ADAL" clId="{DFD48F55-68E7-4EB3-9673-5C23B61A8F0D}" dt="2022-12-11T08:29:58.658" v="9755"/>
        <pc:sldMkLst>
          <pc:docMk/>
          <pc:sldMk cId="2328248567" sldId="419"/>
        </pc:sldMkLst>
        <pc:spChg chg="mod">
          <ac:chgData name="Benade, Gerdus" userId="15349777-206e-4d7a-8365-52131a346f04" providerId="ADAL" clId="{DFD48F55-68E7-4EB3-9673-5C23B61A8F0D}" dt="2022-12-07T01:28:28.816" v="580" actId="20577"/>
          <ac:spMkLst>
            <pc:docMk/>
            <pc:sldMk cId="2328248567" sldId="419"/>
            <ac:spMk id="2" creationId="{60A828FB-90C2-4E13-9365-42459F79C12B}"/>
          </ac:spMkLst>
        </pc:spChg>
        <pc:spChg chg="mod">
          <ac:chgData name="Benade, Gerdus" userId="15349777-206e-4d7a-8365-52131a346f04" providerId="ADAL" clId="{DFD48F55-68E7-4EB3-9673-5C23B61A8F0D}" dt="2022-12-09T15:35:43.794" v="2334" actId="20577"/>
          <ac:spMkLst>
            <pc:docMk/>
            <pc:sldMk cId="2328248567" sldId="419"/>
            <ac:spMk id="3" creationId="{200A7BBE-9A74-4293-A442-06337193B572}"/>
          </ac:spMkLst>
        </pc:spChg>
        <pc:spChg chg="mod">
          <ac:chgData name="Benade, Gerdus" userId="15349777-206e-4d7a-8365-52131a346f04" providerId="ADAL" clId="{DFD48F55-68E7-4EB3-9673-5C23B61A8F0D}" dt="2022-12-07T01:55:37.656" v="1507" actId="207"/>
          <ac:spMkLst>
            <pc:docMk/>
            <pc:sldMk cId="2328248567" sldId="419"/>
            <ac:spMk id="4" creationId="{EE1DE891-960B-43D0-A0AC-816F3CE090AC}"/>
          </ac:spMkLst>
        </pc:spChg>
        <pc:spChg chg="mod">
          <ac:chgData name="Benade, Gerdus" userId="15349777-206e-4d7a-8365-52131a346f04" providerId="ADAL" clId="{DFD48F55-68E7-4EB3-9673-5C23B61A8F0D}" dt="2022-12-07T01:56:21.333" v="1515" actId="1076"/>
          <ac:spMkLst>
            <pc:docMk/>
            <pc:sldMk cId="2328248567" sldId="419"/>
            <ac:spMk id="6" creationId="{7F17A30A-1632-49DC-BAF3-F6AFF7CCDF40}"/>
          </ac:spMkLst>
        </pc:spChg>
        <pc:spChg chg="mod">
          <ac:chgData name="Benade, Gerdus" userId="15349777-206e-4d7a-8365-52131a346f04" providerId="ADAL" clId="{DFD48F55-68E7-4EB3-9673-5C23B61A8F0D}" dt="2022-12-07T01:56:26.235" v="1516" actId="1076"/>
          <ac:spMkLst>
            <pc:docMk/>
            <pc:sldMk cId="2328248567" sldId="419"/>
            <ac:spMk id="7" creationId="{284A2427-FCCB-4B81-A53C-C3DD0D701FE8}"/>
          </ac:spMkLst>
        </pc:spChg>
        <pc:picChg chg="add del mod">
          <ac:chgData name="Benade, Gerdus" userId="15349777-206e-4d7a-8365-52131a346f04" providerId="ADAL" clId="{DFD48F55-68E7-4EB3-9673-5C23B61A8F0D}" dt="2022-12-07T01:55:03.462" v="1503" actId="478"/>
          <ac:picMkLst>
            <pc:docMk/>
            <pc:sldMk cId="2328248567" sldId="419"/>
            <ac:picMk id="9" creationId="{F65F90AD-48DB-4FC0-8E34-8D62FD3F4B4F}"/>
          </ac:picMkLst>
        </pc:picChg>
        <pc:picChg chg="add mod">
          <ac:chgData name="Benade, Gerdus" userId="15349777-206e-4d7a-8365-52131a346f04" providerId="ADAL" clId="{DFD48F55-68E7-4EB3-9673-5C23B61A8F0D}" dt="2022-12-07T01:28:57.019" v="583" actId="1076"/>
          <ac:picMkLst>
            <pc:docMk/>
            <pc:sldMk cId="2328248567" sldId="419"/>
            <ac:picMk id="1026" creationId="{A47531AB-0F39-4141-A888-EC0167989D0F}"/>
          </ac:picMkLst>
        </pc:picChg>
      </pc:sldChg>
      <pc:sldChg chg="addSp modSp mod modShow">
        <pc:chgData name="Benade, Gerdus" userId="15349777-206e-4d7a-8365-52131a346f04" providerId="ADAL" clId="{DFD48F55-68E7-4EB3-9673-5C23B61A8F0D}" dt="2022-12-11T08:09:28.905" v="8842" actId="729"/>
        <pc:sldMkLst>
          <pc:docMk/>
          <pc:sldMk cId="4192407340" sldId="420"/>
        </pc:sldMkLst>
        <pc:spChg chg="mod">
          <ac:chgData name="Benade, Gerdus" userId="15349777-206e-4d7a-8365-52131a346f04" providerId="ADAL" clId="{DFD48F55-68E7-4EB3-9673-5C23B61A8F0D}" dt="2022-12-07T01:20:50.296" v="447" actId="20577"/>
          <ac:spMkLst>
            <pc:docMk/>
            <pc:sldMk cId="4192407340" sldId="420"/>
            <ac:spMk id="2" creationId="{9FCB40AF-F2A9-46CD-A850-7DF21CDA7023}"/>
          </ac:spMkLst>
        </pc:spChg>
        <pc:spChg chg="mod">
          <ac:chgData name="Benade, Gerdus" userId="15349777-206e-4d7a-8365-52131a346f04" providerId="ADAL" clId="{DFD48F55-68E7-4EB3-9673-5C23B61A8F0D}" dt="2022-12-11T03:20:24.452" v="4184" actId="5793"/>
          <ac:spMkLst>
            <pc:docMk/>
            <pc:sldMk cId="4192407340" sldId="420"/>
            <ac:spMk id="3" creationId="{855C2C88-443B-45B9-906C-5DED1FD5CEC0}"/>
          </ac:spMkLst>
        </pc:spChg>
        <pc:spChg chg="add mod">
          <ac:chgData name="Benade, Gerdus" userId="15349777-206e-4d7a-8365-52131a346f04" providerId="ADAL" clId="{DFD48F55-68E7-4EB3-9673-5C23B61A8F0D}" dt="2022-12-11T03:20:19.070" v="4181" actId="1038"/>
          <ac:spMkLst>
            <pc:docMk/>
            <pc:sldMk cId="4192407340" sldId="420"/>
            <ac:spMk id="5" creationId="{939490F9-A837-489E-BE2B-9E563D4C01B0}"/>
          </ac:spMkLst>
        </pc:spChg>
        <pc:spChg chg="add mod">
          <ac:chgData name="Benade, Gerdus" userId="15349777-206e-4d7a-8365-52131a346f04" providerId="ADAL" clId="{DFD48F55-68E7-4EB3-9673-5C23B61A8F0D}" dt="2022-12-07T01:25:35.890" v="538" actId="1038"/>
          <ac:spMkLst>
            <pc:docMk/>
            <pc:sldMk cId="4192407340" sldId="420"/>
            <ac:spMk id="7" creationId="{1B2344F6-7A57-4EDC-836B-A4641139E98B}"/>
          </ac:spMkLst>
        </pc:spChg>
        <pc:picChg chg="add mod">
          <ac:chgData name="Benade, Gerdus" userId="15349777-206e-4d7a-8365-52131a346f04" providerId="ADAL" clId="{DFD48F55-68E7-4EB3-9673-5C23B61A8F0D}" dt="2022-12-07T01:25:35.890" v="538" actId="1038"/>
          <ac:picMkLst>
            <pc:docMk/>
            <pc:sldMk cId="4192407340" sldId="420"/>
            <ac:picMk id="6" creationId="{4F949579-4780-45FF-88FD-349CBF070ACE}"/>
          </ac:picMkLst>
        </pc:picChg>
      </pc:sldChg>
      <pc:sldChg chg="addSp delSp modSp mod ord modShow">
        <pc:chgData name="Benade, Gerdus" userId="15349777-206e-4d7a-8365-52131a346f04" providerId="ADAL" clId="{DFD48F55-68E7-4EB3-9673-5C23B61A8F0D}" dt="2022-12-11T08:21:49.666" v="9049"/>
        <pc:sldMkLst>
          <pc:docMk/>
          <pc:sldMk cId="91834379" sldId="421"/>
        </pc:sldMkLst>
        <pc:spChg chg="mod">
          <ac:chgData name="Benade, Gerdus" userId="15349777-206e-4d7a-8365-52131a346f04" providerId="ADAL" clId="{DFD48F55-68E7-4EB3-9673-5C23B61A8F0D}" dt="2022-12-07T01:34:31.052" v="786" actId="20577"/>
          <ac:spMkLst>
            <pc:docMk/>
            <pc:sldMk cId="91834379" sldId="421"/>
            <ac:spMk id="3" creationId="{AFD2C6FD-2F21-4F1B-8A12-3A207E77963B}"/>
          </ac:spMkLst>
        </pc:spChg>
        <pc:picChg chg="del">
          <ac:chgData name="Benade, Gerdus" userId="15349777-206e-4d7a-8365-52131a346f04" providerId="ADAL" clId="{DFD48F55-68E7-4EB3-9673-5C23B61A8F0D}" dt="2022-12-07T02:24:41.153" v="1745" actId="478"/>
          <ac:picMkLst>
            <pc:docMk/>
            <pc:sldMk cId="91834379" sldId="421"/>
            <ac:picMk id="11" creationId="{96344379-69FF-4FB1-BE90-CA055DAEF02F}"/>
          </ac:picMkLst>
        </pc:picChg>
        <pc:picChg chg="del">
          <ac:chgData name="Benade, Gerdus" userId="15349777-206e-4d7a-8365-52131a346f04" providerId="ADAL" clId="{DFD48F55-68E7-4EB3-9673-5C23B61A8F0D}" dt="2022-12-07T01:32:02.579" v="727" actId="478"/>
          <ac:picMkLst>
            <pc:docMk/>
            <pc:sldMk cId="91834379" sldId="421"/>
            <ac:picMk id="15" creationId="{711BE801-48DB-418A-803B-7F87CCDB9A89}"/>
          </ac:picMkLst>
        </pc:picChg>
        <pc:picChg chg="del">
          <ac:chgData name="Benade, Gerdus" userId="15349777-206e-4d7a-8365-52131a346f04" providerId="ADAL" clId="{DFD48F55-68E7-4EB3-9673-5C23B61A8F0D}" dt="2022-12-07T01:32:02.579" v="727" actId="478"/>
          <ac:picMkLst>
            <pc:docMk/>
            <pc:sldMk cId="91834379" sldId="421"/>
            <ac:picMk id="16" creationId="{D88EE03F-1DC9-4F81-86EC-8C80BA49463F}"/>
          </ac:picMkLst>
        </pc:picChg>
        <pc:picChg chg="del">
          <ac:chgData name="Benade, Gerdus" userId="15349777-206e-4d7a-8365-52131a346f04" providerId="ADAL" clId="{DFD48F55-68E7-4EB3-9673-5C23B61A8F0D}" dt="2022-12-07T02:24:43.235" v="1746" actId="478"/>
          <ac:picMkLst>
            <pc:docMk/>
            <pc:sldMk cId="91834379" sldId="421"/>
            <ac:picMk id="22" creationId="{1E2E84E8-37FA-481B-A1B6-AE864597E101}"/>
          </ac:picMkLst>
        </pc:picChg>
        <pc:picChg chg="add mod">
          <ac:chgData name="Benade, Gerdus" userId="15349777-206e-4d7a-8365-52131a346f04" providerId="ADAL" clId="{DFD48F55-68E7-4EB3-9673-5C23B61A8F0D}" dt="2022-12-07T00:59:41.836" v="97"/>
          <ac:picMkLst>
            <pc:docMk/>
            <pc:sldMk cId="91834379" sldId="421"/>
            <ac:picMk id="23" creationId="{DB58FD54-FBED-4EFC-9D88-BB213D3FE938}"/>
          </ac:picMkLst>
        </pc:picChg>
        <pc:picChg chg="del">
          <ac:chgData name="Benade, Gerdus" userId="15349777-206e-4d7a-8365-52131a346f04" providerId="ADAL" clId="{DFD48F55-68E7-4EB3-9673-5C23B61A8F0D}" dt="2022-12-07T02:24:52.455" v="1750" actId="478"/>
          <ac:picMkLst>
            <pc:docMk/>
            <pc:sldMk cId="91834379" sldId="421"/>
            <ac:picMk id="24" creationId="{0CD5EDCB-1AC1-457D-97AA-05971EDDD2DB}"/>
          </ac:picMkLst>
        </pc:picChg>
        <pc:picChg chg="add del mod ord">
          <ac:chgData name="Benade, Gerdus" userId="15349777-206e-4d7a-8365-52131a346f04" providerId="ADAL" clId="{DFD48F55-68E7-4EB3-9673-5C23B61A8F0D}" dt="2022-12-07T02:24:51.026" v="1749" actId="167"/>
          <ac:picMkLst>
            <pc:docMk/>
            <pc:sldMk cId="91834379" sldId="421"/>
            <ac:picMk id="25" creationId="{2AB31654-3C37-4729-BAB0-148C3F076B84}"/>
          </ac:picMkLst>
        </pc:picChg>
        <pc:picChg chg="add mod">
          <ac:chgData name="Benade, Gerdus" userId="15349777-206e-4d7a-8365-52131a346f04" providerId="ADAL" clId="{DFD48F55-68E7-4EB3-9673-5C23B61A8F0D}" dt="2022-12-07T00:59:41.836" v="97"/>
          <ac:picMkLst>
            <pc:docMk/>
            <pc:sldMk cId="91834379" sldId="421"/>
            <ac:picMk id="26" creationId="{5FEAD19F-389F-4E53-9D03-4907F054CDB6}"/>
          </ac:picMkLst>
        </pc:picChg>
        <pc:picChg chg="add mod">
          <ac:chgData name="Benade, Gerdus" userId="15349777-206e-4d7a-8365-52131a346f04" providerId="ADAL" clId="{DFD48F55-68E7-4EB3-9673-5C23B61A8F0D}" dt="2022-12-07T00:59:41.836" v="97"/>
          <ac:picMkLst>
            <pc:docMk/>
            <pc:sldMk cId="91834379" sldId="421"/>
            <ac:picMk id="27" creationId="{00D72A0E-4219-4402-9AC9-59341F82E00F}"/>
          </ac:picMkLst>
        </pc:picChg>
        <pc:picChg chg="add mod">
          <ac:chgData name="Benade, Gerdus" userId="15349777-206e-4d7a-8365-52131a346f04" providerId="ADAL" clId="{DFD48F55-68E7-4EB3-9673-5C23B61A8F0D}" dt="2022-12-07T01:31:15.139" v="633"/>
          <ac:picMkLst>
            <pc:docMk/>
            <pc:sldMk cId="91834379" sldId="421"/>
            <ac:picMk id="28" creationId="{C2031CAD-5AFB-491B-920D-E8D2ECF5A8FF}"/>
          </ac:picMkLst>
        </pc:picChg>
        <pc:picChg chg="add mod">
          <ac:chgData name="Benade, Gerdus" userId="15349777-206e-4d7a-8365-52131a346f04" providerId="ADAL" clId="{DFD48F55-68E7-4EB3-9673-5C23B61A8F0D}" dt="2022-12-07T01:31:29.238" v="637"/>
          <ac:picMkLst>
            <pc:docMk/>
            <pc:sldMk cId="91834379" sldId="421"/>
            <ac:picMk id="29" creationId="{EBC4BF7F-1322-4750-ACC6-94733EDF2D44}"/>
          </ac:picMkLst>
        </pc:picChg>
        <pc:cxnChg chg="add mod">
          <ac:chgData name="Benade, Gerdus" userId="15349777-206e-4d7a-8365-52131a346f04" providerId="ADAL" clId="{DFD48F55-68E7-4EB3-9673-5C23B61A8F0D}" dt="2022-12-07T00:59:41.836" v="97"/>
          <ac:cxnSpMkLst>
            <pc:docMk/>
            <pc:sldMk cId="91834379" sldId="421"/>
            <ac:cxnSpMk id="21" creationId="{F59F0DD7-90A6-4147-AB88-BC3DA3008325}"/>
          </ac:cxnSpMkLst>
        </pc:cxnChg>
      </pc:sldChg>
      <pc:sldChg chg="addSp delSp modSp mod delAnim modAnim">
        <pc:chgData name="Benade, Gerdus" userId="15349777-206e-4d7a-8365-52131a346f04" providerId="ADAL" clId="{DFD48F55-68E7-4EB3-9673-5C23B61A8F0D}" dt="2022-12-11T07:05:01.981" v="7553" actId="478"/>
        <pc:sldMkLst>
          <pc:docMk/>
          <pc:sldMk cId="240598586" sldId="422"/>
        </pc:sldMkLst>
        <pc:spChg chg="del mod">
          <ac:chgData name="Benade, Gerdus" userId="15349777-206e-4d7a-8365-52131a346f04" providerId="ADAL" clId="{DFD48F55-68E7-4EB3-9673-5C23B61A8F0D}" dt="2022-12-11T07:05:01.981" v="7553" actId="478"/>
          <ac:spMkLst>
            <pc:docMk/>
            <pc:sldMk cId="240598586" sldId="422"/>
            <ac:spMk id="2" creationId="{C1636F87-A41F-4404-B097-A9617164AEA0}"/>
          </ac:spMkLst>
        </pc:spChg>
        <pc:spChg chg="add mod">
          <ac:chgData name="Benade, Gerdus" userId="15349777-206e-4d7a-8365-52131a346f04" providerId="ADAL" clId="{DFD48F55-68E7-4EB3-9673-5C23B61A8F0D}" dt="2022-12-11T05:55:24.165" v="6085" actId="1076"/>
          <ac:spMkLst>
            <pc:docMk/>
            <pc:sldMk cId="240598586" sldId="422"/>
            <ac:spMk id="3" creationId="{286B2E23-9EB4-49DD-BED1-19ADBF3F3F4A}"/>
          </ac:spMkLst>
        </pc:spChg>
        <pc:spChg chg="del">
          <ac:chgData name="Benade, Gerdus" userId="15349777-206e-4d7a-8365-52131a346f04" providerId="ADAL" clId="{DFD48F55-68E7-4EB3-9673-5C23B61A8F0D}" dt="2022-12-07T01:00:51.052" v="102" actId="478"/>
          <ac:spMkLst>
            <pc:docMk/>
            <pc:sldMk cId="240598586" sldId="422"/>
            <ac:spMk id="3" creationId="{96A48C81-1477-4698-87CD-70C2878101D7}"/>
          </ac:spMkLst>
        </pc:spChg>
        <pc:spChg chg="add mod">
          <ac:chgData name="Benade, Gerdus" userId="15349777-206e-4d7a-8365-52131a346f04" providerId="ADAL" clId="{DFD48F55-68E7-4EB3-9673-5C23B61A8F0D}" dt="2022-12-11T05:55:26.217" v="6086" actId="1076"/>
          <ac:spMkLst>
            <pc:docMk/>
            <pc:sldMk cId="240598586" sldId="422"/>
            <ac:spMk id="8" creationId="{354151B2-E260-4D5B-8973-CB900CAAC1A9}"/>
          </ac:spMkLst>
        </pc:spChg>
        <pc:spChg chg="add del mod">
          <ac:chgData name="Benade, Gerdus" userId="15349777-206e-4d7a-8365-52131a346f04" providerId="ADAL" clId="{DFD48F55-68E7-4EB3-9673-5C23B61A8F0D}" dt="2022-12-07T01:00:57.193" v="103" actId="478"/>
          <ac:spMkLst>
            <pc:docMk/>
            <pc:sldMk cId="240598586" sldId="422"/>
            <ac:spMk id="8" creationId="{D1D499C3-8AF5-43D2-979B-6E98DB58AE38}"/>
          </ac:spMkLst>
        </pc:spChg>
        <pc:spChg chg="add del mod">
          <ac:chgData name="Benade, Gerdus" userId="15349777-206e-4d7a-8365-52131a346f04" providerId="ADAL" clId="{DFD48F55-68E7-4EB3-9673-5C23B61A8F0D}" dt="2022-12-07T01:01:00.156" v="104" actId="478"/>
          <ac:spMkLst>
            <pc:docMk/>
            <pc:sldMk cId="240598586" sldId="422"/>
            <ac:spMk id="9" creationId="{38857B68-97C8-4101-81DA-DDA40C47EECC}"/>
          </ac:spMkLst>
        </pc:spChg>
        <pc:spChg chg="add mod">
          <ac:chgData name="Benade, Gerdus" userId="15349777-206e-4d7a-8365-52131a346f04" providerId="ADAL" clId="{DFD48F55-68E7-4EB3-9673-5C23B61A8F0D}" dt="2022-12-11T05:58:24.749" v="6125" actId="1076"/>
          <ac:spMkLst>
            <pc:docMk/>
            <pc:sldMk cId="240598586" sldId="422"/>
            <ac:spMk id="9" creationId="{A75A4260-1782-47FD-A4AE-2C6A68191DF0}"/>
          </ac:spMkLst>
        </pc:spChg>
        <pc:spChg chg="add mod">
          <ac:chgData name="Benade, Gerdus" userId="15349777-206e-4d7a-8365-52131a346f04" providerId="ADAL" clId="{DFD48F55-68E7-4EB3-9673-5C23B61A8F0D}" dt="2022-12-11T05:56:56.403" v="6104" actId="1076"/>
          <ac:spMkLst>
            <pc:docMk/>
            <pc:sldMk cId="240598586" sldId="422"/>
            <ac:spMk id="146" creationId="{46BE3C4D-E89E-467D-9128-65085AC43291}"/>
          </ac:spMkLst>
        </pc:spChg>
        <pc:spChg chg="add mod">
          <ac:chgData name="Benade, Gerdus" userId="15349777-206e-4d7a-8365-52131a346f04" providerId="ADAL" clId="{DFD48F55-68E7-4EB3-9673-5C23B61A8F0D}" dt="2022-12-11T05:57:06.337" v="6111" actId="1076"/>
          <ac:spMkLst>
            <pc:docMk/>
            <pc:sldMk cId="240598586" sldId="422"/>
            <ac:spMk id="147" creationId="{6ED7E286-7D29-4A6E-9FCA-64FD3877A930}"/>
          </ac:spMkLst>
        </pc:spChg>
        <pc:spChg chg="add mod">
          <ac:chgData name="Benade, Gerdus" userId="15349777-206e-4d7a-8365-52131a346f04" providerId="ADAL" clId="{DFD48F55-68E7-4EB3-9673-5C23B61A8F0D}" dt="2022-12-11T06:03:49.759" v="6222" actId="14100"/>
          <ac:spMkLst>
            <pc:docMk/>
            <pc:sldMk cId="240598586" sldId="422"/>
            <ac:spMk id="148" creationId="{7EF1A305-BE7D-48A0-9A38-573919191BD5}"/>
          </ac:spMkLst>
        </pc:spChg>
        <pc:spChg chg="add del mod">
          <ac:chgData name="Benade, Gerdus" userId="15349777-206e-4d7a-8365-52131a346f04" providerId="ADAL" clId="{DFD48F55-68E7-4EB3-9673-5C23B61A8F0D}" dt="2022-12-11T05:49:49.449" v="5998" actId="478"/>
          <ac:spMkLst>
            <pc:docMk/>
            <pc:sldMk cId="240598586" sldId="422"/>
            <ac:spMk id="149" creationId="{DDF46E14-B8FE-4CB4-96CF-982C36BBC512}"/>
          </ac:spMkLst>
        </pc:spChg>
        <pc:spChg chg="add mod ord">
          <ac:chgData name="Benade, Gerdus" userId="15349777-206e-4d7a-8365-52131a346f04" providerId="ADAL" clId="{DFD48F55-68E7-4EB3-9673-5C23B61A8F0D}" dt="2022-12-11T05:55:58.284" v="6090" actId="170"/>
          <ac:spMkLst>
            <pc:docMk/>
            <pc:sldMk cId="240598586" sldId="422"/>
            <ac:spMk id="150" creationId="{C4715D8E-711D-4B46-8010-F4880A091104}"/>
          </ac:spMkLst>
        </pc:spChg>
        <pc:spChg chg="add mod ord">
          <ac:chgData name="Benade, Gerdus" userId="15349777-206e-4d7a-8365-52131a346f04" providerId="ADAL" clId="{DFD48F55-68E7-4EB3-9673-5C23B61A8F0D}" dt="2022-12-11T05:58:08.866" v="6122" actId="167"/>
          <ac:spMkLst>
            <pc:docMk/>
            <pc:sldMk cId="240598586" sldId="422"/>
            <ac:spMk id="151" creationId="{11A5CDA8-DB2E-42B8-9421-B8C3AD5C3D94}"/>
          </ac:spMkLst>
        </pc:spChg>
        <pc:spChg chg="add mod">
          <ac:chgData name="Benade, Gerdus" userId="15349777-206e-4d7a-8365-52131a346f04" providerId="ADAL" clId="{DFD48F55-68E7-4EB3-9673-5C23B61A8F0D}" dt="2022-12-11T05:58:51.020" v="6128" actId="1076"/>
          <ac:spMkLst>
            <pc:docMk/>
            <pc:sldMk cId="240598586" sldId="422"/>
            <ac:spMk id="166" creationId="{3D046128-9C61-4BB6-ACDB-86533A4D6A98}"/>
          </ac:spMkLst>
        </pc:spChg>
        <pc:spChg chg="add mod">
          <ac:chgData name="Benade, Gerdus" userId="15349777-206e-4d7a-8365-52131a346f04" providerId="ADAL" clId="{DFD48F55-68E7-4EB3-9673-5C23B61A8F0D}" dt="2022-12-11T05:58:51.020" v="6128" actId="1076"/>
          <ac:spMkLst>
            <pc:docMk/>
            <pc:sldMk cId="240598586" sldId="422"/>
            <ac:spMk id="230" creationId="{00913719-491E-48E9-98F8-35D5A062540B}"/>
          </ac:spMkLst>
        </pc:spChg>
        <pc:spChg chg="add mod">
          <ac:chgData name="Benade, Gerdus" userId="15349777-206e-4d7a-8365-52131a346f04" providerId="ADAL" clId="{DFD48F55-68E7-4EB3-9673-5C23B61A8F0D}" dt="2022-12-11T06:11:41.912" v="6463" actId="207"/>
          <ac:spMkLst>
            <pc:docMk/>
            <pc:sldMk cId="240598586" sldId="422"/>
            <ac:spMk id="231" creationId="{29380F39-111F-4438-A2AC-E87AC71BD3B0}"/>
          </ac:spMkLst>
        </pc:spChg>
        <pc:spChg chg="add mod">
          <ac:chgData name="Benade, Gerdus" userId="15349777-206e-4d7a-8365-52131a346f04" providerId="ADAL" clId="{DFD48F55-68E7-4EB3-9673-5C23B61A8F0D}" dt="2022-12-11T06:03:42.299" v="6220" actId="1076"/>
          <ac:spMkLst>
            <pc:docMk/>
            <pc:sldMk cId="240598586" sldId="422"/>
            <ac:spMk id="232" creationId="{0FC998A0-6BFE-455A-829D-6DA0CA76D195}"/>
          </ac:spMkLst>
        </pc:spChg>
        <pc:spChg chg="add mod">
          <ac:chgData name="Benade, Gerdus" userId="15349777-206e-4d7a-8365-52131a346f04" providerId="ADAL" clId="{DFD48F55-68E7-4EB3-9673-5C23B61A8F0D}" dt="2022-12-11T05:58:51.020" v="6128" actId="1076"/>
          <ac:spMkLst>
            <pc:docMk/>
            <pc:sldMk cId="240598586" sldId="422"/>
            <ac:spMk id="233" creationId="{F9B0DF0B-3801-42B6-A63A-C60DA1E71E9B}"/>
          </ac:spMkLst>
        </pc:spChg>
        <pc:spChg chg="add mod">
          <ac:chgData name="Benade, Gerdus" userId="15349777-206e-4d7a-8365-52131a346f04" providerId="ADAL" clId="{DFD48F55-68E7-4EB3-9673-5C23B61A8F0D}" dt="2022-12-11T06:03:39.181" v="6219" actId="1076"/>
          <ac:spMkLst>
            <pc:docMk/>
            <pc:sldMk cId="240598586" sldId="422"/>
            <ac:spMk id="234" creationId="{C6FFFC92-21A0-41DB-A594-E99C90EA61E2}"/>
          </ac:spMkLst>
        </pc:spChg>
        <pc:spChg chg="add del mod">
          <ac:chgData name="Benade, Gerdus" userId="15349777-206e-4d7a-8365-52131a346f04" providerId="ADAL" clId="{DFD48F55-68E7-4EB3-9673-5C23B61A8F0D}" dt="2022-12-11T06:03:33.506" v="6216" actId="478"/>
          <ac:spMkLst>
            <pc:docMk/>
            <pc:sldMk cId="240598586" sldId="422"/>
            <ac:spMk id="235" creationId="{2B66DBBD-5A5B-4D01-AF7B-927D52B22ED0}"/>
          </ac:spMkLst>
        </pc:spChg>
        <pc:spChg chg="add mod">
          <ac:chgData name="Benade, Gerdus" userId="15349777-206e-4d7a-8365-52131a346f04" providerId="ADAL" clId="{DFD48F55-68E7-4EB3-9673-5C23B61A8F0D}" dt="2022-12-11T05:58:51.020" v="6128" actId="1076"/>
          <ac:spMkLst>
            <pc:docMk/>
            <pc:sldMk cId="240598586" sldId="422"/>
            <ac:spMk id="236" creationId="{1B414422-94A7-4862-8CEE-30FE40EFCF62}"/>
          </ac:spMkLst>
        </pc:spChg>
        <pc:spChg chg="add del mod">
          <ac:chgData name="Benade, Gerdus" userId="15349777-206e-4d7a-8365-52131a346f04" providerId="ADAL" clId="{DFD48F55-68E7-4EB3-9673-5C23B61A8F0D}" dt="2022-12-11T06:04:04.556" v="6223" actId="478"/>
          <ac:spMkLst>
            <pc:docMk/>
            <pc:sldMk cId="240598586" sldId="422"/>
            <ac:spMk id="239" creationId="{59080D80-955D-4177-98C2-A0A090C3EAE1}"/>
          </ac:spMkLst>
        </pc:spChg>
        <pc:spChg chg="add mod">
          <ac:chgData name="Benade, Gerdus" userId="15349777-206e-4d7a-8365-52131a346f04" providerId="ADAL" clId="{DFD48F55-68E7-4EB3-9673-5C23B61A8F0D}" dt="2022-12-11T06:03:31.459" v="6215" actId="1076"/>
          <ac:spMkLst>
            <pc:docMk/>
            <pc:sldMk cId="240598586" sldId="422"/>
            <ac:spMk id="249" creationId="{42E002E2-AB5E-4A03-A6F4-0F8A524D5E81}"/>
          </ac:spMkLst>
        </pc:spChg>
        <pc:spChg chg="add mod">
          <ac:chgData name="Benade, Gerdus" userId="15349777-206e-4d7a-8365-52131a346f04" providerId="ADAL" clId="{DFD48F55-68E7-4EB3-9673-5C23B61A8F0D}" dt="2022-12-11T06:03:31.459" v="6215" actId="1076"/>
          <ac:spMkLst>
            <pc:docMk/>
            <pc:sldMk cId="240598586" sldId="422"/>
            <ac:spMk id="313" creationId="{A9AC4EEF-D265-4209-904A-364BB24C71F6}"/>
          </ac:spMkLst>
        </pc:spChg>
        <pc:spChg chg="add del mod">
          <ac:chgData name="Benade, Gerdus" userId="15349777-206e-4d7a-8365-52131a346f04" providerId="ADAL" clId="{DFD48F55-68E7-4EB3-9673-5C23B61A8F0D}" dt="2022-12-11T06:04:31.120" v="6230" actId="478"/>
          <ac:spMkLst>
            <pc:docMk/>
            <pc:sldMk cId="240598586" sldId="422"/>
            <ac:spMk id="314" creationId="{585375A0-6A86-4871-8902-CE016B3A3F3A}"/>
          </ac:spMkLst>
        </pc:spChg>
        <pc:spChg chg="add mod">
          <ac:chgData name="Benade, Gerdus" userId="15349777-206e-4d7a-8365-52131a346f04" providerId="ADAL" clId="{DFD48F55-68E7-4EB3-9673-5C23B61A8F0D}" dt="2022-12-11T06:04:52.122" v="6241" actId="1076"/>
          <ac:spMkLst>
            <pc:docMk/>
            <pc:sldMk cId="240598586" sldId="422"/>
            <ac:spMk id="315" creationId="{DC744AF7-89E0-42C1-B384-7ED008702592}"/>
          </ac:spMkLst>
        </pc:spChg>
        <pc:spChg chg="add mod">
          <ac:chgData name="Benade, Gerdus" userId="15349777-206e-4d7a-8365-52131a346f04" providerId="ADAL" clId="{DFD48F55-68E7-4EB3-9673-5C23B61A8F0D}" dt="2022-12-11T06:03:31.459" v="6215" actId="1076"/>
          <ac:spMkLst>
            <pc:docMk/>
            <pc:sldMk cId="240598586" sldId="422"/>
            <ac:spMk id="316" creationId="{C837E0EF-A516-42A8-A8B5-91524C6F7B3D}"/>
          </ac:spMkLst>
        </pc:spChg>
        <pc:spChg chg="add mod">
          <ac:chgData name="Benade, Gerdus" userId="15349777-206e-4d7a-8365-52131a346f04" providerId="ADAL" clId="{DFD48F55-68E7-4EB3-9673-5C23B61A8F0D}" dt="2022-12-11T06:04:50.144" v="6239" actId="1076"/>
          <ac:spMkLst>
            <pc:docMk/>
            <pc:sldMk cId="240598586" sldId="422"/>
            <ac:spMk id="317" creationId="{DAA10057-4623-4DDF-8DC3-EAB2821806B0}"/>
          </ac:spMkLst>
        </pc:spChg>
        <pc:spChg chg="add mod">
          <ac:chgData name="Benade, Gerdus" userId="15349777-206e-4d7a-8365-52131a346f04" providerId="ADAL" clId="{DFD48F55-68E7-4EB3-9673-5C23B61A8F0D}" dt="2022-12-11T06:04:51.084" v="6240" actId="1076"/>
          <ac:spMkLst>
            <pc:docMk/>
            <pc:sldMk cId="240598586" sldId="422"/>
            <ac:spMk id="318" creationId="{4A631D63-76E0-4E55-9146-ADD0C1ADA3AD}"/>
          </ac:spMkLst>
        </pc:spChg>
        <pc:spChg chg="add mod">
          <ac:chgData name="Benade, Gerdus" userId="15349777-206e-4d7a-8365-52131a346f04" providerId="ADAL" clId="{DFD48F55-68E7-4EB3-9673-5C23B61A8F0D}" dt="2022-12-11T06:03:31.459" v="6215" actId="1076"/>
          <ac:spMkLst>
            <pc:docMk/>
            <pc:sldMk cId="240598586" sldId="422"/>
            <ac:spMk id="319" creationId="{7F74D4E5-0BD2-4B44-A2AF-33AC3D870EDE}"/>
          </ac:spMkLst>
        </pc:spChg>
        <pc:spChg chg="add del mod">
          <ac:chgData name="Benade, Gerdus" userId="15349777-206e-4d7a-8365-52131a346f04" providerId="ADAL" clId="{DFD48F55-68E7-4EB3-9673-5C23B61A8F0D}" dt="2022-12-11T06:04:40.913" v="6233" actId="478"/>
          <ac:spMkLst>
            <pc:docMk/>
            <pc:sldMk cId="240598586" sldId="422"/>
            <ac:spMk id="320" creationId="{275334E2-422B-4839-B660-2D3A3BFAEBCB}"/>
          </ac:spMkLst>
        </pc:spChg>
        <pc:spChg chg="add mod">
          <ac:chgData name="Benade, Gerdus" userId="15349777-206e-4d7a-8365-52131a346f04" providerId="ADAL" clId="{DFD48F55-68E7-4EB3-9673-5C23B61A8F0D}" dt="2022-12-11T06:04:09.213" v="6225" actId="1076"/>
          <ac:spMkLst>
            <pc:docMk/>
            <pc:sldMk cId="240598586" sldId="422"/>
            <ac:spMk id="324" creationId="{50289D6F-AC9B-4328-97A0-F83AE79B3451}"/>
          </ac:spMkLst>
        </pc:spChg>
        <pc:spChg chg="add mod">
          <ac:chgData name="Benade, Gerdus" userId="15349777-206e-4d7a-8365-52131a346f04" providerId="ADAL" clId="{DFD48F55-68E7-4EB3-9673-5C23B61A8F0D}" dt="2022-12-11T06:11:47.731" v="6464" actId="2085"/>
          <ac:spMkLst>
            <pc:docMk/>
            <pc:sldMk cId="240598586" sldId="422"/>
            <ac:spMk id="325" creationId="{693946F7-87B1-4BD5-BF85-B7A5CB212E38}"/>
          </ac:spMkLst>
        </pc:spChg>
        <pc:spChg chg="add del mod">
          <ac:chgData name="Benade, Gerdus" userId="15349777-206e-4d7a-8365-52131a346f04" providerId="ADAL" clId="{DFD48F55-68E7-4EB3-9673-5C23B61A8F0D}" dt="2022-12-11T06:07:23.627" v="6271" actId="478"/>
          <ac:spMkLst>
            <pc:docMk/>
            <pc:sldMk cId="240598586" sldId="422"/>
            <ac:spMk id="333" creationId="{57759312-0C39-4669-A9D0-AD50D144543A}"/>
          </ac:spMkLst>
        </pc:spChg>
        <pc:spChg chg="add del mod">
          <ac:chgData name="Benade, Gerdus" userId="15349777-206e-4d7a-8365-52131a346f04" providerId="ADAL" clId="{DFD48F55-68E7-4EB3-9673-5C23B61A8F0D}" dt="2022-12-11T06:09:22.576" v="6305" actId="478"/>
          <ac:spMkLst>
            <pc:docMk/>
            <pc:sldMk cId="240598586" sldId="422"/>
            <ac:spMk id="334" creationId="{EDADD330-8D3F-4B8A-B898-A2DA2107AD71}"/>
          </ac:spMkLst>
        </pc:spChg>
        <pc:spChg chg="add del mod">
          <ac:chgData name="Benade, Gerdus" userId="15349777-206e-4d7a-8365-52131a346f04" providerId="ADAL" clId="{DFD48F55-68E7-4EB3-9673-5C23B61A8F0D}" dt="2022-12-11T06:08:12.279" v="6285" actId="478"/>
          <ac:spMkLst>
            <pc:docMk/>
            <pc:sldMk cId="240598586" sldId="422"/>
            <ac:spMk id="335" creationId="{21F575EE-8103-467F-B1EF-6174D12CE9DB}"/>
          </ac:spMkLst>
        </pc:spChg>
        <pc:spChg chg="add del mod">
          <ac:chgData name="Benade, Gerdus" userId="15349777-206e-4d7a-8365-52131a346f04" providerId="ADAL" clId="{DFD48F55-68E7-4EB3-9673-5C23B61A8F0D}" dt="2022-12-11T06:09:44.409" v="6309" actId="478"/>
          <ac:spMkLst>
            <pc:docMk/>
            <pc:sldMk cId="240598586" sldId="422"/>
            <ac:spMk id="336" creationId="{D4671FA4-9020-4CA1-8704-D9033A141C0D}"/>
          </ac:spMkLst>
        </pc:spChg>
        <pc:spChg chg="add mod">
          <ac:chgData name="Benade, Gerdus" userId="15349777-206e-4d7a-8365-52131a346f04" providerId="ADAL" clId="{DFD48F55-68E7-4EB3-9673-5C23B61A8F0D}" dt="2022-12-11T07:05:01.981" v="7553" actId="478"/>
          <ac:spMkLst>
            <pc:docMk/>
            <pc:sldMk cId="240598586" sldId="422"/>
            <ac:spMk id="341" creationId="{34AD442F-DB79-493B-ABE7-4E44009C92CC}"/>
          </ac:spMkLst>
        </pc:spChg>
        <pc:grpChg chg="add mod">
          <ac:chgData name="Benade, Gerdus" userId="15349777-206e-4d7a-8365-52131a346f04" providerId="ADAL" clId="{DFD48F55-68E7-4EB3-9673-5C23B61A8F0D}" dt="2022-12-07T02:24:17.964" v="1744"/>
          <ac:grpSpMkLst>
            <pc:docMk/>
            <pc:sldMk cId="240598586" sldId="422"/>
            <ac:grpSpMk id="18" creationId="{923F2F4A-F2D4-4271-AE37-CC34E7ADFB93}"/>
          </ac:grpSpMkLst>
        </pc:grpChg>
        <pc:grpChg chg="add mod">
          <ac:chgData name="Benade, Gerdus" userId="15349777-206e-4d7a-8365-52131a346f04" providerId="ADAL" clId="{DFD48F55-68E7-4EB3-9673-5C23B61A8F0D}" dt="2022-12-07T02:24:17.964" v="1744"/>
          <ac:grpSpMkLst>
            <pc:docMk/>
            <pc:sldMk cId="240598586" sldId="422"/>
            <ac:grpSpMk id="55" creationId="{4D7F2911-89E1-489F-B3EA-45047838731B}"/>
          </ac:grpSpMkLst>
        </pc:grpChg>
        <pc:grpChg chg="add mod">
          <ac:chgData name="Benade, Gerdus" userId="15349777-206e-4d7a-8365-52131a346f04" providerId="ADAL" clId="{DFD48F55-68E7-4EB3-9673-5C23B61A8F0D}" dt="2022-12-07T02:24:17.964" v="1744"/>
          <ac:grpSpMkLst>
            <pc:docMk/>
            <pc:sldMk cId="240598586" sldId="422"/>
            <ac:grpSpMk id="67" creationId="{38B1A946-BAE0-4711-9417-C496D14FBA09}"/>
          </ac:grpSpMkLst>
        </pc:grpChg>
        <pc:grpChg chg="add mod ord">
          <ac:chgData name="Benade, Gerdus" userId="15349777-206e-4d7a-8365-52131a346f04" providerId="ADAL" clId="{DFD48F55-68E7-4EB3-9673-5C23B61A8F0D}" dt="2022-12-11T05:58:33.054" v="6126" actId="1076"/>
          <ac:grpSpMkLst>
            <pc:docMk/>
            <pc:sldMk cId="240598586" sldId="422"/>
            <ac:grpSpMk id="82" creationId="{8993CC53-CA27-44C5-B3E4-66EA84F268F5}"/>
          </ac:grpSpMkLst>
        </pc:grpChg>
        <pc:grpChg chg="add mod ord">
          <ac:chgData name="Benade, Gerdus" userId="15349777-206e-4d7a-8365-52131a346f04" providerId="ADAL" clId="{DFD48F55-68E7-4EB3-9673-5C23B61A8F0D}" dt="2022-12-11T05:57:54.576" v="6119" actId="167"/>
          <ac:grpSpMkLst>
            <pc:docMk/>
            <pc:sldMk cId="240598586" sldId="422"/>
            <ac:grpSpMk id="120" creationId="{245BDEA1-2327-4EA0-8F2A-8428F8A8717D}"/>
          </ac:grpSpMkLst>
        </pc:grpChg>
        <pc:grpChg chg="add mod ord">
          <ac:chgData name="Benade, Gerdus" userId="15349777-206e-4d7a-8365-52131a346f04" providerId="ADAL" clId="{DFD48F55-68E7-4EB3-9673-5C23B61A8F0D}" dt="2022-12-11T05:57:54.576" v="6119" actId="167"/>
          <ac:grpSpMkLst>
            <pc:docMk/>
            <pc:sldMk cId="240598586" sldId="422"/>
            <ac:grpSpMk id="132" creationId="{B68B7CC4-BECC-4DEE-BAC3-EF0341A0409F}"/>
          </ac:grpSpMkLst>
        </pc:grpChg>
        <pc:grpChg chg="add mod">
          <ac:chgData name="Benade, Gerdus" userId="15349777-206e-4d7a-8365-52131a346f04" providerId="ADAL" clId="{DFD48F55-68E7-4EB3-9673-5C23B61A8F0D}" dt="2022-12-11T05:58:51.020" v="6128" actId="1076"/>
          <ac:grpSpMkLst>
            <pc:docMk/>
            <pc:sldMk cId="240598586" sldId="422"/>
            <ac:grpSpMk id="172" creationId="{F2E2ABD8-58D4-4AFF-86D5-7D6A10506217}"/>
          </ac:grpSpMkLst>
        </pc:grpChg>
        <pc:grpChg chg="add mod">
          <ac:chgData name="Benade, Gerdus" userId="15349777-206e-4d7a-8365-52131a346f04" providerId="ADAL" clId="{DFD48F55-68E7-4EB3-9673-5C23B61A8F0D}" dt="2022-12-11T05:58:51.020" v="6128" actId="1076"/>
          <ac:grpSpMkLst>
            <pc:docMk/>
            <pc:sldMk cId="240598586" sldId="422"/>
            <ac:grpSpMk id="184" creationId="{E71CEC03-3881-46E5-94D5-BE84068D3AF6}"/>
          </ac:grpSpMkLst>
        </pc:grpChg>
        <pc:grpChg chg="add mod">
          <ac:chgData name="Benade, Gerdus" userId="15349777-206e-4d7a-8365-52131a346f04" providerId="ADAL" clId="{DFD48F55-68E7-4EB3-9673-5C23B61A8F0D}" dt="2022-12-11T05:58:51.020" v="6128" actId="1076"/>
          <ac:grpSpMkLst>
            <pc:docMk/>
            <pc:sldMk cId="240598586" sldId="422"/>
            <ac:grpSpMk id="199" creationId="{F9FC4EC4-29BC-4538-B148-A30FD49E8188}"/>
          </ac:grpSpMkLst>
        </pc:grpChg>
        <pc:grpChg chg="add mod">
          <ac:chgData name="Benade, Gerdus" userId="15349777-206e-4d7a-8365-52131a346f04" providerId="ADAL" clId="{DFD48F55-68E7-4EB3-9673-5C23B61A8F0D}" dt="2022-12-11T06:03:31.459" v="6215" actId="1076"/>
          <ac:grpSpMkLst>
            <pc:docMk/>
            <pc:sldMk cId="240598586" sldId="422"/>
            <ac:grpSpMk id="255" creationId="{62A06D29-FF3E-496C-A2CF-3BEB921208A6}"/>
          </ac:grpSpMkLst>
        </pc:grpChg>
        <pc:grpChg chg="add mod">
          <ac:chgData name="Benade, Gerdus" userId="15349777-206e-4d7a-8365-52131a346f04" providerId="ADAL" clId="{DFD48F55-68E7-4EB3-9673-5C23B61A8F0D}" dt="2022-12-11T06:03:31.459" v="6215" actId="1076"/>
          <ac:grpSpMkLst>
            <pc:docMk/>
            <pc:sldMk cId="240598586" sldId="422"/>
            <ac:grpSpMk id="267" creationId="{951F2CB9-4954-4A76-88E8-C628281D2194}"/>
          </ac:grpSpMkLst>
        </pc:grpChg>
        <pc:grpChg chg="add mod">
          <ac:chgData name="Benade, Gerdus" userId="15349777-206e-4d7a-8365-52131a346f04" providerId="ADAL" clId="{DFD48F55-68E7-4EB3-9673-5C23B61A8F0D}" dt="2022-12-11T06:03:31.459" v="6215" actId="1076"/>
          <ac:grpSpMkLst>
            <pc:docMk/>
            <pc:sldMk cId="240598586" sldId="422"/>
            <ac:grpSpMk id="282" creationId="{5068CD37-D4F2-44AF-8BD1-0D54AB4D1E6B}"/>
          </ac:grpSpMkLst>
        </pc:grpChg>
        <pc:graphicFrameChg chg="add mod modGraphic">
          <ac:chgData name="Benade, Gerdus" userId="15349777-206e-4d7a-8365-52131a346f04" providerId="ADAL" clId="{DFD48F55-68E7-4EB3-9673-5C23B61A8F0D}" dt="2022-12-11T05:47:00.278" v="5952" actId="1076"/>
          <ac:graphicFrameMkLst>
            <pc:docMk/>
            <pc:sldMk cId="240598586" sldId="422"/>
            <ac:graphicFrameMk id="6" creationId="{36656974-513D-43AB-98CB-BEE945B0699F}"/>
          </ac:graphicFrameMkLst>
        </pc:graphicFrameChg>
        <pc:picChg chg="add mod">
          <ac:chgData name="Benade, Gerdus" userId="15349777-206e-4d7a-8365-52131a346f04" providerId="ADAL" clId="{DFD48F55-68E7-4EB3-9673-5C23B61A8F0D}" dt="2022-12-11T05:47:00.278" v="5952" actId="1076"/>
          <ac:picMkLst>
            <pc:docMk/>
            <pc:sldMk cId="240598586" sldId="422"/>
            <ac:picMk id="5" creationId="{44D7CC97-C2A2-47F5-895E-F417031803C1}"/>
          </ac:picMkLst>
        </pc:picChg>
        <pc:picChg chg="add mod">
          <ac:chgData name="Benade, Gerdus" userId="15349777-206e-4d7a-8365-52131a346f04" providerId="ADAL" clId="{DFD48F55-68E7-4EB3-9673-5C23B61A8F0D}" dt="2022-12-11T05:47:00.278" v="5952" actId="1076"/>
          <ac:picMkLst>
            <pc:docMk/>
            <pc:sldMk cId="240598586" sldId="422"/>
            <ac:picMk id="7" creationId="{AA7D448D-055B-4B3D-829D-9023C42A2971}"/>
          </ac:picMkLst>
        </pc:picChg>
        <pc:picChg chg="add mod">
          <ac:chgData name="Benade, Gerdus" userId="15349777-206e-4d7a-8365-52131a346f04" providerId="ADAL" clId="{DFD48F55-68E7-4EB3-9673-5C23B61A8F0D}" dt="2022-12-11T05:47:00.278" v="5952" actId="1076"/>
          <ac:picMkLst>
            <pc:docMk/>
            <pc:sldMk cId="240598586" sldId="422"/>
            <ac:picMk id="12" creationId="{EF54ACFF-193E-4228-9D2A-E262E1C9E343}"/>
          </ac:picMkLst>
        </pc:picChg>
        <pc:picChg chg="add mod">
          <ac:chgData name="Benade, Gerdus" userId="15349777-206e-4d7a-8365-52131a346f04" providerId="ADAL" clId="{DFD48F55-68E7-4EB3-9673-5C23B61A8F0D}" dt="2022-12-11T05:47:00.278" v="5952" actId="1076"/>
          <ac:picMkLst>
            <pc:docMk/>
            <pc:sldMk cId="240598586" sldId="422"/>
            <ac:picMk id="13" creationId="{5CD0F9B6-5FBC-4358-AE90-B87F39FA617C}"/>
          </ac:picMkLst>
        </pc:picChg>
        <pc:picChg chg="add mod">
          <ac:chgData name="Benade, Gerdus" userId="15349777-206e-4d7a-8365-52131a346f04" providerId="ADAL" clId="{DFD48F55-68E7-4EB3-9673-5C23B61A8F0D}" dt="2022-12-11T05:47:00.278" v="5952" actId="1076"/>
          <ac:picMkLst>
            <pc:docMk/>
            <pc:sldMk cId="240598586" sldId="422"/>
            <ac:picMk id="14" creationId="{5795FAA3-A088-4142-BEF6-CCB78ACA29E9}"/>
          </ac:picMkLst>
        </pc:picChg>
        <pc:picChg chg="add mod">
          <ac:chgData name="Benade, Gerdus" userId="15349777-206e-4d7a-8365-52131a346f04" providerId="ADAL" clId="{DFD48F55-68E7-4EB3-9673-5C23B61A8F0D}" dt="2022-12-11T05:47:00.278" v="5952" actId="1076"/>
          <ac:picMkLst>
            <pc:docMk/>
            <pc:sldMk cId="240598586" sldId="422"/>
            <ac:picMk id="15" creationId="{E7CC7783-44A2-4DE3-88DC-2E6B401167E9}"/>
          </ac:picMkLst>
        </pc:picChg>
        <pc:picChg chg="add mod">
          <ac:chgData name="Benade, Gerdus" userId="15349777-206e-4d7a-8365-52131a346f04" providerId="ADAL" clId="{DFD48F55-68E7-4EB3-9673-5C23B61A8F0D}" dt="2022-12-07T02:24:17.964" v="1744"/>
          <ac:picMkLst>
            <pc:docMk/>
            <pc:sldMk cId="240598586" sldId="422"/>
            <ac:picMk id="16" creationId="{8872616B-39CF-4A69-AC1A-BD5E6115B0B9}"/>
          </ac:picMkLst>
        </pc:picChg>
        <pc:picChg chg="add mod">
          <ac:chgData name="Benade, Gerdus" userId="15349777-206e-4d7a-8365-52131a346f04" providerId="ADAL" clId="{DFD48F55-68E7-4EB3-9673-5C23B61A8F0D}" dt="2022-12-07T02:24:17.964" v="1744"/>
          <ac:picMkLst>
            <pc:docMk/>
            <pc:sldMk cId="240598586" sldId="422"/>
            <ac:picMk id="17" creationId="{D32924C3-5A85-420E-8508-14ED597CC87F}"/>
          </ac:picMkLst>
        </pc:picChg>
        <pc:picChg chg="add mod ord">
          <ac:chgData name="Benade, Gerdus" userId="15349777-206e-4d7a-8365-52131a346f04" providerId="ADAL" clId="{DFD48F55-68E7-4EB3-9673-5C23B61A8F0D}" dt="2022-12-11T05:58:33.054" v="6126" actId="1076"/>
          <ac:picMkLst>
            <pc:docMk/>
            <pc:sldMk cId="240598586" sldId="422"/>
            <ac:picMk id="81" creationId="{738C4BAD-AB21-4A40-A6A9-B246AD4F07E1}"/>
          </ac:picMkLst>
        </pc:picChg>
        <pc:picChg chg="add mod ord">
          <ac:chgData name="Benade, Gerdus" userId="15349777-206e-4d7a-8365-52131a346f04" providerId="ADAL" clId="{DFD48F55-68E7-4EB3-9673-5C23B61A8F0D}" dt="2022-12-11T05:58:11.751" v="6123" actId="167"/>
          <ac:picMkLst>
            <pc:docMk/>
            <pc:sldMk cId="240598586" sldId="422"/>
            <ac:picMk id="113" creationId="{DD72FD70-1BAB-4D40-9948-630BA64CBC66}"/>
          </ac:picMkLst>
        </pc:picChg>
        <pc:picChg chg="add del mod">
          <ac:chgData name="Benade, Gerdus" userId="15349777-206e-4d7a-8365-52131a346f04" providerId="ADAL" clId="{DFD48F55-68E7-4EB3-9673-5C23B61A8F0D}" dt="2022-12-11T05:55:20.405" v="6083" actId="478"/>
          <ac:picMkLst>
            <pc:docMk/>
            <pc:sldMk cId="240598586" sldId="422"/>
            <ac:picMk id="163" creationId="{0D6F715E-6774-46E8-9535-6DD8E71D1422}"/>
          </ac:picMkLst>
        </pc:picChg>
        <pc:picChg chg="add mod">
          <ac:chgData name="Benade, Gerdus" userId="15349777-206e-4d7a-8365-52131a346f04" providerId="ADAL" clId="{DFD48F55-68E7-4EB3-9673-5C23B61A8F0D}" dt="2022-12-11T05:58:51.020" v="6128" actId="1076"/>
          <ac:picMkLst>
            <pc:docMk/>
            <pc:sldMk cId="240598586" sldId="422"/>
            <ac:picMk id="164" creationId="{8B98ED78-C04F-4803-9181-EC3D4FE46E8E}"/>
          </ac:picMkLst>
        </pc:picChg>
        <pc:picChg chg="add mod">
          <ac:chgData name="Benade, Gerdus" userId="15349777-206e-4d7a-8365-52131a346f04" providerId="ADAL" clId="{DFD48F55-68E7-4EB3-9673-5C23B61A8F0D}" dt="2022-12-11T05:58:51.020" v="6128" actId="1076"/>
          <ac:picMkLst>
            <pc:docMk/>
            <pc:sldMk cId="240598586" sldId="422"/>
            <ac:picMk id="198" creationId="{82D0555C-32A6-41F8-AB36-90C73FD22234}"/>
          </ac:picMkLst>
        </pc:picChg>
        <pc:picChg chg="add mod modCrop">
          <ac:chgData name="Benade, Gerdus" userId="15349777-206e-4d7a-8365-52131a346f04" providerId="ADAL" clId="{DFD48F55-68E7-4EB3-9673-5C23B61A8F0D}" dt="2022-12-11T06:11:21.888" v="6462"/>
          <ac:picMkLst>
            <pc:docMk/>
            <pc:sldMk cId="240598586" sldId="422"/>
            <ac:picMk id="241" creationId="{A78137C0-4F56-4078-9E4C-DD52DD8A3CCA}"/>
          </ac:picMkLst>
        </pc:picChg>
        <pc:picChg chg="add mod">
          <ac:chgData name="Benade, Gerdus" userId="15349777-206e-4d7a-8365-52131a346f04" providerId="ADAL" clId="{DFD48F55-68E7-4EB3-9673-5C23B61A8F0D}" dt="2022-12-11T06:03:31.459" v="6215" actId="1076"/>
          <ac:picMkLst>
            <pc:docMk/>
            <pc:sldMk cId="240598586" sldId="422"/>
            <ac:picMk id="247" creationId="{2C5717B7-9FE4-4FAB-A466-FFA67A115F3B}"/>
          </ac:picMkLst>
        </pc:picChg>
        <pc:picChg chg="add mod">
          <ac:chgData name="Benade, Gerdus" userId="15349777-206e-4d7a-8365-52131a346f04" providerId="ADAL" clId="{DFD48F55-68E7-4EB3-9673-5C23B61A8F0D}" dt="2022-12-11T06:03:31.459" v="6215" actId="1076"/>
          <ac:picMkLst>
            <pc:docMk/>
            <pc:sldMk cId="240598586" sldId="422"/>
            <ac:picMk id="281" creationId="{AFCD9B2B-E1DE-4AE1-99E9-F470D72C3266}"/>
          </ac:picMkLst>
        </pc:picChg>
        <pc:picChg chg="add del mod">
          <ac:chgData name="Benade, Gerdus" userId="15349777-206e-4d7a-8365-52131a346f04" providerId="ADAL" clId="{DFD48F55-68E7-4EB3-9673-5C23B61A8F0D}" dt="2022-12-11T06:04:48.497" v="6238" actId="478"/>
          <ac:picMkLst>
            <pc:docMk/>
            <pc:sldMk cId="240598586" sldId="422"/>
            <ac:picMk id="321" creationId="{ED512E35-7BF3-4BC7-9833-AD69CF21A749}"/>
          </ac:picMkLst>
        </pc:picChg>
        <pc:inkChg chg="mod">
          <ac:chgData name="Benade, Gerdus" userId="15349777-206e-4d7a-8365-52131a346f04" providerId="ADAL" clId="{DFD48F55-68E7-4EB3-9673-5C23B61A8F0D}" dt="2022-12-07T02:24:17.964" v="1744"/>
          <ac:inkMkLst>
            <pc:docMk/>
            <pc:sldMk cId="240598586" sldId="422"/>
            <ac:inkMk id="19" creationId="{CB5867C8-94FC-4CE4-99A4-E8E7BC9A14E8}"/>
          </ac:inkMkLst>
        </pc:inkChg>
        <pc:inkChg chg="mod">
          <ac:chgData name="Benade, Gerdus" userId="15349777-206e-4d7a-8365-52131a346f04" providerId="ADAL" clId="{DFD48F55-68E7-4EB3-9673-5C23B61A8F0D}" dt="2022-12-07T02:24:17.964" v="1744"/>
          <ac:inkMkLst>
            <pc:docMk/>
            <pc:sldMk cId="240598586" sldId="422"/>
            <ac:inkMk id="20" creationId="{5210D27C-D885-433A-BEFB-67FE58F8692C}"/>
          </ac:inkMkLst>
        </pc:inkChg>
        <pc:inkChg chg="mod">
          <ac:chgData name="Benade, Gerdus" userId="15349777-206e-4d7a-8365-52131a346f04" providerId="ADAL" clId="{DFD48F55-68E7-4EB3-9673-5C23B61A8F0D}" dt="2022-12-07T02:24:17.964" v="1744"/>
          <ac:inkMkLst>
            <pc:docMk/>
            <pc:sldMk cId="240598586" sldId="422"/>
            <ac:inkMk id="21" creationId="{42F189F1-45BB-45B9-8481-64FE0FF25E04}"/>
          </ac:inkMkLst>
        </pc:inkChg>
        <pc:inkChg chg="mod">
          <ac:chgData name="Benade, Gerdus" userId="15349777-206e-4d7a-8365-52131a346f04" providerId="ADAL" clId="{DFD48F55-68E7-4EB3-9673-5C23B61A8F0D}" dt="2022-12-07T02:24:17.964" v="1744"/>
          <ac:inkMkLst>
            <pc:docMk/>
            <pc:sldMk cId="240598586" sldId="422"/>
            <ac:inkMk id="22" creationId="{0C795ACC-E1CC-459F-A7AA-49C491460355}"/>
          </ac:inkMkLst>
        </pc:inkChg>
        <pc:inkChg chg="mod">
          <ac:chgData name="Benade, Gerdus" userId="15349777-206e-4d7a-8365-52131a346f04" providerId="ADAL" clId="{DFD48F55-68E7-4EB3-9673-5C23B61A8F0D}" dt="2022-12-07T02:24:17.964" v="1744"/>
          <ac:inkMkLst>
            <pc:docMk/>
            <pc:sldMk cId="240598586" sldId="422"/>
            <ac:inkMk id="23" creationId="{BED25A28-AF13-4D0C-AA9D-CC04B65E5CAA}"/>
          </ac:inkMkLst>
        </pc:inkChg>
        <pc:inkChg chg="mod">
          <ac:chgData name="Benade, Gerdus" userId="15349777-206e-4d7a-8365-52131a346f04" providerId="ADAL" clId="{DFD48F55-68E7-4EB3-9673-5C23B61A8F0D}" dt="2022-12-07T02:24:17.964" v="1744"/>
          <ac:inkMkLst>
            <pc:docMk/>
            <pc:sldMk cId="240598586" sldId="422"/>
            <ac:inkMk id="24" creationId="{560D4BBB-AF6A-43FC-BB4C-5A6599B10CB4}"/>
          </ac:inkMkLst>
        </pc:inkChg>
        <pc:inkChg chg="mod">
          <ac:chgData name="Benade, Gerdus" userId="15349777-206e-4d7a-8365-52131a346f04" providerId="ADAL" clId="{DFD48F55-68E7-4EB3-9673-5C23B61A8F0D}" dt="2022-12-07T02:24:17.964" v="1744"/>
          <ac:inkMkLst>
            <pc:docMk/>
            <pc:sldMk cId="240598586" sldId="422"/>
            <ac:inkMk id="25" creationId="{1017D468-6635-4EE1-9587-32463F58AB79}"/>
          </ac:inkMkLst>
        </pc:inkChg>
        <pc:inkChg chg="mod">
          <ac:chgData name="Benade, Gerdus" userId="15349777-206e-4d7a-8365-52131a346f04" providerId="ADAL" clId="{DFD48F55-68E7-4EB3-9673-5C23B61A8F0D}" dt="2022-12-07T02:24:17.964" v="1744"/>
          <ac:inkMkLst>
            <pc:docMk/>
            <pc:sldMk cId="240598586" sldId="422"/>
            <ac:inkMk id="26" creationId="{F32C74C8-DA26-404A-9F8F-EC1FAC9D16F9}"/>
          </ac:inkMkLst>
        </pc:inkChg>
        <pc:inkChg chg="mod">
          <ac:chgData name="Benade, Gerdus" userId="15349777-206e-4d7a-8365-52131a346f04" providerId="ADAL" clId="{DFD48F55-68E7-4EB3-9673-5C23B61A8F0D}" dt="2022-12-07T02:24:17.964" v="1744"/>
          <ac:inkMkLst>
            <pc:docMk/>
            <pc:sldMk cId="240598586" sldId="422"/>
            <ac:inkMk id="27" creationId="{2B2BE3B1-F8A3-4669-B88C-D23FD4EC22B6}"/>
          </ac:inkMkLst>
        </pc:inkChg>
        <pc:inkChg chg="mod">
          <ac:chgData name="Benade, Gerdus" userId="15349777-206e-4d7a-8365-52131a346f04" providerId="ADAL" clId="{DFD48F55-68E7-4EB3-9673-5C23B61A8F0D}" dt="2022-12-07T02:24:17.964" v="1744"/>
          <ac:inkMkLst>
            <pc:docMk/>
            <pc:sldMk cId="240598586" sldId="422"/>
            <ac:inkMk id="28" creationId="{5C143EE1-F92D-44C6-8866-7E9FE63D5E8D}"/>
          </ac:inkMkLst>
        </pc:inkChg>
        <pc:inkChg chg="mod">
          <ac:chgData name="Benade, Gerdus" userId="15349777-206e-4d7a-8365-52131a346f04" providerId="ADAL" clId="{DFD48F55-68E7-4EB3-9673-5C23B61A8F0D}" dt="2022-12-07T02:24:17.964" v="1744"/>
          <ac:inkMkLst>
            <pc:docMk/>
            <pc:sldMk cId="240598586" sldId="422"/>
            <ac:inkMk id="29" creationId="{816EEAAD-8E38-43E5-8AD7-814B377E9FEA}"/>
          </ac:inkMkLst>
        </pc:inkChg>
        <pc:inkChg chg="mod">
          <ac:chgData name="Benade, Gerdus" userId="15349777-206e-4d7a-8365-52131a346f04" providerId="ADAL" clId="{DFD48F55-68E7-4EB3-9673-5C23B61A8F0D}" dt="2022-12-07T02:24:17.964" v="1744"/>
          <ac:inkMkLst>
            <pc:docMk/>
            <pc:sldMk cId="240598586" sldId="422"/>
            <ac:inkMk id="30" creationId="{2A6DAEA0-DA79-4FAC-A2DB-4610CD9B985E}"/>
          </ac:inkMkLst>
        </pc:inkChg>
        <pc:inkChg chg="mod">
          <ac:chgData name="Benade, Gerdus" userId="15349777-206e-4d7a-8365-52131a346f04" providerId="ADAL" clId="{DFD48F55-68E7-4EB3-9673-5C23B61A8F0D}" dt="2022-12-07T02:24:17.964" v="1744"/>
          <ac:inkMkLst>
            <pc:docMk/>
            <pc:sldMk cId="240598586" sldId="422"/>
            <ac:inkMk id="31" creationId="{4B537B98-9AEA-4BFB-8E25-44D9E7CBDCD9}"/>
          </ac:inkMkLst>
        </pc:inkChg>
        <pc:inkChg chg="mod">
          <ac:chgData name="Benade, Gerdus" userId="15349777-206e-4d7a-8365-52131a346f04" providerId="ADAL" clId="{DFD48F55-68E7-4EB3-9673-5C23B61A8F0D}" dt="2022-12-07T02:24:17.964" v="1744"/>
          <ac:inkMkLst>
            <pc:docMk/>
            <pc:sldMk cId="240598586" sldId="422"/>
            <ac:inkMk id="32" creationId="{D51F8383-01B9-4D46-BB7D-B2205255898C}"/>
          </ac:inkMkLst>
        </pc:inkChg>
        <pc:inkChg chg="mod">
          <ac:chgData name="Benade, Gerdus" userId="15349777-206e-4d7a-8365-52131a346f04" providerId="ADAL" clId="{DFD48F55-68E7-4EB3-9673-5C23B61A8F0D}" dt="2022-12-07T02:24:17.964" v="1744"/>
          <ac:inkMkLst>
            <pc:docMk/>
            <pc:sldMk cId="240598586" sldId="422"/>
            <ac:inkMk id="33" creationId="{BEEAC215-6508-497B-A785-B658665CEC96}"/>
          </ac:inkMkLst>
        </pc:inkChg>
        <pc:inkChg chg="mod">
          <ac:chgData name="Benade, Gerdus" userId="15349777-206e-4d7a-8365-52131a346f04" providerId="ADAL" clId="{DFD48F55-68E7-4EB3-9673-5C23B61A8F0D}" dt="2022-12-07T02:24:17.964" v="1744"/>
          <ac:inkMkLst>
            <pc:docMk/>
            <pc:sldMk cId="240598586" sldId="422"/>
            <ac:inkMk id="34" creationId="{55014122-75B2-42FD-8E8F-773007F124E6}"/>
          </ac:inkMkLst>
        </pc:inkChg>
        <pc:inkChg chg="mod">
          <ac:chgData name="Benade, Gerdus" userId="15349777-206e-4d7a-8365-52131a346f04" providerId="ADAL" clId="{DFD48F55-68E7-4EB3-9673-5C23B61A8F0D}" dt="2022-12-07T02:24:17.964" v="1744"/>
          <ac:inkMkLst>
            <pc:docMk/>
            <pc:sldMk cId="240598586" sldId="422"/>
            <ac:inkMk id="35" creationId="{75958142-7E52-44D6-AFBC-6A4D2975A602}"/>
          </ac:inkMkLst>
        </pc:inkChg>
        <pc:inkChg chg="mod">
          <ac:chgData name="Benade, Gerdus" userId="15349777-206e-4d7a-8365-52131a346f04" providerId="ADAL" clId="{DFD48F55-68E7-4EB3-9673-5C23B61A8F0D}" dt="2022-12-07T02:24:17.964" v="1744"/>
          <ac:inkMkLst>
            <pc:docMk/>
            <pc:sldMk cId="240598586" sldId="422"/>
            <ac:inkMk id="36" creationId="{08E9DF07-8158-4D66-BF60-8594CCA8003E}"/>
          </ac:inkMkLst>
        </pc:inkChg>
        <pc:inkChg chg="mod">
          <ac:chgData name="Benade, Gerdus" userId="15349777-206e-4d7a-8365-52131a346f04" providerId="ADAL" clId="{DFD48F55-68E7-4EB3-9673-5C23B61A8F0D}" dt="2022-12-07T02:24:17.964" v="1744"/>
          <ac:inkMkLst>
            <pc:docMk/>
            <pc:sldMk cId="240598586" sldId="422"/>
            <ac:inkMk id="37" creationId="{25312C74-5B3F-4E74-B144-520173DC4FCD}"/>
          </ac:inkMkLst>
        </pc:inkChg>
        <pc:inkChg chg="mod">
          <ac:chgData name="Benade, Gerdus" userId="15349777-206e-4d7a-8365-52131a346f04" providerId="ADAL" clId="{DFD48F55-68E7-4EB3-9673-5C23B61A8F0D}" dt="2022-12-07T02:24:17.964" v="1744"/>
          <ac:inkMkLst>
            <pc:docMk/>
            <pc:sldMk cId="240598586" sldId="422"/>
            <ac:inkMk id="38" creationId="{D9A5E40C-3F11-46C1-8BB9-55E88DFE70DA}"/>
          </ac:inkMkLst>
        </pc:inkChg>
        <pc:inkChg chg="mod">
          <ac:chgData name="Benade, Gerdus" userId="15349777-206e-4d7a-8365-52131a346f04" providerId="ADAL" clId="{DFD48F55-68E7-4EB3-9673-5C23B61A8F0D}" dt="2022-12-07T02:24:17.964" v="1744"/>
          <ac:inkMkLst>
            <pc:docMk/>
            <pc:sldMk cId="240598586" sldId="422"/>
            <ac:inkMk id="39" creationId="{3CE5820D-8FAB-47E1-A58C-D7A9948C9B07}"/>
          </ac:inkMkLst>
        </pc:inkChg>
        <pc:inkChg chg="mod">
          <ac:chgData name="Benade, Gerdus" userId="15349777-206e-4d7a-8365-52131a346f04" providerId="ADAL" clId="{DFD48F55-68E7-4EB3-9673-5C23B61A8F0D}" dt="2022-12-07T02:24:17.964" v="1744"/>
          <ac:inkMkLst>
            <pc:docMk/>
            <pc:sldMk cId="240598586" sldId="422"/>
            <ac:inkMk id="40" creationId="{D882AE1F-BFDA-4B5A-9508-21DFB4EF31E5}"/>
          </ac:inkMkLst>
        </pc:inkChg>
        <pc:inkChg chg="mod">
          <ac:chgData name="Benade, Gerdus" userId="15349777-206e-4d7a-8365-52131a346f04" providerId="ADAL" clId="{DFD48F55-68E7-4EB3-9673-5C23B61A8F0D}" dt="2022-12-07T02:24:17.964" v="1744"/>
          <ac:inkMkLst>
            <pc:docMk/>
            <pc:sldMk cId="240598586" sldId="422"/>
            <ac:inkMk id="41" creationId="{D9510A80-DC21-4CAB-B3AE-BC7D1A75F4A9}"/>
          </ac:inkMkLst>
        </pc:inkChg>
        <pc:inkChg chg="mod">
          <ac:chgData name="Benade, Gerdus" userId="15349777-206e-4d7a-8365-52131a346f04" providerId="ADAL" clId="{DFD48F55-68E7-4EB3-9673-5C23B61A8F0D}" dt="2022-12-07T02:24:17.964" v="1744"/>
          <ac:inkMkLst>
            <pc:docMk/>
            <pc:sldMk cId="240598586" sldId="422"/>
            <ac:inkMk id="42" creationId="{1AD732B2-68DA-48B5-8517-0E2FD9C1248E}"/>
          </ac:inkMkLst>
        </pc:inkChg>
        <pc:inkChg chg="mod">
          <ac:chgData name="Benade, Gerdus" userId="15349777-206e-4d7a-8365-52131a346f04" providerId="ADAL" clId="{DFD48F55-68E7-4EB3-9673-5C23B61A8F0D}" dt="2022-12-07T02:24:17.964" v="1744"/>
          <ac:inkMkLst>
            <pc:docMk/>
            <pc:sldMk cId="240598586" sldId="422"/>
            <ac:inkMk id="43" creationId="{6FDB7FB2-6A68-455D-B41B-877B73584E3F}"/>
          </ac:inkMkLst>
        </pc:inkChg>
        <pc:inkChg chg="mod">
          <ac:chgData name="Benade, Gerdus" userId="15349777-206e-4d7a-8365-52131a346f04" providerId="ADAL" clId="{DFD48F55-68E7-4EB3-9673-5C23B61A8F0D}" dt="2022-12-07T02:24:17.964" v="1744"/>
          <ac:inkMkLst>
            <pc:docMk/>
            <pc:sldMk cId="240598586" sldId="422"/>
            <ac:inkMk id="44" creationId="{71BFB308-916F-4123-A097-C8E3995CB05B}"/>
          </ac:inkMkLst>
        </pc:inkChg>
        <pc:inkChg chg="mod">
          <ac:chgData name="Benade, Gerdus" userId="15349777-206e-4d7a-8365-52131a346f04" providerId="ADAL" clId="{DFD48F55-68E7-4EB3-9673-5C23B61A8F0D}" dt="2022-12-07T02:24:17.964" v="1744"/>
          <ac:inkMkLst>
            <pc:docMk/>
            <pc:sldMk cId="240598586" sldId="422"/>
            <ac:inkMk id="45" creationId="{C1EB7CB1-DECC-410B-9973-E63B7553B64D}"/>
          </ac:inkMkLst>
        </pc:inkChg>
        <pc:inkChg chg="mod">
          <ac:chgData name="Benade, Gerdus" userId="15349777-206e-4d7a-8365-52131a346f04" providerId="ADAL" clId="{DFD48F55-68E7-4EB3-9673-5C23B61A8F0D}" dt="2022-12-07T02:24:17.964" v="1744"/>
          <ac:inkMkLst>
            <pc:docMk/>
            <pc:sldMk cId="240598586" sldId="422"/>
            <ac:inkMk id="46" creationId="{FD392390-F87C-4079-8208-269B87DAF4F4}"/>
          </ac:inkMkLst>
        </pc:inkChg>
        <pc:inkChg chg="mod">
          <ac:chgData name="Benade, Gerdus" userId="15349777-206e-4d7a-8365-52131a346f04" providerId="ADAL" clId="{DFD48F55-68E7-4EB3-9673-5C23B61A8F0D}" dt="2022-12-07T02:24:17.964" v="1744"/>
          <ac:inkMkLst>
            <pc:docMk/>
            <pc:sldMk cId="240598586" sldId="422"/>
            <ac:inkMk id="47" creationId="{B95E4339-C32B-4B3D-8465-8BA370A9B9DD}"/>
          </ac:inkMkLst>
        </pc:inkChg>
        <pc:inkChg chg="mod">
          <ac:chgData name="Benade, Gerdus" userId="15349777-206e-4d7a-8365-52131a346f04" providerId="ADAL" clId="{DFD48F55-68E7-4EB3-9673-5C23B61A8F0D}" dt="2022-12-07T02:24:17.964" v="1744"/>
          <ac:inkMkLst>
            <pc:docMk/>
            <pc:sldMk cId="240598586" sldId="422"/>
            <ac:inkMk id="48" creationId="{5281A773-5E5A-4D73-9269-A11FDBA518EC}"/>
          </ac:inkMkLst>
        </pc:inkChg>
        <pc:inkChg chg="add mod">
          <ac:chgData name="Benade, Gerdus" userId="15349777-206e-4d7a-8365-52131a346f04" providerId="ADAL" clId="{DFD48F55-68E7-4EB3-9673-5C23B61A8F0D}" dt="2022-12-07T02:24:17.964" v="1744"/>
          <ac:inkMkLst>
            <pc:docMk/>
            <pc:sldMk cId="240598586" sldId="422"/>
            <ac:inkMk id="49" creationId="{488CF578-A1E7-46DA-8229-8D16FEB01BE7}"/>
          </ac:inkMkLst>
        </pc:inkChg>
        <pc:inkChg chg="add mod">
          <ac:chgData name="Benade, Gerdus" userId="15349777-206e-4d7a-8365-52131a346f04" providerId="ADAL" clId="{DFD48F55-68E7-4EB3-9673-5C23B61A8F0D}" dt="2022-12-07T02:24:17.964" v="1744"/>
          <ac:inkMkLst>
            <pc:docMk/>
            <pc:sldMk cId="240598586" sldId="422"/>
            <ac:inkMk id="50" creationId="{DEE39708-B761-48C6-8CA7-6A14F4D1F182}"/>
          </ac:inkMkLst>
        </pc:inkChg>
        <pc:inkChg chg="add mod">
          <ac:chgData name="Benade, Gerdus" userId="15349777-206e-4d7a-8365-52131a346f04" providerId="ADAL" clId="{DFD48F55-68E7-4EB3-9673-5C23B61A8F0D}" dt="2022-12-07T02:24:17.964" v="1744"/>
          <ac:inkMkLst>
            <pc:docMk/>
            <pc:sldMk cId="240598586" sldId="422"/>
            <ac:inkMk id="51" creationId="{440F110F-A7B0-43DC-B740-B490826438F3}"/>
          </ac:inkMkLst>
        </pc:inkChg>
        <pc:inkChg chg="add mod">
          <ac:chgData name="Benade, Gerdus" userId="15349777-206e-4d7a-8365-52131a346f04" providerId="ADAL" clId="{DFD48F55-68E7-4EB3-9673-5C23B61A8F0D}" dt="2022-12-07T02:24:17.964" v="1744"/>
          <ac:inkMkLst>
            <pc:docMk/>
            <pc:sldMk cId="240598586" sldId="422"/>
            <ac:inkMk id="52" creationId="{4DA33E2C-D217-4A8F-8ADF-D596471E1407}"/>
          </ac:inkMkLst>
        </pc:inkChg>
        <pc:inkChg chg="add mod">
          <ac:chgData name="Benade, Gerdus" userId="15349777-206e-4d7a-8365-52131a346f04" providerId="ADAL" clId="{DFD48F55-68E7-4EB3-9673-5C23B61A8F0D}" dt="2022-12-07T02:24:17.964" v="1744"/>
          <ac:inkMkLst>
            <pc:docMk/>
            <pc:sldMk cId="240598586" sldId="422"/>
            <ac:inkMk id="53" creationId="{32FB6866-E561-4461-B3F5-174C1E3F0D3D}"/>
          </ac:inkMkLst>
        </pc:inkChg>
        <pc:inkChg chg="add mod">
          <ac:chgData name="Benade, Gerdus" userId="15349777-206e-4d7a-8365-52131a346f04" providerId="ADAL" clId="{DFD48F55-68E7-4EB3-9673-5C23B61A8F0D}" dt="2022-12-07T02:24:17.964" v="1744"/>
          <ac:inkMkLst>
            <pc:docMk/>
            <pc:sldMk cId="240598586" sldId="422"/>
            <ac:inkMk id="54" creationId="{D8D64263-E62F-4FED-9145-C700184C78D6}"/>
          </ac:inkMkLst>
        </pc:inkChg>
        <pc:inkChg chg="mod">
          <ac:chgData name="Benade, Gerdus" userId="15349777-206e-4d7a-8365-52131a346f04" providerId="ADAL" clId="{DFD48F55-68E7-4EB3-9673-5C23B61A8F0D}" dt="2022-12-07T02:24:17.964" v="1744"/>
          <ac:inkMkLst>
            <pc:docMk/>
            <pc:sldMk cId="240598586" sldId="422"/>
            <ac:inkMk id="56" creationId="{64E607C8-CAB4-4289-AFED-E48CF6B390E0}"/>
          </ac:inkMkLst>
        </pc:inkChg>
        <pc:inkChg chg="mod">
          <ac:chgData name="Benade, Gerdus" userId="15349777-206e-4d7a-8365-52131a346f04" providerId="ADAL" clId="{DFD48F55-68E7-4EB3-9673-5C23B61A8F0D}" dt="2022-12-07T02:24:17.964" v="1744"/>
          <ac:inkMkLst>
            <pc:docMk/>
            <pc:sldMk cId="240598586" sldId="422"/>
            <ac:inkMk id="57" creationId="{CA2F9479-A295-4491-BB3E-BDB0610F5F1A}"/>
          </ac:inkMkLst>
        </pc:inkChg>
        <pc:inkChg chg="mod">
          <ac:chgData name="Benade, Gerdus" userId="15349777-206e-4d7a-8365-52131a346f04" providerId="ADAL" clId="{DFD48F55-68E7-4EB3-9673-5C23B61A8F0D}" dt="2022-12-07T02:24:17.964" v="1744"/>
          <ac:inkMkLst>
            <pc:docMk/>
            <pc:sldMk cId="240598586" sldId="422"/>
            <ac:inkMk id="58" creationId="{C882777D-15DD-461E-9C8C-F69416E9CEAF}"/>
          </ac:inkMkLst>
        </pc:inkChg>
        <pc:inkChg chg="mod">
          <ac:chgData name="Benade, Gerdus" userId="15349777-206e-4d7a-8365-52131a346f04" providerId="ADAL" clId="{DFD48F55-68E7-4EB3-9673-5C23B61A8F0D}" dt="2022-12-07T02:24:17.964" v="1744"/>
          <ac:inkMkLst>
            <pc:docMk/>
            <pc:sldMk cId="240598586" sldId="422"/>
            <ac:inkMk id="59" creationId="{C848A1F6-1960-4C12-BF01-ADA0C80BC7D2}"/>
          </ac:inkMkLst>
        </pc:inkChg>
        <pc:inkChg chg="mod">
          <ac:chgData name="Benade, Gerdus" userId="15349777-206e-4d7a-8365-52131a346f04" providerId="ADAL" clId="{DFD48F55-68E7-4EB3-9673-5C23B61A8F0D}" dt="2022-12-07T02:24:17.964" v="1744"/>
          <ac:inkMkLst>
            <pc:docMk/>
            <pc:sldMk cId="240598586" sldId="422"/>
            <ac:inkMk id="60" creationId="{899F1DAF-D9A7-4B20-8E87-D36562996AF6}"/>
          </ac:inkMkLst>
        </pc:inkChg>
        <pc:inkChg chg="mod">
          <ac:chgData name="Benade, Gerdus" userId="15349777-206e-4d7a-8365-52131a346f04" providerId="ADAL" clId="{DFD48F55-68E7-4EB3-9673-5C23B61A8F0D}" dt="2022-12-07T02:24:17.964" v="1744"/>
          <ac:inkMkLst>
            <pc:docMk/>
            <pc:sldMk cId="240598586" sldId="422"/>
            <ac:inkMk id="61" creationId="{A37ED835-9E66-4BE6-83DA-86FEF3ACA7EE}"/>
          </ac:inkMkLst>
        </pc:inkChg>
        <pc:inkChg chg="mod">
          <ac:chgData name="Benade, Gerdus" userId="15349777-206e-4d7a-8365-52131a346f04" providerId="ADAL" clId="{DFD48F55-68E7-4EB3-9673-5C23B61A8F0D}" dt="2022-12-07T02:24:17.964" v="1744"/>
          <ac:inkMkLst>
            <pc:docMk/>
            <pc:sldMk cId="240598586" sldId="422"/>
            <ac:inkMk id="62" creationId="{DEA61670-D810-4174-95C5-BB679F5A9A36}"/>
          </ac:inkMkLst>
        </pc:inkChg>
        <pc:inkChg chg="mod">
          <ac:chgData name="Benade, Gerdus" userId="15349777-206e-4d7a-8365-52131a346f04" providerId="ADAL" clId="{DFD48F55-68E7-4EB3-9673-5C23B61A8F0D}" dt="2022-12-07T02:24:17.964" v="1744"/>
          <ac:inkMkLst>
            <pc:docMk/>
            <pc:sldMk cId="240598586" sldId="422"/>
            <ac:inkMk id="63" creationId="{E4906DF0-B7FD-49D9-B8E8-9B65A73CCBA4}"/>
          </ac:inkMkLst>
        </pc:inkChg>
        <pc:inkChg chg="mod">
          <ac:chgData name="Benade, Gerdus" userId="15349777-206e-4d7a-8365-52131a346f04" providerId="ADAL" clId="{DFD48F55-68E7-4EB3-9673-5C23B61A8F0D}" dt="2022-12-07T02:24:17.964" v="1744"/>
          <ac:inkMkLst>
            <pc:docMk/>
            <pc:sldMk cId="240598586" sldId="422"/>
            <ac:inkMk id="64" creationId="{D1B8DEE9-1607-4DCC-94DF-EE2894C5AE9C}"/>
          </ac:inkMkLst>
        </pc:inkChg>
        <pc:inkChg chg="mod">
          <ac:chgData name="Benade, Gerdus" userId="15349777-206e-4d7a-8365-52131a346f04" providerId="ADAL" clId="{DFD48F55-68E7-4EB3-9673-5C23B61A8F0D}" dt="2022-12-07T02:24:17.964" v="1744"/>
          <ac:inkMkLst>
            <pc:docMk/>
            <pc:sldMk cId="240598586" sldId="422"/>
            <ac:inkMk id="65" creationId="{0B4729B0-E84F-4264-B992-59AD2002A3B8}"/>
          </ac:inkMkLst>
        </pc:inkChg>
        <pc:inkChg chg="mod">
          <ac:chgData name="Benade, Gerdus" userId="15349777-206e-4d7a-8365-52131a346f04" providerId="ADAL" clId="{DFD48F55-68E7-4EB3-9673-5C23B61A8F0D}" dt="2022-12-07T02:24:17.964" v="1744"/>
          <ac:inkMkLst>
            <pc:docMk/>
            <pc:sldMk cId="240598586" sldId="422"/>
            <ac:inkMk id="66" creationId="{55E5C97C-FD9B-42C5-B2F4-274C609DADCB}"/>
          </ac:inkMkLst>
        </pc:inkChg>
        <pc:inkChg chg="mod">
          <ac:chgData name="Benade, Gerdus" userId="15349777-206e-4d7a-8365-52131a346f04" providerId="ADAL" clId="{DFD48F55-68E7-4EB3-9673-5C23B61A8F0D}" dt="2022-12-07T02:24:17.964" v="1744"/>
          <ac:inkMkLst>
            <pc:docMk/>
            <pc:sldMk cId="240598586" sldId="422"/>
            <ac:inkMk id="68" creationId="{54D6DA01-6F3E-4777-B6DA-25328D8B77DC}"/>
          </ac:inkMkLst>
        </pc:inkChg>
        <pc:inkChg chg="mod">
          <ac:chgData name="Benade, Gerdus" userId="15349777-206e-4d7a-8365-52131a346f04" providerId="ADAL" clId="{DFD48F55-68E7-4EB3-9673-5C23B61A8F0D}" dt="2022-12-07T02:24:17.964" v="1744"/>
          <ac:inkMkLst>
            <pc:docMk/>
            <pc:sldMk cId="240598586" sldId="422"/>
            <ac:inkMk id="69" creationId="{73ECD10C-E1EA-4EA0-A429-48F5FA712BC2}"/>
          </ac:inkMkLst>
        </pc:inkChg>
        <pc:inkChg chg="mod">
          <ac:chgData name="Benade, Gerdus" userId="15349777-206e-4d7a-8365-52131a346f04" providerId="ADAL" clId="{DFD48F55-68E7-4EB3-9673-5C23B61A8F0D}" dt="2022-12-07T02:24:17.964" v="1744"/>
          <ac:inkMkLst>
            <pc:docMk/>
            <pc:sldMk cId="240598586" sldId="422"/>
            <ac:inkMk id="70" creationId="{9E8C30DE-B8D9-44A6-B544-4EB6D156B9D4}"/>
          </ac:inkMkLst>
        </pc:inkChg>
        <pc:inkChg chg="mod">
          <ac:chgData name="Benade, Gerdus" userId="15349777-206e-4d7a-8365-52131a346f04" providerId="ADAL" clId="{DFD48F55-68E7-4EB3-9673-5C23B61A8F0D}" dt="2022-12-07T02:24:17.964" v="1744"/>
          <ac:inkMkLst>
            <pc:docMk/>
            <pc:sldMk cId="240598586" sldId="422"/>
            <ac:inkMk id="71" creationId="{E962C33A-1E04-48EC-B2C8-AA2663D23FD0}"/>
          </ac:inkMkLst>
        </pc:inkChg>
        <pc:inkChg chg="mod">
          <ac:chgData name="Benade, Gerdus" userId="15349777-206e-4d7a-8365-52131a346f04" providerId="ADAL" clId="{DFD48F55-68E7-4EB3-9673-5C23B61A8F0D}" dt="2022-12-07T02:24:17.964" v="1744"/>
          <ac:inkMkLst>
            <pc:docMk/>
            <pc:sldMk cId="240598586" sldId="422"/>
            <ac:inkMk id="72" creationId="{FEE6FD73-9575-4F84-A2F7-8D7A2A6448FD}"/>
          </ac:inkMkLst>
        </pc:inkChg>
        <pc:inkChg chg="mod">
          <ac:chgData name="Benade, Gerdus" userId="15349777-206e-4d7a-8365-52131a346f04" providerId="ADAL" clId="{DFD48F55-68E7-4EB3-9673-5C23B61A8F0D}" dt="2022-12-07T02:24:17.964" v="1744"/>
          <ac:inkMkLst>
            <pc:docMk/>
            <pc:sldMk cId="240598586" sldId="422"/>
            <ac:inkMk id="73" creationId="{9BDE9876-4A7A-4342-A25F-F48E5DB8DA70}"/>
          </ac:inkMkLst>
        </pc:inkChg>
        <pc:inkChg chg="mod">
          <ac:chgData name="Benade, Gerdus" userId="15349777-206e-4d7a-8365-52131a346f04" providerId="ADAL" clId="{DFD48F55-68E7-4EB3-9673-5C23B61A8F0D}" dt="2022-12-07T02:24:17.964" v="1744"/>
          <ac:inkMkLst>
            <pc:docMk/>
            <pc:sldMk cId="240598586" sldId="422"/>
            <ac:inkMk id="74" creationId="{4CF91324-833D-4A4B-A71E-940AA307F28B}"/>
          </ac:inkMkLst>
        </pc:inkChg>
        <pc:inkChg chg="mod">
          <ac:chgData name="Benade, Gerdus" userId="15349777-206e-4d7a-8365-52131a346f04" providerId="ADAL" clId="{DFD48F55-68E7-4EB3-9673-5C23B61A8F0D}" dt="2022-12-07T02:24:17.964" v="1744"/>
          <ac:inkMkLst>
            <pc:docMk/>
            <pc:sldMk cId="240598586" sldId="422"/>
            <ac:inkMk id="75" creationId="{C8123908-95C8-441E-BDBF-5C5F8610F1D7}"/>
          </ac:inkMkLst>
        </pc:inkChg>
        <pc:inkChg chg="mod">
          <ac:chgData name="Benade, Gerdus" userId="15349777-206e-4d7a-8365-52131a346f04" providerId="ADAL" clId="{DFD48F55-68E7-4EB3-9673-5C23B61A8F0D}" dt="2022-12-07T02:24:17.964" v="1744"/>
          <ac:inkMkLst>
            <pc:docMk/>
            <pc:sldMk cId="240598586" sldId="422"/>
            <ac:inkMk id="76" creationId="{ABB171C9-E35A-4275-A5F7-F4D17940A058}"/>
          </ac:inkMkLst>
        </pc:inkChg>
        <pc:inkChg chg="mod">
          <ac:chgData name="Benade, Gerdus" userId="15349777-206e-4d7a-8365-52131a346f04" providerId="ADAL" clId="{DFD48F55-68E7-4EB3-9673-5C23B61A8F0D}" dt="2022-12-07T02:24:17.964" v="1744"/>
          <ac:inkMkLst>
            <pc:docMk/>
            <pc:sldMk cId="240598586" sldId="422"/>
            <ac:inkMk id="77" creationId="{3D7FD74D-3182-4574-BE80-966A78D7C803}"/>
          </ac:inkMkLst>
        </pc:inkChg>
        <pc:inkChg chg="mod">
          <ac:chgData name="Benade, Gerdus" userId="15349777-206e-4d7a-8365-52131a346f04" providerId="ADAL" clId="{DFD48F55-68E7-4EB3-9673-5C23B61A8F0D}" dt="2022-12-07T02:24:17.964" v="1744"/>
          <ac:inkMkLst>
            <pc:docMk/>
            <pc:sldMk cId="240598586" sldId="422"/>
            <ac:inkMk id="78" creationId="{8A4CE55F-2F91-4B3D-B570-F3623DA9DC5E}"/>
          </ac:inkMkLst>
        </pc:inkChg>
        <pc:inkChg chg="mod">
          <ac:chgData name="Benade, Gerdus" userId="15349777-206e-4d7a-8365-52131a346f04" providerId="ADAL" clId="{DFD48F55-68E7-4EB3-9673-5C23B61A8F0D}" dt="2022-12-07T02:24:17.964" v="1744"/>
          <ac:inkMkLst>
            <pc:docMk/>
            <pc:sldMk cId="240598586" sldId="422"/>
            <ac:inkMk id="79" creationId="{5CBC7A8C-EC5F-47A1-B4BF-06E9B5F6A3A2}"/>
          </ac:inkMkLst>
        </pc:inkChg>
        <pc:inkChg chg="mod">
          <ac:chgData name="Benade, Gerdus" userId="15349777-206e-4d7a-8365-52131a346f04" providerId="ADAL" clId="{DFD48F55-68E7-4EB3-9673-5C23B61A8F0D}" dt="2022-12-07T02:24:17.964" v="1744"/>
          <ac:inkMkLst>
            <pc:docMk/>
            <pc:sldMk cId="240598586" sldId="422"/>
            <ac:inkMk id="80" creationId="{DF9C7068-970C-4480-AAE6-895E937D947B}"/>
          </ac:inkMkLst>
        </pc:inkChg>
        <pc:inkChg chg="mod">
          <ac:chgData name="Benade, Gerdus" userId="15349777-206e-4d7a-8365-52131a346f04" providerId="ADAL" clId="{DFD48F55-68E7-4EB3-9673-5C23B61A8F0D}" dt="2022-12-11T05:46:53.242" v="5950"/>
          <ac:inkMkLst>
            <pc:docMk/>
            <pc:sldMk cId="240598586" sldId="422"/>
            <ac:inkMk id="83" creationId="{4CA598E2-639E-4910-B4F1-06D68C74748B}"/>
          </ac:inkMkLst>
        </pc:inkChg>
        <pc:inkChg chg="mod">
          <ac:chgData name="Benade, Gerdus" userId="15349777-206e-4d7a-8365-52131a346f04" providerId="ADAL" clId="{DFD48F55-68E7-4EB3-9673-5C23B61A8F0D}" dt="2022-12-11T05:46:53.242" v="5950"/>
          <ac:inkMkLst>
            <pc:docMk/>
            <pc:sldMk cId="240598586" sldId="422"/>
            <ac:inkMk id="84" creationId="{D4C8A32A-8D33-4274-AD06-B47AC760AF78}"/>
          </ac:inkMkLst>
        </pc:inkChg>
        <pc:inkChg chg="mod">
          <ac:chgData name="Benade, Gerdus" userId="15349777-206e-4d7a-8365-52131a346f04" providerId="ADAL" clId="{DFD48F55-68E7-4EB3-9673-5C23B61A8F0D}" dt="2022-12-11T05:46:53.242" v="5950"/>
          <ac:inkMkLst>
            <pc:docMk/>
            <pc:sldMk cId="240598586" sldId="422"/>
            <ac:inkMk id="85" creationId="{3306BD32-2F3B-4147-BB63-E8793C4F06A9}"/>
          </ac:inkMkLst>
        </pc:inkChg>
        <pc:inkChg chg="mod">
          <ac:chgData name="Benade, Gerdus" userId="15349777-206e-4d7a-8365-52131a346f04" providerId="ADAL" clId="{DFD48F55-68E7-4EB3-9673-5C23B61A8F0D}" dt="2022-12-11T05:46:53.242" v="5950"/>
          <ac:inkMkLst>
            <pc:docMk/>
            <pc:sldMk cId="240598586" sldId="422"/>
            <ac:inkMk id="86" creationId="{C034A3A0-597A-48D8-AA1C-DEBACFAEBE5B}"/>
          </ac:inkMkLst>
        </pc:inkChg>
        <pc:inkChg chg="mod">
          <ac:chgData name="Benade, Gerdus" userId="15349777-206e-4d7a-8365-52131a346f04" providerId="ADAL" clId="{DFD48F55-68E7-4EB3-9673-5C23B61A8F0D}" dt="2022-12-11T05:46:53.242" v="5950"/>
          <ac:inkMkLst>
            <pc:docMk/>
            <pc:sldMk cId="240598586" sldId="422"/>
            <ac:inkMk id="87" creationId="{6C0328EB-00D1-4E44-901E-4656C4A49584}"/>
          </ac:inkMkLst>
        </pc:inkChg>
        <pc:inkChg chg="mod">
          <ac:chgData name="Benade, Gerdus" userId="15349777-206e-4d7a-8365-52131a346f04" providerId="ADAL" clId="{DFD48F55-68E7-4EB3-9673-5C23B61A8F0D}" dt="2022-12-11T05:46:53.242" v="5950"/>
          <ac:inkMkLst>
            <pc:docMk/>
            <pc:sldMk cId="240598586" sldId="422"/>
            <ac:inkMk id="88" creationId="{EDA82C73-BCDB-4117-9555-2E659B5F5398}"/>
          </ac:inkMkLst>
        </pc:inkChg>
        <pc:inkChg chg="mod">
          <ac:chgData name="Benade, Gerdus" userId="15349777-206e-4d7a-8365-52131a346f04" providerId="ADAL" clId="{DFD48F55-68E7-4EB3-9673-5C23B61A8F0D}" dt="2022-12-11T05:46:53.242" v="5950"/>
          <ac:inkMkLst>
            <pc:docMk/>
            <pc:sldMk cId="240598586" sldId="422"/>
            <ac:inkMk id="89" creationId="{089B91BA-F554-4365-8AB6-B1B80297EB7C}"/>
          </ac:inkMkLst>
        </pc:inkChg>
        <pc:inkChg chg="mod">
          <ac:chgData name="Benade, Gerdus" userId="15349777-206e-4d7a-8365-52131a346f04" providerId="ADAL" clId="{DFD48F55-68E7-4EB3-9673-5C23B61A8F0D}" dt="2022-12-11T05:46:53.242" v="5950"/>
          <ac:inkMkLst>
            <pc:docMk/>
            <pc:sldMk cId="240598586" sldId="422"/>
            <ac:inkMk id="90" creationId="{ABB1C829-BD9B-441A-8978-E2177F19F892}"/>
          </ac:inkMkLst>
        </pc:inkChg>
        <pc:inkChg chg="mod">
          <ac:chgData name="Benade, Gerdus" userId="15349777-206e-4d7a-8365-52131a346f04" providerId="ADAL" clId="{DFD48F55-68E7-4EB3-9673-5C23B61A8F0D}" dt="2022-12-11T05:46:53.242" v="5950"/>
          <ac:inkMkLst>
            <pc:docMk/>
            <pc:sldMk cId="240598586" sldId="422"/>
            <ac:inkMk id="91" creationId="{3849CBD1-3E61-486C-86CB-970EF23F3F7E}"/>
          </ac:inkMkLst>
        </pc:inkChg>
        <pc:inkChg chg="mod">
          <ac:chgData name="Benade, Gerdus" userId="15349777-206e-4d7a-8365-52131a346f04" providerId="ADAL" clId="{DFD48F55-68E7-4EB3-9673-5C23B61A8F0D}" dt="2022-12-11T05:46:53.242" v="5950"/>
          <ac:inkMkLst>
            <pc:docMk/>
            <pc:sldMk cId="240598586" sldId="422"/>
            <ac:inkMk id="92" creationId="{6BC07288-AAC2-413C-802B-DB6A538878E9}"/>
          </ac:inkMkLst>
        </pc:inkChg>
        <pc:inkChg chg="mod">
          <ac:chgData name="Benade, Gerdus" userId="15349777-206e-4d7a-8365-52131a346f04" providerId="ADAL" clId="{DFD48F55-68E7-4EB3-9673-5C23B61A8F0D}" dt="2022-12-11T05:46:53.242" v="5950"/>
          <ac:inkMkLst>
            <pc:docMk/>
            <pc:sldMk cId="240598586" sldId="422"/>
            <ac:inkMk id="93" creationId="{08178886-3646-4264-A4C4-C6766D15B672}"/>
          </ac:inkMkLst>
        </pc:inkChg>
        <pc:inkChg chg="mod">
          <ac:chgData name="Benade, Gerdus" userId="15349777-206e-4d7a-8365-52131a346f04" providerId="ADAL" clId="{DFD48F55-68E7-4EB3-9673-5C23B61A8F0D}" dt="2022-12-11T05:46:53.242" v="5950"/>
          <ac:inkMkLst>
            <pc:docMk/>
            <pc:sldMk cId="240598586" sldId="422"/>
            <ac:inkMk id="94" creationId="{75F02472-1C8F-4493-8756-08CE44733019}"/>
          </ac:inkMkLst>
        </pc:inkChg>
        <pc:inkChg chg="mod">
          <ac:chgData name="Benade, Gerdus" userId="15349777-206e-4d7a-8365-52131a346f04" providerId="ADAL" clId="{DFD48F55-68E7-4EB3-9673-5C23B61A8F0D}" dt="2022-12-11T05:46:53.242" v="5950"/>
          <ac:inkMkLst>
            <pc:docMk/>
            <pc:sldMk cId="240598586" sldId="422"/>
            <ac:inkMk id="95" creationId="{CD0358E5-90F6-455D-B030-ED3D2DB22031}"/>
          </ac:inkMkLst>
        </pc:inkChg>
        <pc:inkChg chg="mod">
          <ac:chgData name="Benade, Gerdus" userId="15349777-206e-4d7a-8365-52131a346f04" providerId="ADAL" clId="{DFD48F55-68E7-4EB3-9673-5C23B61A8F0D}" dt="2022-12-11T05:46:53.242" v="5950"/>
          <ac:inkMkLst>
            <pc:docMk/>
            <pc:sldMk cId="240598586" sldId="422"/>
            <ac:inkMk id="96" creationId="{5C1FA4C2-29A3-4D3D-B83F-586460A2BDF2}"/>
          </ac:inkMkLst>
        </pc:inkChg>
        <pc:inkChg chg="mod">
          <ac:chgData name="Benade, Gerdus" userId="15349777-206e-4d7a-8365-52131a346f04" providerId="ADAL" clId="{DFD48F55-68E7-4EB3-9673-5C23B61A8F0D}" dt="2022-12-11T05:46:53.242" v="5950"/>
          <ac:inkMkLst>
            <pc:docMk/>
            <pc:sldMk cId="240598586" sldId="422"/>
            <ac:inkMk id="97" creationId="{F7376895-F1DF-407C-9093-AADF53574AA2}"/>
          </ac:inkMkLst>
        </pc:inkChg>
        <pc:inkChg chg="mod">
          <ac:chgData name="Benade, Gerdus" userId="15349777-206e-4d7a-8365-52131a346f04" providerId="ADAL" clId="{DFD48F55-68E7-4EB3-9673-5C23B61A8F0D}" dt="2022-12-11T05:46:53.242" v="5950"/>
          <ac:inkMkLst>
            <pc:docMk/>
            <pc:sldMk cId="240598586" sldId="422"/>
            <ac:inkMk id="98" creationId="{14FF90FF-C060-4405-BEF6-C5D675E7FBFE}"/>
          </ac:inkMkLst>
        </pc:inkChg>
        <pc:inkChg chg="mod">
          <ac:chgData name="Benade, Gerdus" userId="15349777-206e-4d7a-8365-52131a346f04" providerId="ADAL" clId="{DFD48F55-68E7-4EB3-9673-5C23B61A8F0D}" dt="2022-12-11T05:46:53.242" v="5950"/>
          <ac:inkMkLst>
            <pc:docMk/>
            <pc:sldMk cId="240598586" sldId="422"/>
            <ac:inkMk id="99" creationId="{871AB8FE-43F7-4D5E-BC3B-FEA764C7FE2A}"/>
          </ac:inkMkLst>
        </pc:inkChg>
        <pc:inkChg chg="mod">
          <ac:chgData name="Benade, Gerdus" userId="15349777-206e-4d7a-8365-52131a346f04" providerId="ADAL" clId="{DFD48F55-68E7-4EB3-9673-5C23B61A8F0D}" dt="2022-12-11T05:46:53.242" v="5950"/>
          <ac:inkMkLst>
            <pc:docMk/>
            <pc:sldMk cId="240598586" sldId="422"/>
            <ac:inkMk id="100" creationId="{408BF25D-CE96-4AC1-BA46-DA2AF8577AED}"/>
          </ac:inkMkLst>
        </pc:inkChg>
        <pc:inkChg chg="mod">
          <ac:chgData name="Benade, Gerdus" userId="15349777-206e-4d7a-8365-52131a346f04" providerId="ADAL" clId="{DFD48F55-68E7-4EB3-9673-5C23B61A8F0D}" dt="2022-12-11T05:46:53.242" v="5950"/>
          <ac:inkMkLst>
            <pc:docMk/>
            <pc:sldMk cId="240598586" sldId="422"/>
            <ac:inkMk id="101" creationId="{C1A0007E-2416-4493-895B-B46C65911CF2}"/>
          </ac:inkMkLst>
        </pc:inkChg>
        <pc:inkChg chg="mod">
          <ac:chgData name="Benade, Gerdus" userId="15349777-206e-4d7a-8365-52131a346f04" providerId="ADAL" clId="{DFD48F55-68E7-4EB3-9673-5C23B61A8F0D}" dt="2022-12-11T05:46:53.242" v="5950"/>
          <ac:inkMkLst>
            <pc:docMk/>
            <pc:sldMk cId="240598586" sldId="422"/>
            <ac:inkMk id="102" creationId="{79514D8B-FF30-4FBD-A298-DCE6705038E4}"/>
          </ac:inkMkLst>
        </pc:inkChg>
        <pc:inkChg chg="mod">
          <ac:chgData name="Benade, Gerdus" userId="15349777-206e-4d7a-8365-52131a346f04" providerId="ADAL" clId="{DFD48F55-68E7-4EB3-9673-5C23B61A8F0D}" dt="2022-12-11T05:46:53.242" v="5950"/>
          <ac:inkMkLst>
            <pc:docMk/>
            <pc:sldMk cId="240598586" sldId="422"/>
            <ac:inkMk id="103" creationId="{27E51939-FA8F-4685-9351-E4BD17EBBB67}"/>
          </ac:inkMkLst>
        </pc:inkChg>
        <pc:inkChg chg="mod">
          <ac:chgData name="Benade, Gerdus" userId="15349777-206e-4d7a-8365-52131a346f04" providerId="ADAL" clId="{DFD48F55-68E7-4EB3-9673-5C23B61A8F0D}" dt="2022-12-11T05:46:53.242" v="5950"/>
          <ac:inkMkLst>
            <pc:docMk/>
            <pc:sldMk cId="240598586" sldId="422"/>
            <ac:inkMk id="104" creationId="{21916104-C246-448A-BC91-91E3DA5C8886}"/>
          </ac:inkMkLst>
        </pc:inkChg>
        <pc:inkChg chg="mod">
          <ac:chgData name="Benade, Gerdus" userId="15349777-206e-4d7a-8365-52131a346f04" providerId="ADAL" clId="{DFD48F55-68E7-4EB3-9673-5C23B61A8F0D}" dt="2022-12-11T05:46:53.242" v="5950"/>
          <ac:inkMkLst>
            <pc:docMk/>
            <pc:sldMk cId="240598586" sldId="422"/>
            <ac:inkMk id="105" creationId="{AF15B8ED-4196-47BF-9C03-2092A4F8AFA2}"/>
          </ac:inkMkLst>
        </pc:inkChg>
        <pc:inkChg chg="mod">
          <ac:chgData name="Benade, Gerdus" userId="15349777-206e-4d7a-8365-52131a346f04" providerId="ADAL" clId="{DFD48F55-68E7-4EB3-9673-5C23B61A8F0D}" dt="2022-12-11T05:46:53.242" v="5950"/>
          <ac:inkMkLst>
            <pc:docMk/>
            <pc:sldMk cId="240598586" sldId="422"/>
            <ac:inkMk id="106" creationId="{49949F0A-425E-4D95-8332-2310C03C2389}"/>
          </ac:inkMkLst>
        </pc:inkChg>
        <pc:inkChg chg="mod">
          <ac:chgData name="Benade, Gerdus" userId="15349777-206e-4d7a-8365-52131a346f04" providerId="ADAL" clId="{DFD48F55-68E7-4EB3-9673-5C23B61A8F0D}" dt="2022-12-11T05:46:53.242" v="5950"/>
          <ac:inkMkLst>
            <pc:docMk/>
            <pc:sldMk cId="240598586" sldId="422"/>
            <ac:inkMk id="107" creationId="{17BB97E8-B429-4E91-AEE7-34673D5C48EF}"/>
          </ac:inkMkLst>
        </pc:inkChg>
        <pc:inkChg chg="mod">
          <ac:chgData name="Benade, Gerdus" userId="15349777-206e-4d7a-8365-52131a346f04" providerId="ADAL" clId="{DFD48F55-68E7-4EB3-9673-5C23B61A8F0D}" dt="2022-12-11T05:46:53.242" v="5950"/>
          <ac:inkMkLst>
            <pc:docMk/>
            <pc:sldMk cId="240598586" sldId="422"/>
            <ac:inkMk id="108" creationId="{C8C32C5B-249C-48B8-8C7D-9699764F1C57}"/>
          </ac:inkMkLst>
        </pc:inkChg>
        <pc:inkChg chg="mod">
          <ac:chgData name="Benade, Gerdus" userId="15349777-206e-4d7a-8365-52131a346f04" providerId="ADAL" clId="{DFD48F55-68E7-4EB3-9673-5C23B61A8F0D}" dt="2022-12-11T05:46:53.242" v="5950"/>
          <ac:inkMkLst>
            <pc:docMk/>
            <pc:sldMk cId="240598586" sldId="422"/>
            <ac:inkMk id="109" creationId="{7856AE10-8F4A-4385-8BD7-BE126F0E6679}"/>
          </ac:inkMkLst>
        </pc:inkChg>
        <pc:inkChg chg="mod">
          <ac:chgData name="Benade, Gerdus" userId="15349777-206e-4d7a-8365-52131a346f04" providerId="ADAL" clId="{DFD48F55-68E7-4EB3-9673-5C23B61A8F0D}" dt="2022-12-11T05:46:53.242" v="5950"/>
          <ac:inkMkLst>
            <pc:docMk/>
            <pc:sldMk cId="240598586" sldId="422"/>
            <ac:inkMk id="110" creationId="{8E4C02E3-F85B-438C-80AF-CD6703EB9FCE}"/>
          </ac:inkMkLst>
        </pc:inkChg>
        <pc:inkChg chg="mod">
          <ac:chgData name="Benade, Gerdus" userId="15349777-206e-4d7a-8365-52131a346f04" providerId="ADAL" clId="{DFD48F55-68E7-4EB3-9673-5C23B61A8F0D}" dt="2022-12-11T05:46:53.242" v="5950"/>
          <ac:inkMkLst>
            <pc:docMk/>
            <pc:sldMk cId="240598586" sldId="422"/>
            <ac:inkMk id="111" creationId="{BDA864FC-5A0F-429E-A898-DAF2C02247F7}"/>
          </ac:inkMkLst>
        </pc:inkChg>
        <pc:inkChg chg="mod">
          <ac:chgData name="Benade, Gerdus" userId="15349777-206e-4d7a-8365-52131a346f04" providerId="ADAL" clId="{DFD48F55-68E7-4EB3-9673-5C23B61A8F0D}" dt="2022-12-11T05:46:53.242" v="5950"/>
          <ac:inkMkLst>
            <pc:docMk/>
            <pc:sldMk cId="240598586" sldId="422"/>
            <ac:inkMk id="112" creationId="{C9BE3C26-739E-4CA7-AB23-6FEFD29F8CAE}"/>
          </ac:inkMkLst>
        </pc:inkChg>
        <pc:inkChg chg="add mod ord">
          <ac:chgData name="Benade, Gerdus" userId="15349777-206e-4d7a-8365-52131a346f04" providerId="ADAL" clId="{DFD48F55-68E7-4EB3-9673-5C23B61A8F0D}" dt="2022-12-11T05:58:20.559" v="6124" actId="171"/>
          <ac:inkMkLst>
            <pc:docMk/>
            <pc:sldMk cId="240598586" sldId="422"/>
            <ac:inkMk id="114" creationId="{C6A5229B-56A5-4E5D-9460-E1DA16D0716E}"/>
          </ac:inkMkLst>
        </pc:inkChg>
        <pc:inkChg chg="add mod ord">
          <ac:chgData name="Benade, Gerdus" userId="15349777-206e-4d7a-8365-52131a346f04" providerId="ADAL" clId="{DFD48F55-68E7-4EB3-9673-5C23B61A8F0D}" dt="2022-12-11T05:57:54.576" v="6119" actId="167"/>
          <ac:inkMkLst>
            <pc:docMk/>
            <pc:sldMk cId="240598586" sldId="422"/>
            <ac:inkMk id="115" creationId="{42E2AC4C-F8F9-4E64-86C5-33503B0AE1A2}"/>
          </ac:inkMkLst>
        </pc:inkChg>
        <pc:inkChg chg="add mod ord">
          <ac:chgData name="Benade, Gerdus" userId="15349777-206e-4d7a-8365-52131a346f04" providerId="ADAL" clId="{DFD48F55-68E7-4EB3-9673-5C23B61A8F0D}" dt="2022-12-11T05:57:54.576" v="6119" actId="167"/>
          <ac:inkMkLst>
            <pc:docMk/>
            <pc:sldMk cId="240598586" sldId="422"/>
            <ac:inkMk id="116" creationId="{C3CE9165-5509-4871-9A61-750CA8EBA091}"/>
          </ac:inkMkLst>
        </pc:inkChg>
        <pc:inkChg chg="add mod ord">
          <ac:chgData name="Benade, Gerdus" userId="15349777-206e-4d7a-8365-52131a346f04" providerId="ADAL" clId="{DFD48F55-68E7-4EB3-9673-5C23B61A8F0D}" dt="2022-12-11T05:57:54.576" v="6119" actId="167"/>
          <ac:inkMkLst>
            <pc:docMk/>
            <pc:sldMk cId="240598586" sldId="422"/>
            <ac:inkMk id="117" creationId="{727A8E2E-5368-41DB-BA39-F13F02C0CA08}"/>
          </ac:inkMkLst>
        </pc:inkChg>
        <pc:inkChg chg="add mod ord">
          <ac:chgData name="Benade, Gerdus" userId="15349777-206e-4d7a-8365-52131a346f04" providerId="ADAL" clId="{DFD48F55-68E7-4EB3-9673-5C23B61A8F0D}" dt="2022-12-11T05:57:54.576" v="6119" actId="167"/>
          <ac:inkMkLst>
            <pc:docMk/>
            <pc:sldMk cId="240598586" sldId="422"/>
            <ac:inkMk id="118" creationId="{1D37F8E1-D9D1-4082-978E-727A67FBB42C}"/>
          </ac:inkMkLst>
        </pc:inkChg>
        <pc:inkChg chg="add mod ord">
          <ac:chgData name="Benade, Gerdus" userId="15349777-206e-4d7a-8365-52131a346f04" providerId="ADAL" clId="{DFD48F55-68E7-4EB3-9673-5C23B61A8F0D}" dt="2022-12-11T05:57:54.576" v="6119" actId="167"/>
          <ac:inkMkLst>
            <pc:docMk/>
            <pc:sldMk cId="240598586" sldId="422"/>
            <ac:inkMk id="119" creationId="{330E04CC-B0C8-4D5C-998B-93608FF2F4E3}"/>
          </ac:inkMkLst>
        </pc:inkChg>
        <pc:inkChg chg="mod">
          <ac:chgData name="Benade, Gerdus" userId="15349777-206e-4d7a-8365-52131a346f04" providerId="ADAL" clId="{DFD48F55-68E7-4EB3-9673-5C23B61A8F0D}" dt="2022-12-11T05:47:03.789" v="5953"/>
          <ac:inkMkLst>
            <pc:docMk/>
            <pc:sldMk cId="240598586" sldId="422"/>
            <ac:inkMk id="121" creationId="{32400A34-5593-41E2-AC6F-9E5E7AB26516}"/>
          </ac:inkMkLst>
        </pc:inkChg>
        <pc:inkChg chg="mod">
          <ac:chgData name="Benade, Gerdus" userId="15349777-206e-4d7a-8365-52131a346f04" providerId="ADAL" clId="{DFD48F55-68E7-4EB3-9673-5C23B61A8F0D}" dt="2022-12-11T05:47:03.789" v="5953"/>
          <ac:inkMkLst>
            <pc:docMk/>
            <pc:sldMk cId="240598586" sldId="422"/>
            <ac:inkMk id="122" creationId="{1F1F959C-2FC5-4F5D-B447-5366634D8277}"/>
          </ac:inkMkLst>
        </pc:inkChg>
        <pc:inkChg chg="mod">
          <ac:chgData name="Benade, Gerdus" userId="15349777-206e-4d7a-8365-52131a346f04" providerId="ADAL" clId="{DFD48F55-68E7-4EB3-9673-5C23B61A8F0D}" dt="2022-12-11T05:47:03.789" v="5953"/>
          <ac:inkMkLst>
            <pc:docMk/>
            <pc:sldMk cId="240598586" sldId="422"/>
            <ac:inkMk id="123" creationId="{3D62C253-9C51-4241-9E26-D2590FEE68AC}"/>
          </ac:inkMkLst>
        </pc:inkChg>
        <pc:inkChg chg="mod">
          <ac:chgData name="Benade, Gerdus" userId="15349777-206e-4d7a-8365-52131a346f04" providerId="ADAL" clId="{DFD48F55-68E7-4EB3-9673-5C23B61A8F0D}" dt="2022-12-11T05:47:03.789" v="5953"/>
          <ac:inkMkLst>
            <pc:docMk/>
            <pc:sldMk cId="240598586" sldId="422"/>
            <ac:inkMk id="124" creationId="{F0236B2E-BD62-447B-BBE9-D1F61D80B687}"/>
          </ac:inkMkLst>
        </pc:inkChg>
        <pc:inkChg chg="mod">
          <ac:chgData name="Benade, Gerdus" userId="15349777-206e-4d7a-8365-52131a346f04" providerId="ADAL" clId="{DFD48F55-68E7-4EB3-9673-5C23B61A8F0D}" dt="2022-12-11T05:47:03.789" v="5953"/>
          <ac:inkMkLst>
            <pc:docMk/>
            <pc:sldMk cId="240598586" sldId="422"/>
            <ac:inkMk id="125" creationId="{154C642E-7811-47D0-94F6-595E06FEDDFF}"/>
          </ac:inkMkLst>
        </pc:inkChg>
        <pc:inkChg chg="mod">
          <ac:chgData name="Benade, Gerdus" userId="15349777-206e-4d7a-8365-52131a346f04" providerId="ADAL" clId="{DFD48F55-68E7-4EB3-9673-5C23B61A8F0D}" dt="2022-12-11T05:47:03.789" v="5953"/>
          <ac:inkMkLst>
            <pc:docMk/>
            <pc:sldMk cId="240598586" sldId="422"/>
            <ac:inkMk id="126" creationId="{43E50163-B019-45E6-AD62-F81769C6ADDB}"/>
          </ac:inkMkLst>
        </pc:inkChg>
        <pc:inkChg chg="mod">
          <ac:chgData name="Benade, Gerdus" userId="15349777-206e-4d7a-8365-52131a346f04" providerId="ADAL" clId="{DFD48F55-68E7-4EB3-9673-5C23B61A8F0D}" dt="2022-12-11T05:47:03.789" v="5953"/>
          <ac:inkMkLst>
            <pc:docMk/>
            <pc:sldMk cId="240598586" sldId="422"/>
            <ac:inkMk id="127" creationId="{207B84EE-074F-435A-9A4D-6981B38830F1}"/>
          </ac:inkMkLst>
        </pc:inkChg>
        <pc:inkChg chg="mod">
          <ac:chgData name="Benade, Gerdus" userId="15349777-206e-4d7a-8365-52131a346f04" providerId="ADAL" clId="{DFD48F55-68E7-4EB3-9673-5C23B61A8F0D}" dt="2022-12-11T05:47:03.789" v="5953"/>
          <ac:inkMkLst>
            <pc:docMk/>
            <pc:sldMk cId="240598586" sldId="422"/>
            <ac:inkMk id="128" creationId="{AB66E0FB-A629-4B48-808A-1685152A2D13}"/>
          </ac:inkMkLst>
        </pc:inkChg>
        <pc:inkChg chg="mod">
          <ac:chgData name="Benade, Gerdus" userId="15349777-206e-4d7a-8365-52131a346f04" providerId="ADAL" clId="{DFD48F55-68E7-4EB3-9673-5C23B61A8F0D}" dt="2022-12-11T05:47:03.789" v="5953"/>
          <ac:inkMkLst>
            <pc:docMk/>
            <pc:sldMk cId="240598586" sldId="422"/>
            <ac:inkMk id="129" creationId="{3DDC9A11-9BB9-4058-95E6-7616CBB06BF7}"/>
          </ac:inkMkLst>
        </pc:inkChg>
        <pc:inkChg chg="mod">
          <ac:chgData name="Benade, Gerdus" userId="15349777-206e-4d7a-8365-52131a346f04" providerId="ADAL" clId="{DFD48F55-68E7-4EB3-9673-5C23B61A8F0D}" dt="2022-12-11T05:47:03.789" v="5953"/>
          <ac:inkMkLst>
            <pc:docMk/>
            <pc:sldMk cId="240598586" sldId="422"/>
            <ac:inkMk id="130" creationId="{290AD089-71BB-4075-9633-48DE49B95EB3}"/>
          </ac:inkMkLst>
        </pc:inkChg>
        <pc:inkChg chg="mod">
          <ac:chgData name="Benade, Gerdus" userId="15349777-206e-4d7a-8365-52131a346f04" providerId="ADAL" clId="{DFD48F55-68E7-4EB3-9673-5C23B61A8F0D}" dt="2022-12-11T05:47:03.789" v="5953"/>
          <ac:inkMkLst>
            <pc:docMk/>
            <pc:sldMk cId="240598586" sldId="422"/>
            <ac:inkMk id="131" creationId="{0B3C34CC-5915-490D-B623-7FE8AB7CCCDD}"/>
          </ac:inkMkLst>
        </pc:inkChg>
        <pc:inkChg chg="mod">
          <ac:chgData name="Benade, Gerdus" userId="15349777-206e-4d7a-8365-52131a346f04" providerId="ADAL" clId="{DFD48F55-68E7-4EB3-9673-5C23B61A8F0D}" dt="2022-12-11T05:47:03.789" v="5953"/>
          <ac:inkMkLst>
            <pc:docMk/>
            <pc:sldMk cId="240598586" sldId="422"/>
            <ac:inkMk id="133" creationId="{662DF3FB-47BE-4572-9265-C46206B71EA4}"/>
          </ac:inkMkLst>
        </pc:inkChg>
        <pc:inkChg chg="mod">
          <ac:chgData name="Benade, Gerdus" userId="15349777-206e-4d7a-8365-52131a346f04" providerId="ADAL" clId="{DFD48F55-68E7-4EB3-9673-5C23B61A8F0D}" dt="2022-12-11T05:47:03.789" v="5953"/>
          <ac:inkMkLst>
            <pc:docMk/>
            <pc:sldMk cId="240598586" sldId="422"/>
            <ac:inkMk id="134" creationId="{F42BD2B8-B716-4D02-AAF1-31012A8098CB}"/>
          </ac:inkMkLst>
        </pc:inkChg>
        <pc:inkChg chg="mod">
          <ac:chgData name="Benade, Gerdus" userId="15349777-206e-4d7a-8365-52131a346f04" providerId="ADAL" clId="{DFD48F55-68E7-4EB3-9673-5C23B61A8F0D}" dt="2022-12-11T05:47:03.789" v="5953"/>
          <ac:inkMkLst>
            <pc:docMk/>
            <pc:sldMk cId="240598586" sldId="422"/>
            <ac:inkMk id="135" creationId="{2559F1D4-EDAB-4011-AD80-4AF93B531F9E}"/>
          </ac:inkMkLst>
        </pc:inkChg>
        <pc:inkChg chg="mod">
          <ac:chgData name="Benade, Gerdus" userId="15349777-206e-4d7a-8365-52131a346f04" providerId="ADAL" clId="{DFD48F55-68E7-4EB3-9673-5C23B61A8F0D}" dt="2022-12-11T05:47:03.789" v="5953"/>
          <ac:inkMkLst>
            <pc:docMk/>
            <pc:sldMk cId="240598586" sldId="422"/>
            <ac:inkMk id="136" creationId="{2CB54F7C-B968-4A20-89B3-8DBA000D76C6}"/>
          </ac:inkMkLst>
        </pc:inkChg>
        <pc:inkChg chg="mod">
          <ac:chgData name="Benade, Gerdus" userId="15349777-206e-4d7a-8365-52131a346f04" providerId="ADAL" clId="{DFD48F55-68E7-4EB3-9673-5C23B61A8F0D}" dt="2022-12-11T05:47:03.789" v="5953"/>
          <ac:inkMkLst>
            <pc:docMk/>
            <pc:sldMk cId="240598586" sldId="422"/>
            <ac:inkMk id="137" creationId="{E9E6B64B-680A-4ADF-BA59-44A8564FC0D4}"/>
          </ac:inkMkLst>
        </pc:inkChg>
        <pc:inkChg chg="mod">
          <ac:chgData name="Benade, Gerdus" userId="15349777-206e-4d7a-8365-52131a346f04" providerId="ADAL" clId="{DFD48F55-68E7-4EB3-9673-5C23B61A8F0D}" dt="2022-12-11T05:47:03.789" v="5953"/>
          <ac:inkMkLst>
            <pc:docMk/>
            <pc:sldMk cId="240598586" sldId="422"/>
            <ac:inkMk id="138" creationId="{E57242DB-A117-4E5A-9944-DBDE4A3B4E73}"/>
          </ac:inkMkLst>
        </pc:inkChg>
        <pc:inkChg chg="mod">
          <ac:chgData name="Benade, Gerdus" userId="15349777-206e-4d7a-8365-52131a346f04" providerId="ADAL" clId="{DFD48F55-68E7-4EB3-9673-5C23B61A8F0D}" dt="2022-12-11T05:47:03.789" v="5953"/>
          <ac:inkMkLst>
            <pc:docMk/>
            <pc:sldMk cId="240598586" sldId="422"/>
            <ac:inkMk id="139" creationId="{ED70C5D2-E4B5-4E0D-841F-A4B3AFE143CB}"/>
          </ac:inkMkLst>
        </pc:inkChg>
        <pc:inkChg chg="mod">
          <ac:chgData name="Benade, Gerdus" userId="15349777-206e-4d7a-8365-52131a346f04" providerId="ADAL" clId="{DFD48F55-68E7-4EB3-9673-5C23B61A8F0D}" dt="2022-12-11T05:47:03.789" v="5953"/>
          <ac:inkMkLst>
            <pc:docMk/>
            <pc:sldMk cId="240598586" sldId="422"/>
            <ac:inkMk id="140" creationId="{D48805B2-8D1D-4990-B69B-49011C19D9B1}"/>
          </ac:inkMkLst>
        </pc:inkChg>
        <pc:inkChg chg="mod">
          <ac:chgData name="Benade, Gerdus" userId="15349777-206e-4d7a-8365-52131a346f04" providerId="ADAL" clId="{DFD48F55-68E7-4EB3-9673-5C23B61A8F0D}" dt="2022-12-11T05:47:03.789" v="5953"/>
          <ac:inkMkLst>
            <pc:docMk/>
            <pc:sldMk cId="240598586" sldId="422"/>
            <ac:inkMk id="141" creationId="{695DE24F-7BA3-4C71-9281-3A28C70CDF01}"/>
          </ac:inkMkLst>
        </pc:inkChg>
        <pc:inkChg chg="mod">
          <ac:chgData name="Benade, Gerdus" userId="15349777-206e-4d7a-8365-52131a346f04" providerId="ADAL" clId="{DFD48F55-68E7-4EB3-9673-5C23B61A8F0D}" dt="2022-12-11T05:47:03.789" v="5953"/>
          <ac:inkMkLst>
            <pc:docMk/>
            <pc:sldMk cId="240598586" sldId="422"/>
            <ac:inkMk id="142" creationId="{151FFE07-A6A5-417D-B59C-4FBB3B8AFB34}"/>
          </ac:inkMkLst>
        </pc:inkChg>
        <pc:inkChg chg="mod">
          <ac:chgData name="Benade, Gerdus" userId="15349777-206e-4d7a-8365-52131a346f04" providerId="ADAL" clId="{DFD48F55-68E7-4EB3-9673-5C23B61A8F0D}" dt="2022-12-11T05:47:03.789" v="5953"/>
          <ac:inkMkLst>
            <pc:docMk/>
            <pc:sldMk cId="240598586" sldId="422"/>
            <ac:inkMk id="143" creationId="{F7C11C8B-AF70-4987-989E-E3C3AB382927}"/>
          </ac:inkMkLst>
        </pc:inkChg>
        <pc:inkChg chg="mod">
          <ac:chgData name="Benade, Gerdus" userId="15349777-206e-4d7a-8365-52131a346f04" providerId="ADAL" clId="{DFD48F55-68E7-4EB3-9673-5C23B61A8F0D}" dt="2022-12-11T05:47:03.789" v="5953"/>
          <ac:inkMkLst>
            <pc:docMk/>
            <pc:sldMk cId="240598586" sldId="422"/>
            <ac:inkMk id="144" creationId="{DE232C64-2895-428D-8F38-E12414F2F09C}"/>
          </ac:inkMkLst>
        </pc:inkChg>
        <pc:inkChg chg="mod">
          <ac:chgData name="Benade, Gerdus" userId="15349777-206e-4d7a-8365-52131a346f04" providerId="ADAL" clId="{DFD48F55-68E7-4EB3-9673-5C23B61A8F0D}" dt="2022-12-11T05:47:03.789" v="5953"/>
          <ac:inkMkLst>
            <pc:docMk/>
            <pc:sldMk cId="240598586" sldId="422"/>
            <ac:inkMk id="145" creationId="{BF074029-89E1-4491-B486-5C171ECA1D13}"/>
          </ac:inkMkLst>
        </pc:inkChg>
        <pc:inkChg chg="add mod">
          <ac:chgData name="Benade, Gerdus" userId="15349777-206e-4d7a-8365-52131a346f04" providerId="ADAL" clId="{DFD48F55-68E7-4EB3-9673-5C23B61A8F0D}" dt="2022-12-11T05:58:51.020" v="6128" actId="1076"/>
          <ac:inkMkLst>
            <pc:docMk/>
            <pc:sldMk cId="240598586" sldId="422"/>
            <ac:inkMk id="165" creationId="{33C5E973-19AD-4EB7-B9AE-8E611F06B174}"/>
          </ac:inkMkLst>
        </pc:inkChg>
        <pc:inkChg chg="add mod">
          <ac:chgData name="Benade, Gerdus" userId="15349777-206e-4d7a-8365-52131a346f04" providerId="ADAL" clId="{DFD48F55-68E7-4EB3-9673-5C23B61A8F0D}" dt="2022-12-11T05:58:51.020" v="6128" actId="1076"/>
          <ac:inkMkLst>
            <pc:docMk/>
            <pc:sldMk cId="240598586" sldId="422"/>
            <ac:inkMk id="167" creationId="{9295B5D7-ADA6-441D-B69D-FE94DA3D4FE8}"/>
          </ac:inkMkLst>
        </pc:inkChg>
        <pc:inkChg chg="add mod">
          <ac:chgData name="Benade, Gerdus" userId="15349777-206e-4d7a-8365-52131a346f04" providerId="ADAL" clId="{DFD48F55-68E7-4EB3-9673-5C23B61A8F0D}" dt="2022-12-11T05:58:51.020" v="6128" actId="1076"/>
          <ac:inkMkLst>
            <pc:docMk/>
            <pc:sldMk cId="240598586" sldId="422"/>
            <ac:inkMk id="168" creationId="{C2284203-465A-4176-9095-D7429778028C}"/>
          </ac:inkMkLst>
        </pc:inkChg>
        <pc:inkChg chg="add mod">
          <ac:chgData name="Benade, Gerdus" userId="15349777-206e-4d7a-8365-52131a346f04" providerId="ADAL" clId="{DFD48F55-68E7-4EB3-9673-5C23B61A8F0D}" dt="2022-12-11T05:58:51.020" v="6128" actId="1076"/>
          <ac:inkMkLst>
            <pc:docMk/>
            <pc:sldMk cId="240598586" sldId="422"/>
            <ac:inkMk id="169" creationId="{8DCF3DD5-121B-48C1-B04E-98BBCB23998E}"/>
          </ac:inkMkLst>
        </pc:inkChg>
        <pc:inkChg chg="add mod">
          <ac:chgData name="Benade, Gerdus" userId="15349777-206e-4d7a-8365-52131a346f04" providerId="ADAL" clId="{DFD48F55-68E7-4EB3-9673-5C23B61A8F0D}" dt="2022-12-11T05:58:51.020" v="6128" actId="1076"/>
          <ac:inkMkLst>
            <pc:docMk/>
            <pc:sldMk cId="240598586" sldId="422"/>
            <ac:inkMk id="170" creationId="{99CD14F8-6BC0-44A0-8CDF-75E84DA5AE27}"/>
          </ac:inkMkLst>
        </pc:inkChg>
        <pc:inkChg chg="add mod">
          <ac:chgData name="Benade, Gerdus" userId="15349777-206e-4d7a-8365-52131a346f04" providerId="ADAL" clId="{DFD48F55-68E7-4EB3-9673-5C23B61A8F0D}" dt="2022-12-11T05:58:51.020" v="6128" actId="1076"/>
          <ac:inkMkLst>
            <pc:docMk/>
            <pc:sldMk cId="240598586" sldId="422"/>
            <ac:inkMk id="171" creationId="{C69EA16E-F09A-4589-B04F-23C254986891}"/>
          </ac:inkMkLst>
        </pc:inkChg>
        <pc:inkChg chg="mod">
          <ac:chgData name="Benade, Gerdus" userId="15349777-206e-4d7a-8365-52131a346f04" providerId="ADAL" clId="{DFD48F55-68E7-4EB3-9673-5C23B61A8F0D}" dt="2022-12-11T05:58:44.583" v="6127"/>
          <ac:inkMkLst>
            <pc:docMk/>
            <pc:sldMk cId="240598586" sldId="422"/>
            <ac:inkMk id="173" creationId="{D248E23D-8AA9-4387-951A-F9D508D34722}"/>
          </ac:inkMkLst>
        </pc:inkChg>
        <pc:inkChg chg="mod">
          <ac:chgData name="Benade, Gerdus" userId="15349777-206e-4d7a-8365-52131a346f04" providerId="ADAL" clId="{DFD48F55-68E7-4EB3-9673-5C23B61A8F0D}" dt="2022-12-11T05:58:44.583" v="6127"/>
          <ac:inkMkLst>
            <pc:docMk/>
            <pc:sldMk cId="240598586" sldId="422"/>
            <ac:inkMk id="174" creationId="{8261A26A-8518-4FF6-89C2-7EFBD4895D9C}"/>
          </ac:inkMkLst>
        </pc:inkChg>
        <pc:inkChg chg="mod">
          <ac:chgData name="Benade, Gerdus" userId="15349777-206e-4d7a-8365-52131a346f04" providerId="ADAL" clId="{DFD48F55-68E7-4EB3-9673-5C23B61A8F0D}" dt="2022-12-11T05:58:44.583" v="6127"/>
          <ac:inkMkLst>
            <pc:docMk/>
            <pc:sldMk cId="240598586" sldId="422"/>
            <ac:inkMk id="175" creationId="{3DC286D6-7E27-4722-AFED-5F5E7A7F958B}"/>
          </ac:inkMkLst>
        </pc:inkChg>
        <pc:inkChg chg="mod">
          <ac:chgData name="Benade, Gerdus" userId="15349777-206e-4d7a-8365-52131a346f04" providerId="ADAL" clId="{DFD48F55-68E7-4EB3-9673-5C23B61A8F0D}" dt="2022-12-11T05:58:44.583" v="6127"/>
          <ac:inkMkLst>
            <pc:docMk/>
            <pc:sldMk cId="240598586" sldId="422"/>
            <ac:inkMk id="176" creationId="{9027D74D-B36C-445B-A195-64F844658CE4}"/>
          </ac:inkMkLst>
        </pc:inkChg>
        <pc:inkChg chg="mod">
          <ac:chgData name="Benade, Gerdus" userId="15349777-206e-4d7a-8365-52131a346f04" providerId="ADAL" clId="{DFD48F55-68E7-4EB3-9673-5C23B61A8F0D}" dt="2022-12-11T05:58:44.583" v="6127"/>
          <ac:inkMkLst>
            <pc:docMk/>
            <pc:sldMk cId="240598586" sldId="422"/>
            <ac:inkMk id="177" creationId="{AAD03870-CEAE-4EB2-BC58-B1DEF98FA914}"/>
          </ac:inkMkLst>
        </pc:inkChg>
        <pc:inkChg chg="mod">
          <ac:chgData name="Benade, Gerdus" userId="15349777-206e-4d7a-8365-52131a346f04" providerId="ADAL" clId="{DFD48F55-68E7-4EB3-9673-5C23B61A8F0D}" dt="2022-12-11T05:58:44.583" v="6127"/>
          <ac:inkMkLst>
            <pc:docMk/>
            <pc:sldMk cId="240598586" sldId="422"/>
            <ac:inkMk id="178" creationId="{7FA8BCC2-CDAB-49D5-9B75-04F5F61DBF33}"/>
          </ac:inkMkLst>
        </pc:inkChg>
        <pc:inkChg chg="mod">
          <ac:chgData name="Benade, Gerdus" userId="15349777-206e-4d7a-8365-52131a346f04" providerId="ADAL" clId="{DFD48F55-68E7-4EB3-9673-5C23B61A8F0D}" dt="2022-12-11T05:58:44.583" v="6127"/>
          <ac:inkMkLst>
            <pc:docMk/>
            <pc:sldMk cId="240598586" sldId="422"/>
            <ac:inkMk id="179" creationId="{BB21D426-9610-4853-AF06-0F32B57F7973}"/>
          </ac:inkMkLst>
        </pc:inkChg>
        <pc:inkChg chg="mod">
          <ac:chgData name="Benade, Gerdus" userId="15349777-206e-4d7a-8365-52131a346f04" providerId="ADAL" clId="{DFD48F55-68E7-4EB3-9673-5C23B61A8F0D}" dt="2022-12-11T05:58:44.583" v="6127"/>
          <ac:inkMkLst>
            <pc:docMk/>
            <pc:sldMk cId="240598586" sldId="422"/>
            <ac:inkMk id="180" creationId="{03A1E849-7B4E-4E15-8BD1-D8694C511935}"/>
          </ac:inkMkLst>
        </pc:inkChg>
        <pc:inkChg chg="mod">
          <ac:chgData name="Benade, Gerdus" userId="15349777-206e-4d7a-8365-52131a346f04" providerId="ADAL" clId="{DFD48F55-68E7-4EB3-9673-5C23B61A8F0D}" dt="2022-12-11T05:58:44.583" v="6127"/>
          <ac:inkMkLst>
            <pc:docMk/>
            <pc:sldMk cId="240598586" sldId="422"/>
            <ac:inkMk id="181" creationId="{605F5E9D-F7DD-4E46-995B-D52F8B4535BF}"/>
          </ac:inkMkLst>
        </pc:inkChg>
        <pc:inkChg chg="mod">
          <ac:chgData name="Benade, Gerdus" userId="15349777-206e-4d7a-8365-52131a346f04" providerId="ADAL" clId="{DFD48F55-68E7-4EB3-9673-5C23B61A8F0D}" dt="2022-12-11T05:58:44.583" v="6127"/>
          <ac:inkMkLst>
            <pc:docMk/>
            <pc:sldMk cId="240598586" sldId="422"/>
            <ac:inkMk id="182" creationId="{236335E4-503E-4544-8098-39455D9F0C75}"/>
          </ac:inkMkLst>
        </pc:inkChg>
        <pc:inkChg chg="mod">
          <ac:chgData name="Benade, Gerdus" userId="15349777-206e-4d7a-8365-52131a346f04" providerId="ADAL" clId="{DFD48F55-68E7-4EB3-9673-5C23B61A8F0D}" dt="2022-12-11T05:58:44.583" v="6127"/>
          <ac:inkMkLst>
            <pc:docMk/>
            <pc:sldMk cId="240598586" sldId="422"/>
            <ac:inkMk id="183" creationId="{DEBD3FFF-32AF-432E-92EB-C823ED5DE6DB}"/>
          </ac:inkMkLst>
        </pc:inkChg>
        <pc:inkChg chg="mod">
          <ac:chgData name="Benade, Gerdus" userId="15349777-206e-4d7a-8365-52131a346f04" providerId="ADAL" clId="{DFD48F55-68E7-4EB3-9673-5C23B61A8F0D}" dt="2022-12-11T05:58:44.583" v="6127"/>
          <ac:inkMkLst>
            <pc:docMk/>
            <pc:sldMk cId="240598586" sldId="422"/>
            <ac:inkMk id="185" creationId="{AA8B713F-F358-4CCC-AE57-DA648508037D}"/>
          </ac:inkMkLst>
        </pc:inkChg>
        <pc:inkChg chg="mod">
          <ac:chgData name="Benade, Gerdus" userId="15349777-206e-4d7a-8365-52131a346f04" providerId="ADAL" clId="{DFD48F55-68E7-4EB3-9673-5C23B61A8F0D}" dt="2022-12-11T05:58:44.583" v="6127"/>
          <ac:inkMkLst>
            <pc:docMk/>
            <pc:sldMk cId="240598586" sldId="422"/>
            <ac:inkMk id="186" creationId="{5C455A07-A90B-436B-AE34-6818F818C09A}"/>
          </ac:inkMkLst>
        </pc:inkChg>
        <pc:inkChg chg="mod">
          <ac:chgData name="Benade, Gerdus" userId="15349777-206e-4d7a-8365-52131a346f04" providerId="ADAL" clId="{DFD48F55-68E7-4EB3-9673-5C23B61A8F0D}" dt="2022-12-11T05:58:44.583" v="6127"/>
          <ac:inkMkLst>
            <pc:docMk/>
            <pc:sldMk cId="240598586" sldId="422"/>
            <ac:inkMk id="187" creationId="{A8B2ACF3-8D2A-431E-B52D-A9C874BBDD50}"/>
          </ac:inkMkLst>
        </pc:inkChg>
        <pc:inkChg chg="mod">
          <ac:chgData name="Benade, Gerdus" userId="15349777-206e-4d7a-8365-52131a346f04" providerId="ADAL" clId="{DFD48F55-68E7-4EB3-9673-5C23B61A8F0D}" dt="2022-12-11T05:58:44.583" v="6127"/>
          <ac:inkMkLst>
            <pc:docMk/>
            <pc:sldMk cId="240598586" sldId="422"/>
            <ac:inkMk id="188" creationId="{0FE089E6-55D6-4B91-B7CA-09B57F2BC65A}"/>
          </ac:inkMkLst>
        </pc:inkChg>
        <pc:inkChg chg="mod">
          <ac:chgData name="Benade, Gerdus" userId="15349777-206e-4d7a-8365-52131a346f04" providerId="ADAL" clId="{DFD48F55-68E7-4EB3-9673-5C23B61A8F0D}" dt="2022-12-11T05:58:44.583" v="6127"/>
          <ac:inkMkLst>
            <pc:docMk/>
            <pc:sldMk cId="240598586" sldId="422"/>
            <ac:inkMk id="189" creationId="{CA3458EA-6D8B-4A3B-BF45-50DCB412E207}"/>
          </ac:inkMkLst>
        </pc:inkChg>
        <pc:inkChg chg="mod">
          <ac:chgData name="Benade, Gerdus" userId="15349777-206e-4d7a-8365-52131a346f04" providerId="ADAL" clId="{DFD48F55-68E7-4EB3-9673-5C23B61A8F0D}" dt="2022-12-11T05:58:44.583" v="6127"/>
          <ac:inkMkLst>
            <pc:docMk/>
            <pc:sldMk cId="240598586" sldId="422"/>
            <ac:inkMk id="190" creationId="{E9C15A6F-2120-4C45-A87E-8B4C8006B62D}"/>
          </ac:inkMkLst>
        </pc:inkChg>
        <pc:inkChg chg="mod">
          <ac:chgData name="Benade, Gerdus" userId="15349777-206e-4d7a-8365-52131a346f04" providerId="ADAL" clId="{DFD48F55-68E7-4EB3-9673-5C23B61A8F0D}" dt="2022-12-11T05:58:44.583" v="6127"/>
          <ac:inkMkLst>
            <pc:docMk/>
            <pc:sldMk cId="240598586" sldId="422"/>
            <ac:inkMk id="191" creationId="{9C1A18CC-8DEA-4956-9CE7-C14E68C0B8FA}"/>
          </ac:inkMkLst>
        </pc:inkChg>
        <pc:inkChg chg="mod">
          <ac:chgData name="Benade, Gerdus" userId="15349777-206e-4d7a-8365-52131a346f04" providerId="ADAL" clId="{DFD48F55-68E7-4EB3-9673-5C23B61A8F0D}" dt="2022-12-11T05:58:44.583" v="6127"/>
          <ac:inkMkLst>
            <pc:docMk/>
            <pc:sldMk cId="240598586" sldId="422"/>
            <ac:inkMk id="192" creationId="{F23EBAAC-67D5-4CAD-AAC8-3D16C83F973A}"/>
          </ac:inkMkLst>
        </pc:inkChg>
        <pc:inkChg chg="mod">
          <ac:chgData name="Benade, Gerdus" userId="15349777-206e-4d7a-8365-52131a346f04" providerId="ADAL" clId="{DFD48F55-68E7-4EB3-9673-5C23B61A8F0D}" dt="2022-12-11T05:58:44.583" v="6127"/>
          <ac:inkMkLst>
            <pc:docMk/>
            <pc:sldMk cId="240598586" sldId="422"/>
            <ac:inkMk id="193" creationId="{91522273-3F7A-4886-BA4B-3075A42DB9A8}"/>
          </ac:inkMkLst>
        </pc:inkChg>
        <pc:inkChg chg="mod">
          <ac:chgData name="Benade, Gerdus" userId="15349777-206e-4d7a-8365-52131a346f04" providerId="ADAL" clId="{DFD48F55-68E7-4EB3-9673-5C23B61A8F0D}" dt="2022-12-11T05:58:44.583" v="6127"/>
          <ac:inkMkLst>
            <pc:docMk/>
            <pc:sldMk cId="240598586" sldId="422"/>
            <ac:inkMk id="194" creationId="{57E46E87-A732-4FDD-81CA-50078BFE0C79}"/>
          </ac:inkMkLst>
        </pc:inkChg>
        <pc:inkChg chg="mod">
          <ac:chgData name="Benade, Gerdus" userId="15349777-206e-4d7a-8365-52131a346f04" providerId="ADAL" clId="{DFD48F55-68E7-4EB3-9673-5C23B61A8F0D}" dt="2022-12-11T05:58:44.583" v="6127"/>
          <ac:inkMkLst>
            <pc:docMk/>
            <pc:sldMk cId="240598586" sldId="422"/>
            <ac:inkMk id="195" creationId="{32BF2965-BB41-441C-8BD5-4E823D86D1ED}"/>
          </ac:inkMkLst>
        </pc:inkChg>
        <pc:inkChg chg="mod">
          <ac:chgData name="Benade, Gerdus" userId="15349777-206e-4d7a-8365-52131a346f04" providerId="ADAL" clId="{DFD48F55-68E7-4EB3-9673-5C23B61A8F0D}" dt="2022-12-11T05:58:44.583" v="6127"/>
          <ac:inkMkLst>
            <pc:docMk/>
            <pc:sldMk cId="240598586" sldId="422"/>
            <ac:inkMk id="196" creationId="{8C73B230-92E5-486E-AF65-960E8A26C694}"/>
          </ac:inkMkLst>
        </pc:inkChg>
        <pc:inkChg chg="mod">
          <ac:chgData name="Benade, Gerdus" userId="15349777-206e-4d7a-8365-52131a346f04" providerId="ADAL" clId="{DFD48F55-68E7-4EB3-9673-5C23B61A8F0D}" dt="2022-12-11T05:58:44.583" v="6127"/>
          <ac:inkMkLst>
            <pc:docMk/>
            <pc:sldMk cId="240598586" sldId="422"/>
            <ac:inkMk id="197" creationId="{E74DB484-7C33-4E2E-A5BC-8EE589EBAE1A}"/>
          </ac:inkMkLst>
        </pc:inkChg>
        <pc:inkChg chg="mod">
          <ac:chgData name="Benade, Gerdus" userId="15349777-206e-4d7a-8365-52131a346f04" providerId="ADAL" clId="{DFD48F55-68E7-4EB3-9673-5C23B61A8F0D}" dt="2022-12-11T05:58:44.583" v="6127"/>
          <ac:inkMkLst>
            <pc:docMk/>
            <pc:sldMk cId="240598586" sldId="422"/>
            <ac:inkMk id="200" creationId="{0C17CE46-3A94-4CF4-A00B-3DFE638DE06B}"/>
          </ac:inkMkLst>
        </pc:inkChg>
        <pc:inkChg chg="mod">
          <ac:chgData name="Benade, Gerdus" userId="15349777-206e-4d7a-8365-52131a346f04" providerId="ADAL" clId="{DFD48F55-68E7-4EB3-9673-5C23B61A8F0D}" dt="2022-12-11T05:58:44.583" v="6127"/>
          <ac:inkMkLst>
            <pc:docMk/>
            <pc:sldMk cId="240598586" sldId="422"/>
            <ac:inkMk id="201" creationId="{BF7C42D0-FB3D-4C03-8F2B-B4E052629311}"/>
          </ac:inkMkLst>
        </pc:inkChg>
        <pc:inkChg chg="mod">
          <ac:chgData name="Benade, Gerdus" userId="15349777-206e-4d7a-8365-52131a346f04" providerId="ADAL" clId="{DFD48F55-68E7-4EB3-9673-5C23B61A8F0D}" dt="2022-12-11T05:58:44.583" v="6127"/>
          <ac:inkMkLst>
            <pc:docMk/>
            <pc:sldMk cId="240598586" sldId="422"/>
            <ac:inkMk id="202" creationId="{60566AFE-1717-48DB-BEE6-DB4433F42CD8}"/>
          </ac:inkMkLst>
        </pc:inkChg>
        <pc:inkChg chg="mod">
          <ac:chgData name="Benade, Gerdus" userId="15349777-206e-4d7a-8365-52131a346f04" providerId="ADAL" clId="{DFD48F55-68E7-4EB3-9673-5C23B61A8F0D}" dt="2022-12-11T05:58:44.583" v="6127"/>
          <ac:inkMkLst>
            <pc:docMk/>
            <pc:sldMk cId="240598586" sldId="422"/>
            <ac:inkMk id="203" creationId="{69E94B43-3177-4CC9-8BC4-C3B7A4AF7707}"/>
          </ac:inkMkLst>
        </pc:inkChg>
        <pc:inkChg chg="mod">
          <ac:chgData name="Benade, Gerdus" userId="15349777-206e-4d7a-8365-52131a346f04" providerId="ADAL" clId="{DFD48F55-68E7-4EB3-9673-5C23B61A8F0D}" dt="2022-12-11T05:58:44.583" v="6127"/>
          <ac:inkMkLst>
            <pc:docMk/>
            <pc:sldMk cId="240598586" sldId="422"/>
            <ac:inkMk id="204" creationId="{9B147F6C-B60E-464A-8154-4B71B5886BB1}"/>
          </ac:inkMkLst>
        </pc:inkChg>
        <pc:inkChg chg="mod">
          <ac:chgData name="Benade, Gerdus" userId="15349777-206e-4d7a-8365-52131a346f04" providerId="ADAL" clId="{DFD48F55-68E7-4EB3-9673-5C23B61A8F0D}" dt="2022-12-11T05:58:44.583" v="6127"/>
          <ac:inkMkLst>
            <pc:docMk/>
            <pc:sldMk cId="240598586" sldId="422"/>
            <ac:inkMk id="205" creationId="{6A6937F9-FCDB-4342-8FCC-470E72E3392D}"/>
          </ac:inkMkLst>
        </pc:inkChg>
        <pc:inkChg chg="mod">
          <ac:chgData name="Benade, Gerdus" userId="15349777-206e-4d7a-8365-52131a346f04" providerId="ADAL" clId="{DFD48F55-68E7-4EB3-9673-5C23B61A8F0D}" dt="2022-12-11T05:58:44.583" v="6127"/>
          <ac:inkMkLst>
            <pc:docMk/>
            <pc:sldMk cId="240598586" sldId="422"/>
            <ac:inkMk id="206" creationId="{CCDBFB0A-1C81-49CC-9A34-36ECFF4614D1}"/>
          </ac:inkMkLst>
        </pc:inkChg>
        <pc:inkChg chg="mod">
          <ac:chgData name="Benade, Gerdus" userId="15349777-206e-4d7a-8365-52131a346f04" providerId="ADAL" clId="{DFD48F55-68E7-4EB3-9673-5C23B61A8F0D}" dt="2022-12-11T05:58:44.583" v="6127"/>
          <ac:inkMkLst>
            <pc:docMk/>
            <pc:sldMk cId="240598586" sldId="422"/>
            <ac:inkMk id="207" creationId="{2C903966-78AF-4F91-A746-D6B4143F5C59}"/>
          </ac:inkMkLst>
        </pc:inkChg>
        <pc:inkChg chg="mod">
          <ac:chgData name="Benade, Gerdus" userId="15349777-206e-4d7a-8365-52131a346f04" providerId="ADAL" clId="{DFD48F55-68E7-4EB3-9673-5C23B61A8F0D}" dt="2022-12-11T05:58:44.583" v="6127"/>
          <ac:inkMkLst>
            <pc:docMk/>
            <pc:sldMk cId="240598586" sldId="422"/>
            <ac:inkMk id="208" creationId="{83772BA5-6E42-479C-AF30-EF13C136AD22}"/>
          </ac:inkMkLst>
        </pc:inkChg>
        <pc:inkChg chg="mod">
          <ac:chgData name="Benade, Gerdus" userId="15349777-206e-4d7a-8365-52131a346f04" providerId="ADAL" clId="{DFD48F55-68E7-4EB3-9673-5C23B61A8F0D}" dt="2022-12-11T05:58:44.583" v="6127"/>
          <ac:inkMkLst>
            <pc:docMk/>
            <pc:sldMk cId="240598586" sldId="422"/>
            <ac:inkMk id="209" creationId="{AE736116-F84B-42FA-B18A-BD71B7932935}"/>
          </ac:inkMkLst>
        </pc:inkChg>
        <pc:inkChg chg="mod">
          <ac:chgData name="Benade, Gerdus" userId="15349777-206e-4d7a-8365-52131a346f04" providerId="ADAL" clId="{DFD48F55-68E7-4EB3-9673-5C23B61A8F0D}" dt="2022-12-11T05:58:44.583" v="6127"/>
          <ac:inkMkLst>
            <pc:docMk/>
            <pc:sldMk cId="240598586" sldId="422"/>
            <ac:inkMk id="210" creationId="{FD6E48D3-7111-4353-BD92-39DEB3F08E61}"/>
          </ac:inkMkLst>
        </pc:inkChg>
        <pc:inkChg chg="mod">
          <ac:chgData name="Benade, Gerdus" userId="15349777-206e-4d7a-8365-52131a346f04" providerId="ADAL" clId="{DFD48F55-68E7-4EB3-9673-5C23B61A8F0D}" dt="2022-12-11T05:58:44.583" v="6127"/>
          <ac:inkMkLst>
            <pc:docMk/>
            <pc:sldMk cId="240598586" sldId="422"/>
            <ac:inkMk id="211" creationId="{D8EA8AC5-A76A-40ED-8246-2781E6649D69}"/>
          </ac:inkMkLst>
        </pc:inkChg>
        <pc:inkChg chg="mod">
          <ac:chgData name="Benade, Gerdus" userId="15349777-206e-4d7a-8365-52131a346f04" providerId="ADAL" clId="{DFD48F55-68E7-4EB3-9673-5C23B61A8F0D}" dt="2022-12-11T05:58:44.583" v="6127"/>
          <ac:inkMkLst>
            <pc:docMk/>
            <pc:sldMk cId="240598586" sldId="422"/>
            <ac:inkMk id="212" creationId="{552BB0F3-8048-46EE-A84B-EDD051909C35}"/>
          </ac:inkMkLst>
        </pc:inkChg>
        <pc:inkChg chg="mod">
          <ac:chgData name="Benade, Gerdus" userId="15349777-206e-4d7a-8365-52131a346f04" providerId="ADAL" clId="{DFD48F55-68E7-4EB3-9673-5C23B61A8F0D}" dt="2022-12-11T05:58:44.583" v="6127"/>
          <ac:inkMkLst>
            <pc:docMk/>
            <pc:sldMk cId="240598586" sldId="422"/>
            <ac:inkMk id="213" creationId="{107764F9-8D89-42B4-A5AD-EAF77C816CB0}"/>
          </ac:inkMkLst>
        </pc:inkChg>
        <pc:inkChg chg="mod">
          <ac:chgData name="Benade, Gerdus" userId="15349777-206e-4d7a-8365-52131a346f04" providerId="ADAL" clId="{DFD48F55-68E7-4EB3-9673-5C23B61A8F0D}" dt="2022-12-11T05:58:44.583" v="6127"/>
          <ac:inkMkLst>
            <pc:docMk/>
            <pc:sldMk cId="240598586" sldId="422"/>
            <ac:inkMk id="214" creationId="{1D8E86A2-C0CA-41B0-B0F5-637D246B4584}"/>
          </ac:inkMkLst>
        </pc:inkChg>
        <pc:inkChg chg="mod">
          <ac:chgData name="Benade, Gerdus" userId="15349777-206e-4d7a-8365-52131a346f04" providerId="ADAL" clId="{DFD48F55-68E7-4EB3-9673-5C23B61A8F0D}" dt="2022-12-11T05:58:44.583" v="6127"/>
          <ac:inkMkLst>
            <pc:docMk/>
            <pc:sldMk cId="240598586" sldId="422"/>
            <ac:inkMk id="215" creationId="{EDEBCF15-6F9D-456C-BF6C-5303070F7AEE}"/>
          </ac:inkMkLst>
        </pc:inkChg>
        <pc:inkChg chg="mod">
          <ac:chgData name="Benade, Gerdus" userId="15349777-206e-4d7a-8365-52131a346f04" providerId="ADAL" clId="{DFD48F55-68E7-4EB3-9673-5C23B61A8F0D}" dt="2022-12-11T05:58:44.583" v="6127"/>
          <ac:inkMkLst>
            <pc:docMk/>
            <pc:sldMk cId="240598586" sldId="422"/>
            <ac:inkMk id="216" creationId="{609EA0D2-9AF5-4CB5-B922-90F2AE4BFF9F}"/>
          </ac:inkMkLst>
        </pc:inkChg>
        <pc:inkChg chg="mod">
          <ac:chgData name="Benade, Gerdus" userId="15349777-206e-4d7a-8365-52131a346f04" providerId="ADAL" clId="{DFD48F55-68E7-4EB3-9673-5C23B61A8F0D}" dt="2022-12-11T05:58:44.583" v="6127"/>
          <ac:inkMkLst>
            <pc:docMk/>
            <pc:sldMk cId="240598586" sldId="422"/>
            <ac:inkMk id="217" creationId="{7B1C6A5E-EF96-4E52-A2DB-13324A736598}"/>
          </ac:inkMkLst>
        </pc:inkChg>
        <pc:inkChg chg="mod">
          <ac:chgData name="Benade, Gerdus" userId="15349777-206e-4d7a-8365-52131a346f04" providerId="ADAL" clId="{DFD48F55-68E7-4EB3-9673-5C23B61A8F0D}" dt="2022-12-11T05:58:44.583" v="6127"/>
          <ac:inkMkLst>
            <pc:docMk/>
            <pc:sldMk cId="240598586" sldId="422"/>
            <ac:inkMk id="218" creationId="{2208E61C-B458-45D0-995D-EB73B5695288}"/>
          </ac:inkMkLst>
        </pc:inkChg>
        <pc:inkChg chg="mod">
          <ac:chgData name="Benade, Gerdus" userId="15349777-206e-4d7a-8365-52131a346f04" providerId="ADAL" clId="{DFD48F55-68E7-4EB3-9673-5C23B61A8F0D}" dt="2022-12-11T05:58:44.583" v="6127"/>
          <ac:inkMkLst>
            <pc:docMk/>
            <pc:sldMk cId="240598586" sldId="422"/>
            <ac:inkMk id="219" creationId="{563890B7-E29F-4863-A578-3C8B7AAF77F2}"/>
          </ac:inkMkLst>
        </pc:inkChg>
        <pc:inkChg chg="mod">
          <ac:chgData name="Benade, Gerdus" userId="15349777-206e-4d7a-8365-52131a346f04" providerId="ADAL" clId="{DFD48F55-68E7-4EB3-9673-5C23B61A8F0D}" dt="2022-12-11T05:58:44.583" v="6127"/>
          <ac:inkMkLst>
            <pc:docMk/>
            <pc:sldMk cId="240598586" sldId="422"/>
            <ac:inkMk id="220" creationId="{E6D30906-7DAE-4718-B315-EBDD3C098C24}"/>
          </ac:inkMkLst>
        </pc:inkChg>
        <pc:inkChg chg="mod">
          <ac:chgData name="Benade, Gerdus" userId="15349777-206e-4d7a-8365-52131a346f04" providerId="ADAL" clId="{DFD48F55-68E7-4EB3-9673-5C23B61A8F0D}" dt="2022-12-11T05:58:44.583" v="6127"/>
          <ac:inkMkLst>
            <pc:docMk/>
            <pc:sldMk cId="240598586" sldId="422"/>
            <ac:inkMk id="221" creationId="{2E630697-005F-49D6-910F-D0D6F91011EE}"/>
          </ac:inkMkLst>
        </pc:inkChg>
        <pc:inkChg chg="mod">
          <ac:chgData name="Benade, Gerdus" userId="15349777-206e-4d7a-8365-52131a346f04" providerId="ADAL" clId="{DFD48F55-68E7-4EB3-9673-5C23B61A8F0D}" dt="2022-12-11T05:58:44.583" v="6127"/>
          <ac:inkMkLst>
            <pc:docMk/>
            <pc:sldMk cId="240598586" sldId="422"/>
            <ac:inkMk id="222" creationId="{887E17F2-CF66-4A31-A5F9-A39C551FB13E}"/>
          </ac:inkMkLst>
        </pc:inkChg>
        <pc:inkChg chg="mod">
          <ac:chgData name="Benade, Gerdus" userId="15349777-206e-4d7a-8365-52131a346f04" providerId="ADAL" clId="{DFD48F55-68E7-4EB3-9673-5C23B61A8F0D}" dt="2022-12-11T05:58:44.583" v="6127"/>
          <ac:inkMkLst>
            <pc:docMk/>
            <pc:sldMk cId="240598586" sldId="422"/>
            <ac:inkMk id="223" creationId="{6CF6809A-115A-4ADA-8AD0-6EF0B6A2C744}"/>
          </ac:inkMkLst>
        </pc:inkChg>
        <pc:inkChg chg="mod">
          <ac:chgData name="Benade, Gerdus" userId="15349777-206e-4d7a-8365-52131a346f04" providerId="ADAL" clId="{DFD48F55-68E7-4EB3-9673-5C23B61A8F0D}" dt="2022-12-11T05:58:44.583" v="6127"/>
          <ac:inkMkLst>
            <pc:docMk/>
            <pc:sldMk cId="240598586" sldId="422"/>
            <ac:inkMk id="224" creationId="{A8E48227-6AD5-45B1-94A0-B57F570955DB}"/>
          </ac:inkMkLst>
        </pc:inkChg>
        <pc:inkChg chg="mod">
          <ac:chgData name="Benade, Gerdus" userId="15349777-206e-4d7a-8365-52131a346f04" providerId="ADAL" clId="{DFD48F55-68E7-4EB3-9673-5C23B61A8F0D}" dt="2022-12-11T05:58:44.583" v="6127"/>
          <ac:inkMkLst>
            <pc:docMk/>
            <pc:sldMk cId="240598586" sldId="422"/>
            <ac:inkMk id="225" creationId="{EE7D3A0D-BA8A-4E51-8FB6-4DF4D7F21A19}"/>
          </ac:inkMkLst>
        </pc:inkChg>
        <pc:inkChg chg="mod">
          <ac:chgData name="Benade, Gerdus" userId="15349777-206e-4d7a-8365-52131a346f04" providerId="ADAL" clId="{DFD48F55-68E7-4EB3-9673-5C23B61A8F0D}" dt="2022-12-11T05:58:44.583" v="6127"/>
          <ac:inkMkLst>
            <pc:docMk/>
            <pc:sldMk cId="240598586" sldId="422"/>
            <ac:inkMk id="226" creationId="{2D6283AE-C7E4-46BD-9015-82DC5E6FEA4F}"/>
          </ac:inkMkLst>
        </pc:inkChg>
        <pc:inkChg chg="mod">
          <ac:chgData name="Benade, Gerdus" userId="15349777-206e-4d7a-8365-52131a346f04" providerId="ADAL" clId="{DFD48F55-68E7-4EB3-9673-5C23B61A8F0D}" dt="2022-12-11T05:58:44.583" v="6127"/>
          <ac:inkMkLst>
            <pc:docMk/>
            <pc:sldMk cId="240598586" sldId="422"/>
            <ac:inkMk id="227" creationId="{FC258AED-8090-4329-86D7-ECBA3C5B52D2}"/>
          </ac:inkMkLst>
        </pc:inkChg>
        <pc:inkChg chg="mod">
          <ac:chgData name="Benade, Gerdus" userId="15349777-206e-4d7a-8365-52131a346f04" providerId="ADAL" clId="{DFD48F55-68E7-4EB3-9673-5C23B61A8F0D}" dt="2022-12-11T05:58:44.583" v="6127"/>
          <ac:inkMkLst>
            <pc:docMk/>
            <pc:sldMk cId="240598586" sldId="422"/>
            <ac:inkMk id="228" creationId="{288E7EBC-1DF6-4CAF-A9D3-5A4BA7772F85}"/>
          </ac:inkMkLst>
        </pc:inkChg>
        <pc:inkChg chg="mod">
          <ac:chgData name="Benade, Gerdus" userId="15349777-206e-4d7a-8365-52131a346f04" providerId="ADAL" clId="{DFD48F55-68E7-4EB3-9673-5C23B61A8F0D}" dt="2022-12-11T05:58:44.583" v="6127"/>
          <ac:inkMkLst>
            <pc:docMk/>
            <pc:sldMk cId="240598586" sldId="422"/>
            <ac:inkMk id="229" creationId="{C54EEDAC-C51D-4694-9CD9-C54673A4BE9C}"/>
          </ac:inkMkLst>
        </pc:inkChg>
        <pc:inkChg chg="add mod">
          <ac:chgData name="Benade, Gerdus" userId="15349777-206e-4d7a-8365-52131a346f04" providerId="ADAL" clId="{DFD48F55-68E7-4EB3-9673-5C23B61A8F0D}" dt="2022-12-11T06:03:31.459" v="6215" actId="1076"/>
          <ac:inkMkLst>
            <pc:docMk/>
            <pc:sldMk cId="240598586" sldId="422"/>
            <ac:inkMk id="248" creationId="{388079AC-B9F8-4ABD-8598-E3A1E64636E2}"/>
          </ac:inkMkLst>
        </pc:inkChg>
        <pc:inkChg chg="add mod">
          <ac:chgData name="Benade, Gerdus" userId="15349777-206e-4d7a-8365-52131a346f04" providerId="ADAL" clId="{DFD48F55-68E7-4EB3-9673-5C23B61A8F0D}" dt="2022-12-11T06:03:31.459" v="6215" actId="1076"/>
          <ac:inkMkLst>
            <pc:docMk/>
            <pc:sldMk cId="240598586" sldId="422"/>
            <ac:inkMk id="250" creationId="{4F2B6A59-8038-40BA-8800-012BBC2AFB8D}"/>
          </ac:inkMkLst>
        </pc:inkChg>
        <pc:inkChg chg="add mod">
          <ac:chgData name="Benade, Gerdus" userId="15349777-206e-4d7a-8365-52131a346f04" providerId="ADAL" clId="{DFD48F55-68E7-4EB3-9673-5C23B61A8F0D}" dt="2022-12-11T06:03:31.459" v="6215" actId="1076"/>
          <ac:inkMkLst>
            <pc:docMk/>
            <pc:sldMk cId="240598586" sldId="422"/>
            <ac:inkMk id="251" creationId="{03BA5FB9-41C9-48A4-AD91-5CC1920178B0}"/>
          </ac:inkMkLst>
        </pc:inkChg>
        <pc:inkChg chg="add mod">
          <ac:chgData name="Benade, Gerdus" userId="15349777-206e-4d7a-8365-52131a346f04" providerId="ADAL" clId="{DFD48F55-68E7-4EB3-9673-5C23B61A8F0D}" dt="2022-12-11T06:03:31.459" v="6215" actId="1076"/>
          <ac:inkMkLst>
            <pc:docMk/>
            <pc:sldMk cId="240598586" sldId="422"/>
            <ac:inkMk id="252" creationId="{82AC37D6-8978-438E-BEF5-6DE62C03C042}"/>
          </ac:inkMkLst>
        </pc:inkChg>
        <pc:inkChg chg="add mod">
          <ac:chgData name="Benade, Gerdus" userId="15349777-206e-4d7a-8365-52131a346f04" providerId="ADAL" clId="{DFD48F55-68E7-4EB3-9673-5C23B61A8F0D}" dt="2022-12-11T06:03:31.459" v="6215" actId="1076"/>
          <ac:inkMkLst>
            <pc:docMk/>
            <pc:sldMk cId="240598586" sldId="422"/>
            <ac:inkMk id="253" creationId="{25F73927-5CD4-4FDA-9E0C-039FE43E4A27}"/>
          </ac:inkMkLst>
        </pc:inkChg>
        <pc:inkChg chg="add mod">
          <ac:chgData name="Benade, Gerdus" userId="15349777-206e-4d7a-8365-52131a346f04" providerId="ADAL" clId="{DFD48F55-68E7-4EB3-9673-5C23B61A8F0D}" dt="2022-12-11T06:03:31.459" v="6215" actId="1076"/>
          <ac:inkMkLst>
            <pc:docMk/>
            <pc:sldMk cId="240598586" sldId="422"/>
            <ac:inkMk id="254" creationId="{C8DF888A-BCCB-4625-9B09-E0B80854EF24}"/>
          </ac:inkMkLst>
        </pc:inkChg>
        <pc:inkChg chg="mod">
          <ac:chgData name="Benade, Gerdus" userId="15349777-206e-4d7a-8365-52131a346f04" providerId="ADAL" clId="{DFD48F55-68E7-4EB3-9673-5C23B61A8F0D}" dt="2022-12-11T06:03:19.426" v="6214"/>
          <ac:inkMkLst>
            <pc:docMk/>
            <pc:sldMk cId="240598586" sldId="422"/>
            <ac:inkMk id="256" creationId="{7927322C-34E1-4B61-854F-3F22182C5638}"/>
          </ac:inkMkLst>
        </pc:inkChg>
        <pc:inkChg chg="mod">
          <ac:chgData name="Benade, Gerdus" userId="15349777-206e-4d7a-8365-52131a346f04" providerId="ADAL" clId="{DFD48F55-68E7-4EB3-9673-5C23B61A8F0D}" dt="2022-12-11T06:03:19.426" v="6214"/>
          <ac:inkMkLst>
            <pc:docMk/>
            <pc:sldMk cId="240598586" sldId="422"/>
            <ac:inkMk id="257" creationId="{CA0623C8-1DB1-4013-9E42-143D679501D4}"/>
          </ac:inkMkLst>
        </pc:inkChg>
        <pc:inkChg chg="mod">
          <ac:chgData name="Benade, Gerdus" userId="15349777-206e-4d7a-8365-52131a346f04" providerId="ADAL" clId="{DFD48F55-68E7-4EB3-9673-5C23B61A8F0D}" dt="2022-12-11T06:03:19.426" v="6214"/>
          <ac:inkMkLst>
            <pc:docMk/>
            <pc:sldMk cId="240598586" sldId="422"/>
            <ac:inkMk id="258" creationId="{69337FC1-65AD-4109-8226-3B7142009833}"/>
          </ac:inkMkLst>
        </pc:inkChg>
        <pc:inkChg chg="mod">
          <ac:chgData name="Benade, Gerdus" userId="15349777-206e-4d7a-8365-52131a346f04" providerId="ADAL" clId="{DFD48F55-68E7-4EB3-9673-5C23B61A8F0D}" dt="2022-12-11T06:03:19.426" v="6214"/>
          <ac:inkMkLst>
            <pc:docMk/>
            <pc:sldMk cId="240598586" sldId="422"/>
            <ac:inkMk id="259" creationId="{7C3EBEE9-39A0-43A7-98BF-8E8AED6B7E5E}"/>
          </ac:inkMkLst>
        </pc:inkChg>
        <pc:inkChg chg="mod">
          <ac:chgData name="Benade, Gerdus" userId="15349777-206e-4d7a-8365-52131a346f04" providerId="ADAL" clId="{DFD48F55-68E7-4EB3-9673-5C23B61A8F0D}" dt="2022-12-11T06:03:19.426" v="6214"/>
          <ac:inkMkLst>
            <pc:docMk/>
            <pc:sldMk cId="240598586" sldId="422"/>
            <ac:inkMk id="260" creationId="{1A5A2CD1-E4CF-4221-9CE8-C4003A6D8B45}"/>
          </ac:inkMkLst>
        </pc:inkChg>
        <pc:inkChg chg="mod">
          <ac:chgData name="Benade, Gerdus" userId="15349777-206e-4d7a-8365-52131a346f04" providerId="ADAL" clId="{DFD48F55-68E7-4EB3-9673-5C23B61A8F0D}" dt="2022-12-11T06:03:19.426" v="6214"/>
          <ac:inkMkLst>
            <pc:docMk/>
            <pc:sldMk cId="240598586" sldId="422"/>
            <ac:inkMk id="261" creationId="{8D27AD37-3BFF-4480-8878-87A7D9C5D091}"/>
          </ac:inkMkLst>
        </pc:inkChg>
        <pc:inkChg chg="mod">
          <ac:chgData name="Benade, Gerdus" userId="15349777-206e-4d7a-8365-52131a346f04" providerId="ADAL" clId="{DFD48F55-68E7-4EB3-9673-5C23B61A8F0D}" dt="2022-12-11T06:03:19.426" v="6214"/>
          <ac:inkMkLst>
            <pc:docMk/>
            <pc:sldMk cId="240598586" sldId="422"/>
            <ac:inkMk id="262" creationId="{54B37639-1C57-4751-A3D1-94C9EAB91C20}"/>
          </ac:inkMkLst>
        </pc:inkChg>
        <pc:inkChg chg="mod">
          <ac:chgData name="Benade, Gerdus" userId="15349777-206e-4d7a-8365-52131a346f04" providerId="ADAL" clId="{DFD48F55-68E7-4EB3-9673-5C23B61A8F0D}" dt="2022-12-11T06:03:19.426" v="6214"/>
          <ac:inkMkLst>
            <pc:docMk/>
            <pc:sldMk cId="240598586" sldId="422"/>
            <ac:inkMk id="263" creationId="{D493CF0C-DA58-40DF-8627-CF0DC17BC5B9}"/>
          </ac:inkMkLst>
        </pc:inkChg>
        <pc:inkChg chg="mod">
          <ac:chgData name="Benade, Gerdus" userId="15349777-206e-4d7a-8365-52131a346f04" providerId="ADAL" clId="{DFD48F55-68E7-4EB3-9673-5C23B61A8F0D}" dt="2022-12-11T06:03:19.426" v="6214"/>
          <ac:inkMkLst>
            <pc:docMk/>
            <pc:sldMk cId="240598586" sldId="422"/>
            <ac:inkMk id="264" creationId="{46AEDA7D-47E8-40F4-9311-F0B4D6FC7145}"/>
          </ac:inkMkLst>
        </pc:inkChg>
        <pc:inkChg chg="mod">
          <ac:chgData name="Benade, Gerdus" userId="15349777-206e-4d7a-8365-52131a346f04" providerId="ADAL" clId="{DFD48F55-68E7-4EB3-9673-5C23B61A8F0D}" dt="2022-12-11T06:03:19.426" v="6214"/>
          <ac:inkMkLst>
            <pc:docMk/>
            <pc:sldMk cId="240598586" sldId="422"/>
            <ac:inkMk id="265" creationId="{83470F57-BDAC-4D68-9EED-1893A145BED3}"/>
          </ac:inkMkLst>
        </pc:inkChg>
        <pc:inkChg chg="mod">
          <ac:chgData name="Benade, Gerdus" userId="15349777-206e-4d7a-8365-52131a346f04" providerId="ADAL" clId="{DFD48F55-68E7-4EB3-9673-5C23B61A8F0D}" dt="2022-12-11T06:03:19.426" v="6214"/>
          <ac:inkMkLst>
            <pc:docMk/>
            <pc:sldMk cId="240598586" sldId="422"/>
            <ac:inkMk id="266" creationId="{27009C73-8406-455B-A95D-5A009471275A}"/>
          </ac:inkMkLst>
        </pc:inkChg>
        <pc:inkChg chg="mod">
          <ac:chgData name="Benade, Gerdus" userId="15349777-206e-4d7a-8365-52131a346f04" providerId="ADAL" clId="{DFD48F55-68E7-4EB3-9673-5C23B61A8F0D}" dt="2022-12-11T06:03:19.426" v="6214"/>
          <ac:inkMkLst>
            <pc:docMk/>
            <pc:sldMk cId="240598586" sldId="422"/>
            <ac:inkMk id="268" creationId="{6A0AA074-430C-4E07-944E-6F3A9C6C3FA3}"/>
          </ac:inkMkLst>
        </pc:inkChg>
        <pc:inkChg chg="mod">
          <ac:chgData name="Benade, Gerdus" userId="15349777-206e-4d7a-8365-52131a346f04" providerId="ADAL" clId="{DFD48F55-68E7-4EB3-9673-5C23B61A8F0D}" dt="2022-12-11T06:03:19.426" v="6214"/>
          <ac:inkMkLst>
            <pc:docMk/>
            <pc:sldMk cId="240598586" sldId="422"/>
            <ac:inkMk id="269" creationId="{D467A0EA-DEE7-48A1-944D-84D33B600276}"/>
          </ac:inkMkLst>
        </pc:inkChg>
        <pc:inkChg chg="mod">
          <ac:chgData name="Benade, Gerdus" userId="15349777-206e-4d7a-8365-52131a346f04" providerId="ADAL" clId="{DFD48F55-68E7-4EB3-9673-5C23B61A8F0D}" dt="2022-12-11T06:03:19.426" v="6214"/>
          <ac:inkMkLst>
            <pc:docMk/>
            <pc:sldMk cId="240598586" sldId="422"/>
            <ac:inkMk id="270" creationId="{C06243C1-ED39-4196-A2B9-8A87AB749DFF}"/>
          </ac:inkMkLst>
        </pc:inkChg>
        <pc:inkChg chg="mod">
          <ac:chgData name="Benade, Gerdus" userId="15349777-206e-4d7a-8365-52131a346f04" providerId="ADAL" clId="{DFD48F55-68E7-4EB3-9673-5C23B61A8F0D}" dt="2022-12-11T06:03:19.426" v="6214"/>
          <ac:inkMkLst>
            <pc:docMk/>
            <pc:sldMk cId="240598586" sldId="422"/>
            <ac:inkMk id="271" creationId="{76212A6B-E758-4C92-8878-75BEA41173AF}"/>
          </ac:inkMkLst>
        </pc:inkChg>
        <pc:inkChg chg="mod">
          <ac:chgData name="Benade, Gerdus" userId="15349777-206e-4d7a-8365-52131a346f04" providerId="ADAL" clId="{DFD48F55-68E7-4EB3-9673-5C23B61A8F0D}" dt="2022-12-11T06:03:19.426" v="6214"/>
          <ac:inkMkLst>
            <pc:docMk/>
            <pc:sldMk cId="240598586" sldId="422"/>
            <ac:inkMk id="272" creationId="{57706D17-5DCE-4BB1-BE02-536157540F38}"/>
          </ac:inkMkLst>
        </pc:inkChg>
        <pc:inkChg chg="mod">
          <ac:chgData name="Benade, Gerdus" userId="15349777-206e-4d7a-8365-52131a346f04" providerId="ADAL" clId="{DFD48F55-68E7-4EB3-9673-5C23B61A8F0D}" dt="2022-12-11T06:03:19.426" v="6214"/>
          <ac:inkMkLst>
            <pc:docMk/>
            <pc:sldMk cId="240598586" sldId="422"/>
            <ac:inkMk id="273" creationId="{72A3193E-686F-41C6-AEF8-2BF326445929}"/>
          </ac:inkMkLst>
        </pc:inkChg>
        <pc:inkChg chg="mod">
          <ac:chgData name="Benade, Gerdus" userId="15349777-206e-4d7a-8365-52131a346f04" providerId="ADAL" clId="{DFD48F55-68E7-4EB3-9673-5C23B61A8F0D}" dt="2022-12-11T06:03:19.426" v="6214"/>
          <ac:inkMkLst>
            <pc:docMk/>
            <pc:sldMk cId="240598586" sldId="422"/>
            <ac:inkMk id="274" creationId="{A7335324-602D-4FFF-B102-5AEA17A40F76}"/>
          </ac:inkMkLst>
        </pc:inkChg>
        <pc:inkChg chg="mod">
          <ac:chgData name="Benade, Gerdus" userId="15349777-206e-4d7a-8365-52131a346f04" providerId="ADAL" clId="{DFD48F55-68E7-4EB3-9673-5C23B61A8F0D}" dt="2022-12-11T06:03:19.426" v="6214"/>
          <ac:inkMkLst>
            <pc:docMk/>
            <pc:sldMk cId="240598586" sldId="422"/>
            <ac:inkMk id="275" creationId="{E05034E4-70AA-4A72-9E7C-9BD7EED23D81}"/>
          </ac:inkMkLst>
        </pc:inkChg>
        <pc:inkChg chg="mod">
          <ac:chgData name="Benade, Gerdus" userId="15349777-206e-4d7a-8365-52131a346f04" providerId="ADAL" clId="{DFD48F55-68E7-4EB3-9673-5C23B61A8F0D}" dt="2022-12-11T06:03:19.426" v="6214"/>
          <ac:inkMkLst>
            <pc:docMk/>
            <pc:sldMk cId="240598586" sldId="422"/>
            <ac:inkMk id="276" creationId="{0A91365E-E26E-4707-A380-9D7753E07E6A}"/>
          </ac:inkMkLst>
        </pc:inkChg>
        <pc:inkChg chg="mod">
          <ac:chgData name="Benade, Gerdus" userId="15349777-206e-4d7a-8365-52131a346f04" providerId="ADAL" clId="{DFD48F55-68E7-4EB3-9673-5C23B61A8F0D}" dt="2022-12-11T06:03:19.426" v="6214"/>
          <ac:inkMkLst>
            <pc:docMk/>
            <pc:sldMk cId="240598586" sldId="422"/>
            <ac:inkMk id="277" creationId="{E6C1328A-C2F9-43B4-B543-A03CF01A8E08}"/>
          </ac:inkMkLst>
        </pc:inkChg>
        <pc:inkChg chg="mod">
          <ac:chgData name="Benade, Gerdus" userId="15349777-206e-4d7a-8365-52131a346f04" providerId="ADAL" clId="{DFD48F55-68E7-4EB3-9673-5C23B61A8F0D}" dt="2022-12-11T06:03:19.426" v="6214"/>
          <ac:inkMkLst>
            <pc:docMk/>
            <pc:sldMk cId="240598586" sldId="422"/>
            <ac:inkMk id="278" creationId="{91DB2A69-B0C1-4F4E-B599-715B3C544AF8}"/>
          </ac:inkMkLst>
        </pc:inkChg>
        <pc:inkChg chg="mod">
          <ac:chgData name="Benade, Gerdus" userId="15349777-206e-4d7a-8365-52131a346f04" providerId="ADAL" clId="{DFD48F55-68E7-4EB3-9673-5C23B61A8F0D}" dt="2022-12-11T06:03:19.426" v="6214"/>
          <ac:inkMkLst>
            <pc:docMk/>
            <pc:sldMk cId="240598586" sldId="422"/>
            <ac:inkMk id="279" creationId="{E75A79BE-93A2-4FF5-8B80-AC1ACF79DCA8}"/>
          </ac:inkMkLst>
        </pc:inkChg>
        <pc:inkChg chg="mod">
          <ac:chgData name="Benade, Gerdus" userId="15349777-206e-4d7a-8365-52131a346f04" providerId="ADAL" clId="{DFD48F55-68E7-4EB3-9673-5C23B61A8F0D}" dt="2022-12-11T06:03:19.426" v="6214"/>
          <ac:inkMkLst>
            <pc:docMk/>
            <pc:sldMk cId="240598586" sldId="422"/>
            <ac:inkMk id="280" creationId="{437921A4-2413-410B-AD24-4A3144F46100}"/>
          </ac:inkMkLst>
        </pc:inkChg>
        <pc:inkChg chg="mod">
          <ac:chgData name="Benade, Gerdus" userId="15349777-206e-4d7a-8365-52131a346f04" providerId="ADAL" clId="{DFD48F55-68E7-4EB3-9673-5C23B61A8F0D}" dt="2022-12-11T06:03:19.426" v="6214"/>
          <ac:inkMkLst>
            <pc:docMk/>
            <pc:sldMk cId="240598586" sldId="422"/>
            <ac:inkMk id="283" creationId="{B05C8602-FFA2-415C-8656-0D753E83881F}"/>
          </ac:inkMkLst>
        </pc:inkChg>
        <pc:inkChg chg="mod">
          <ac:chgData name="Benade, Gerdus" userId="15349777-206e-4d7a-8365-52131a346f04" providerId="ADAL" clId="{DFD48F55-68E7-4EB3-9673-5C23B61A8F0D}" dt="2022-12-11T06:03:19.426" v="6214"/>
          <ac:inkMkLst>
            <pc:docMk/>
            <pc:sldMk cId="240598586" sldId="422"/>
            <ac:inkMk id="284" creationId="{F6F560CA-2966-4F2B-B2E4-8CD690FD37FD}"/>
          </ac:inkMkLst>
        </pc:inkChg>
        <pc:inkChg chg="mod">
          <ac:chgData name="Benade, Gerdus" userId="15349777-206e-4d7a-8365-52131a346f04" providerId="ADAL" clId="{DFD48F55-68E7-4EB3-9673-5C23B61A8F0D}" dt="2022-12-11T06:03:19.426" v="6214"/>
          <ac:inkMkLst>
            <pc:docMk/>
            <pc:sldMk cId="240598586" sldId="422"/>
            <ac:inkMk id="285" creationId="{5020ED66-D18E-472F-B04C-A437223C9878}"/>
          </ac:inkMkLst>
        </pc:inkChg>
        <pc:inkChg chg="mod">
          <ac:chgData name="Benade, Gerdus" userId="15349777-206e-4d7a-8365-52131a346f04" providerId="ADAL" clId="{DFD48F55-68E7-4EB3-9673-5C23B61A8F0D}" dt="2022-12-11T06:03:19.426" v="6214"/>
          <ac:inkMkLst>
            <pc:docMk/>
            <pc:sldMk cId="240598586" sldId="422"/>
            <ac:inkMk id="286" creationId="{B84C88EC-7DD7-4EE8-B08A-5B6BAB04AE2D}"/>
          </ac:inkMkLst>
        </pc:inkChg>
        <pc:inkChg chg="mod">
          <ac:chgData name="Benade, Gerdus" userId="15349777-206e-4d7a-8365-52131a346f04" providerId="ADAL" clId="{DFD48F55-68E7-4EB3-9673-5C23B61A8F0D}" dt="2022-12-11T06:03:19.426" v="6214"/>
          <ac:inkMkLst>
            <pc:docMk/>
            <pc:sldMk cId="240598586" sldId="422"/>
            <ac:inkMk id="287" creationId="{0059BEA8-8D9C-40ED-AA9F-3440B72962AF}"/>
          </ac:inkMkLst>
        </pc:inkChg>
        <pc:inkChg chg="mod">
          <ac:chgData name="Benade, Gerdus" userId="15349777-206e-4d7a-8365-52131a346f04" providerId="ADAL" clId="{DFD48F55-68E7-4EB3-9673-5C23B61A8F0D}" dt="2022-12-11T06:03:19.426" v="6214"/>
          <ac:inkMkLst>
            <pc:docMk/>
            <pc:sldMk cId="240598586" sldId="422"/>
            <ac:inkMk id="288" creationId="{0DDD5643-0432-4800-A370-88B716AE70C6}"/>
          </ac:inkMkLst>
        </pc:inkChg>
        <pc:inkChg chg="mod">
          <ac:chgData name="Benade, Gerdus" userId="15349777-206e-4d7a-8365-52131a346f04" providerId="ADAL" clId="{DFD48F55-68E7-4EB3-9673-5C23B61A8F0D}" dt="2022-12-11T06:03:19.426" v="6214"/>
          <ac:inkMkLst>
            <pc:docMk/>
            <pc:sldMk cId="240598586" sldId="422"/>
            <ac:inkMk id="289" creationId="{94520398-A378-470B-AC5D-65D5AD1AA716}"/>
          </ac:inkMkLst>
        </pc:inkChg>
        <pc:inkChg chg="mod">
          <ac:chgData name="Benade, Gerdus" userId="15349777-206e-4d7a-8365-52131a346f04" providerId="ADAL" clId="{DFD48F55-68E7-4EB3-9673-5C23B61A8F0D}" dt="2022-12-11T06:03:19.426" v="6214"/>
          <ac:inkMkLst>
            <pc:docMk/>
            <pc:sldMk cId="240598586" sldId="422"/>
            <ac:inkMk id="290" creationId="{5BF32495-F731-489C-99A4-24ABA1B971B9}"/>
          </ac:inkMkLst>
        </pc:inkChg>
        <pc:inkChg chg="mod">
          <ac:chgData name="Benade, Gerdus" userId="15349777-206e-4d7a-8365-52131a346f04" providerId="ADAL" clId="{DFD48F55-68E7-4EB3-9673-5C23B61A8F0D}" dt="2022-12-11T06:03:19.426" v="6214"/>
          <ac:inkMkLst>
            <pc:docMk/>
            <pc:sldMk cId="240598586" sldId="422"/>
            <ac:inkMk id="291" creationId="{2AC13859-28CB-4C14-A7EA-83F807E80580}"/>
          </ac:inkMkLst>
        </pc:inkChg>
        <pc:inkChg chg="mod">
          <ac:chgData name="Benade, Gerdus" userId="15349777-206e-4d7a-8365-52131a346f04" providerId="ADAL" clId="{DFD48F55-68E7-4EB3-9673-5C23B61A8F0D}" dt="2022-12-11T06:03:19.426" v="6214"/>
          <ac:inkMkLst>
            <pc:docMk/>
            <pc:sldMk cId="240598586" sldId="422"/>
            <ac:inkMk id="292" creationId="{51B3055B-F9AC-4D7D-954A-BC2C4CFBA150}"/>
          </ac:inkMkLst>
        </pc:inkChg>
        <pc:inkChg chg="mod">
          <ac:chgData name="Benade, Gerdus" userId="15349777-206e-4d7a-8365-52131a346f04" providerId="ADAL" clId="{DFD48F55-68E7-4EB3-9673-5C23B61A8F0D}" dt="2022-12-11T06:03:19.426" v="6214"/>
          <ac:inkMkLst>
            <pc:docMk/>
            <pc:sldMk cId="240598586" sldId="422"/>
            <ac:inkMk id="293" creationId="{2C7D36AC-C169-4ABB-A94F-A4C6D1F293F3}"/>
          </ac:inkMkLst>
        </pc:inkChg>
        <pc:inkChg chg="mod">
          <ac:chgData name="Benade, Gerdus" userId="15349777-206e-4d7a-8365-52131a346f04" providerId="ADAL" clId="{DFD48F55-68E7-4EB3-9673-5C23B61A8F0D}" dt="2022-12-11T06:03:19.426" v="6214"/>
          <ac:inkMkLst>
            <pc:docMk/>
            <pc:sldMk cId="240598586" sldId="422"/>
            <ac:inkMk id="294" creationId="{F53E9BEF-B39D-4815-9E0D-11B3528389FD}"/>
          </ac:inkMkLst>
        </pc:inkChg>
        <pc:inkChg chg="mod">
          <ac:chgData name="Benade, Gerdus" userId="15349777-206e-4d7a-8365-52131a346f04" providerId="ADAL" clId="{DFD48F55-68E7-4EB3-9673-5C23B61A8F0D}" dt="2022-12-11T06:03:19.426" v="6214"/>
          <ac:inkMkLst>
            <pc:docMk/>
            <pc:sldMk cId="240598586" sldId="422"/>
            <ac:inkMk id="295" creationId="{41339821-969A-4526-9593-7D9B40099F36}"/>
          </ac:inkMkLst>
        </pc:inkChg>
        <pc:inkChg chg="mod">
          <ac:chgData name="Benade, Gerdus" userId="15349777-206e-4d7a-8365-52131a346f04" providerId="ADAL" clId="{DFD48F55-68E7-4EB3-9673-5C23B61A8F0D}" dt="2022-12-11T06:03:19.426" v="6214"/>
          <ac:inkMkLst>
            <pc:docMk/>
            <pc:sldMk cId="240598586" sldId="422"/>
            <ac:inkMk id="296" creationId="{C2AB6A0E-2622-44FD-9D7D-B8391D609408}"/>
          </ac:inkMkLst>
        </pc:inkChg>
        <pc:inkChg chg="mod">
          <ac:chgData name="Benade, Gerdus" userId="15349777-206e-4d7a-8365-52131a346f04" providerId="ADAL" clId="{DFD48F55-68E7-4EB3-9673-5C23B61A8F0D}" dt="2022-12-11T06:03:19.426" v="6214"/>
          <ac:inkMkLst>
            <pc:docMk/>
            <pc:sldMk cId="240598586" sldId="422"/>
            <ac:inkMk id="297" creationId="{3305B714-44EA-41E5-A737-65B6EEB7F19D}"/>
          </ac:inkMkLst>
        </pc:inkChg>
        <pc:inkChg chg="mod">
          <ac:chgData name="Benade, Gerdus" userId="15349777-206e-4d7a-8365-52131a346f04" providerId="ADAL" clId="{DFD48F55-68E7-4EB3-9673-5C23B61A8F0D}" dt="2022-12-11T06:03:19.426" v="6214"/>
          <ac:inkMkLst>
            <pc:docMk/>
            <pc:sldMk cId="240598586" sldId="422"/>
            <ac:inkMk id="298" creationId="{4FD6303E-D8E1-49BE-8CF0-B01634882D44}"/>
          </ac:inkMkLst>
        </pc:inkChg>
        <pc:inkChg chg="mod">
          <ac:chgData name="Benade, Gerdus" userId="15349777-206e-4d7a-8365-52131a346f04" providerId="ADAL" clId="{DFD48F55-68E7-4EB3-9673-5C23B61A8F0D}" dt="2022-12-11T06:03:19.426" v="6214"/>
          <ac:inkMkLst>
            <pc:docMk/>
            <pc:sldMk cId="240598586" sldId="422"/>
            <ac:inkMk id="299" creationId="{C7B297F9-64C8-4C19-A704-2EBBA7F70D4B}"/>
          </ac:inkMkLst>
        </pc:inkChg>
        <pc:inkChg chg="mod">
          <ac:chgData name="Benade, Gerdus" userId="15349777-206e-4d7a-8365-52131a346f04" providerId="ADAL" clId="{DFD48F55-68E7-4EB3-9673-5C23B61A8F0D}" dt="2022-12-11T06:03:19.426" v="6214"/>
          <ac:inkMkLst>
            <pc:docMk/>
            <pc:sldMk cId="240598586" sldId="422"/>
            <ac:inkMk id="300" creationId="{9541ADA1-C737-448C-A759-76D5A85ECBF0}"/>
          </ac:inkMkLst>
        </pc:inkChg>
        <pc:inkChg chg="mod">
          <ac:chgData name="Benade, Gerdus" userId="15349777-206e-4d7a-8365-52131a346f04" providerId="ADAL" clId="{DFD48F55-68E7-4EB3-9673-5C23B61A8F0D}" dt="2022-12-11T06:03:19.426" v="6214"/>
          <ac:inkMkLst>
            <pc:docMk/>
            <pc:sldMk cId="240598586" sldId="422"/>
            <ac:inkMk id="301" creationId="{DDCE1B1A-8379-4037-899E-C32813749923}"/>
          </ac:inkMkLst>
        </pc:inkChg>
        <pc:inkChg chg="mod">
          <ac:chgData name="Benade, Gerdus" userId="15349777-206e-4d7a-8365-52131a346f04" providerId="ADAL" clId="{DFD48F55-68E7-4EB3-9673-5C23B61A8F0D}" dt="2022-12-11T06:03:19.426" v="6214"/>
          <ac:inkMkLst>
            <pc:docMk/>
            <pc:sldMk cId="240598586" sldId="422"/>
            <ac:inkMk id="302" creationId="{484771FB-A814-4507-A229-0B8AD92E60BB}"/>
          </ac:inkMkLst>
        </pc:inkChg>
        <pc:inkChg chg="mod">
          <ac:chgData name="Benade, Gerdus" userId="15349777-206e-4d7a-8365-52131a346f04" providerId="ADAL" clId="{DFD48F55-68E7-4EB3-9673-5C23B61A8F0D}" dt="2022-12-11T06:03:19.426" v="6214"/>
          <ac:inkMkLst>
            <pc:docMk/>
            <pc:sldMk cId="240598586" sldId="422"/>
            <ac:inkMk id="303" creationId="{7733E664-C1C0-4221-8F89-470AD3C9B7A7}"/>
          </ac:inkMkLst>
        </pc:inkChg>
        <pc:inkChg chg="mod">
          <ac:chgData name="Benade, Gerdus" userId="15349777-206e-4d7a-8365-52131a346f04" providerId="ADAL" clId="{DFD48F55-68E7-4EB3-9673-5C23B61A8F0D}" dt="2022-12-11T06:03:19.426" v="6214"/>
          <ac:inkMkLst>
            <pc:docMk/>
            <pc:sldMk cId="240598586" sldId="422"/>
            <ac:inkMk id="304" creationId="{A648EDC8-AEAD-44AF-8848-ECB262766DDD}"/>
          </ac:inkMkLst>
        </pc:inkChg>
        <pc:inkChg chg="mod">
          <ac:chgData name="Benade, Gerdus" userId="15349777-206e-4d7a-8365-52131a346f04" providerId="ADAL" clId="{DFD48F55-68E7-4EB3-9673-5C23B61A8F0D}" dt="2022-12-11T06:03:19.426" v="6214"/>
          <ac:inkMkLst>
            <pc:docMk/>
            <pc:sldMk cId="240598586" sldId="422"/>
            <ac:inkMk id="305" creationId="{89CB1852-CC1F-400E-BE44-9EE89ECEE61C}"/>
          </ac:inkMkLst>
        </pc:inkChg>
        <pc:inkChg chg="mod">
          <ac:chgData name="Benade, Gerdus" userId="15349777-206e-4d7a-8365-52131a346f04" providerId="ADAL" clId="{DFD48F55-68E7-4EB3-9673-5C23B61A8F0D}" dt="2022-12-11T06:03:19.426" v="6214"/>
          <ac:inkMkLst>
            <pc:docMk/>
            <pc:sldMk cId="240598586" sldId="422"/>
            <ac:inkMk id="306" creationId="{EA1BEBBD-7656-48E0-92C6-28772608179F}"/>
          </ac:inkMkLst>
        </pc:inkChg>
        <pc:inkChg chg="mod">
          <ac:chgData name="Benade, Gerdus" userId="15349777-206e-4d7a-8365-52131a346f04" providerId="ADAL" clId="{DFD48F55-68E7-4EB3-9673-5C23B61A8F0D}" dt="2022-12-11T06:03:19.426" v="6214"/>
          <ac:inkMkLst>
            <pc:docMk/>
            <pc:sldMk cId="240598586" sldId="422"/>
            <ac:inkMk id="307" creationId="{ED1B6C49-F6A2-466D-8604-52B9F0EDEFC7}"/>
          </ac:inkMkLst>
        </pc:inkChg>
        <pc:inkChg chg="mod">
          <ac:chgData name="Benade, Gerdus" userId="15349777-206e-4d7a-8365-52131a346f04" providerId="ADAL" clId="{DFD48F55-68E7-4EB3-9673-5C23B61A8F0D}" dt="2022-12-11T06:03:19.426" v="6214"/>
          <ac:inkMkLst>
            <pc:docMk/>
            <pc:sldMk cId="240598586" sldId="422"/>
            <ac:inkMk id="308" creationId="{B672640D-3967-424D-A598-BD3CCD91A7E7}"/>
          </ac:inkMkLst>
        </pc:inkChg>
        <pc:inkChg chg="mod">
          <ac:chgData name="Benade, Gerdus" userId="15349777-206e-4d7a-8365-52131a346f04" providerId="ADAL" clId="{DFD48F55-68E7-4EB3-9673-5C23B61A8F0D}" dt="2022-12-11T06:03:19.426" v="6214"/>
          <ac:inkMkLst>
            <pc:docMk/>
            <pc:sldMk cId="240598586" sldId="422"/>
            <ac:inkMk id="309" creationId="{8B990D92-6BEF-49E3-B7AA-9363481E50A4}"/>
          </ac:inkMkLst>
        </pc:inkChg>
        <pc:inkChg chg="mod">
          <ac:chgData name="Benade, Gerdus" userId="15349777-206e-4d7a-8365-52131a346f04" providerId="ADAL" clId="{DFD48F55-68E7-4EB3-9673-5C23B61A8F0D}" dt="2022-12-11T06:03:19.426" v="6214"/>
          <ac:inkMkLst>
            <pc:docMk/>
            <pc:sldMk cId="240598586" sldId="422"/>
            <ac:inkMk id="310" creationId="{4CEA19F9-0BFA-4383-B8D8-8C7AF5BCB705}"/>
          </ac:inkMkLst>
        </pc:inkChg>
        <pc:inkChg chg="mod">
          <ac:chgData name="Benade, Gerdus" userId="15349777-206e-4d7a-8365-52131a346f04" providerId="ADAL" clId="{DFD48F55-68E7-4EB3-9673-5C23B61A8F0D}" dt="2022-12-11T06:03:19.426" v="6214"/>
          <ac:inkMkLst>
            <pc:docMk/>
            <pc:sldMk cId="240598586" sldId="422"/>
            <ac:inkMk id="311" creationId="{5A20C834-C069-48AC-A3E8-E331A017FAED}"/>
          </ac:inkMkLst>
        </pc:inkChg>
        <pc:inkChg chg="mod">
          <ac:chgData name="Benade, Gerdus" userId="15349777-206e-4d7a-8365-52131a346f04" providerId="ADAL" clId="{DFD48F55-68E7-4EB3-9673-5C23B61A8F0D}" dt="2022-12-11T06:03:19.426" v="6214"/>
          <ac:inkMkLst>
            <pc:docMk/>
            <pc:sldMk cId="240598586" sldId="422"/>
            <ac:inkMk id="312" creationId="{015DD337-39C2-405B-9B24-6421250D9560}"/>
          </ac:inkMkLst>
        </pc:inkChg>
        <pc:cxnChg chg="add mod">
          <ac:chgData name="Benade, Gerdus" userId="15349777-206e-4d7a-8365-52131a346f04" providerId="ADAL" clId="{DFD48F55-68E7-4EB3-9673-5C23B61A8F0D}" dt="2022-12-11T05:47:00.278" v="5952" actId="1076"/>
          <ac:cxnSpMkLst>
            <pc:docMk/>
            <pc:sldMk cId="240598586" sldId="422"/>
            <ac:cxnSpMk id="10" creationId="{93957EC3-B3E0-460C-B0D0-267443288759}"/>
          </ac:cxnSpMkLst>
        </pc:cxnChg>
        <pc:cxnChg chg="add mod">
          <ac:chgData name="Benade, Gerdus" userId="15349777-206e-4d7a-8365-52131a346f04" providerId="ADAL" clId="{DFD48F55-68E7-4EB3-9673-5C23B61A8F0D}" dt="2022-12-11T05:47:00.278" v="5952" actId="1076"/>
          <ac:cxnSpMkLst>
            <pc:docMk/>
            <pc:sldMk cId="240598586" sldId="422"/>
            <ac:cxnSpMk id="11" creationId="{1E7367BC-593B-43DD-97BE-D05E21100F76}"/>
          </ac:cxnSpMkLst>
        </pc:cxnChg>
        <pc:cxnChg chg="add mod">
          <ac:chgData name="Benade, Gerdus" userId="15349777-206e-4d7a-8365-52131a346f04" providerId="ADAL" clId="{DFD48F55-68E7-4EB3-9673-5C23B61A8F0D}" dt="2022-12-11T06:03:04.166" v="6212" actId="1582"/>
          <ac:cxnSpMkLst>
            <pc:docMk/>
            <pc:sldMk cId="240598586" sldId="422"/>
            <ac:cxnSpMk id="153" creationId="{F6C4BAB3-D613-4720-A9CC-9D3F522F0CF0}"/>
          </ac:cxnSpMkLst>
        </pc:cxnChg>
        <pc:cxnChg chg="add mod">
          <ac:chgData name="Benade, Gerdus" userId="15349777-206e-4d7a-8365-52131a346f04" providerId="ADAL" clId="{DFD48F55-68E7-4EB3-9673-5C23B61A8F0D}" dt="2022-12-11T06:03:04.166" v="6212" actId="1582"/>
          <ac:cxnSpMkLst>
            <pc:docMk/>
            <pc:sldMk cId="240598586" sldId="422"/>
            <ac:cxnSpMk id="154" creationId="{0D264BAC-7069-4F04-8131-7191B62E8CD0}"/>
          </ac:cxnSpMkLst>
        </pc:cxnChg>
        <pc:cxnChg chg="add del mod">
          <ac:chgData name="Benade, Gerdus" userId="15349777-206e-4d7a-8365-52131a346f04" providerId="ADAL" clId="{DFD48F55-68E7-4EB3-9673-5C23B61A8F0D}" dt="2022-12-11T06:02:49.302" v="6210" actId="478"/>
          <ac:cxnSpMkLst>
            <pc:docMk/>
            <pc:sldMk cId="240598586" sldId="422"/>
            <ac:cxnSpMk id="237" creationId="{ED4AF98D-9539-424F-8BA7-BDF7737F0840}"/>
          </ac:cxnSpMkLst>
        </pc:cxnChg>
        <pc:cxnChg chg="add del mod">
          <ac:chgData name="Benade, Gerdus" userId="15349777-206e-4d7a-8365-52131a346f04" providerId="ADAL" clId="{DFD48F55-68E7-4EB3-9673-5C23B61A8F0D}" dt="2022-12-11T06:02:49.302" v="6210" actId="478"/>
          <ac:cxnSpMkLst>
            <pc:docMk/>
            <pc:sldMk cId="240598586" sldId="422"/>
            <ac:cxnSpMk id="238" creationId="{90635644-2698-4D4D-807A-0901017E2EE8}"/>
          </ac:cxnSpMkLst>
        </pc:cxnChg>
        <pc:cxnChg chg="add mod">
          <ac:chgData name="Benade, Gerdus" userId="15349777-206e-4d7a-8365-52131a346f04" providerId="ADAL" clId="{DFD48F55-68E7-4EB3-9673-5C23B61A8F0D}" dt="2022-12-11T06:03:11.591" v="6213" actId="1582"/>
          <ac:cxnSpMkLst>
            <pc:docMk/>
            <pc:sldMk cId="240598586" sldId="422"/>
            <ac:cxnSpMk id="245" creationId="{189234ED-0AD4-4B94-8A97-D78E16C50F72}"/>
          </ac:cxnSpMkLst>
        </pc:cxnChg>
        <pc:cxnChg chg="add mod">
          <ac:chgData name="Benade, Gerdus" userId="15349777-206e-4d7a-8365-52131a346f04" providerId="ADAL" clId="{DFD48F55-68E7-4EB3-9673-5C23B61A8F0D}" dt="2022-12-11T06:03:11.591" v="6213" actId="1582"/>
          <ac:cxnSpMkLst>
            <pc:docMk/>
            <pc:sldMk cId="240598586" sldId="422"/>
            <ac:cxnSpMk id="246" creationId="{3B689A56-1F1B-421A-8A02-EFDDBEA8704A}"/>
          </ac:cxnSpMkLst>
        </pc:cxnChg>
        <pc:cxnChg chg="add mod">
          <ac:chgData name="Benade, Gerdus" userId="15349777-206e-4d7a-8365-52131a346f04" providerId="ADAL" clId="{DFD48F55-68E7-4EB3-9673-5C23B61A8F0D}" dt="2022-12-11T06:03:31.459" v="6215" actId="1076"/>
          <ac:cxnSpMkLst>
            <pc:docMk/>
            <pc:sldMk cId="240598586" sldId="422"/>
            <ac:cxnSpMk id="322" creationId="{8FDD93E9-E06C-4F88-B225-1AE12AD7B170}"/>
          </ac:cxnSpMkLst>
        </pc:cxnChg>
        <pc:cxnChg chg="add mod">
          <ac:chgData name="Benade, Gerdus" userId="15349777-206e-4d7a-8365-52131a346f04" providerId="ADAL" clId="{DFD48F55-68E7-4EB3-9673-5C23B61A8F0D}" dt="2022-12-11T06:03:31.459" v="6215" actId="1076"/>
          <ac:cxnSpMkLst>
            <pc:docMk/>
            <pc:sldMk cId="240598586" sldId="422"/>
            <ac:cxnSpMk id="323" creationId="{C1FEBE9A-C102-4A5C-8AE4-C623522DFA24}"/>
          </ac:cxnSpMkLst>
        </pc:cxnChg>
        <pc:cxnChg chg="add del mod">
          <ac:chgData name="Benade, Gerdus" userId="15349777-206e-4d7a-8365-52131a346f04" providerId="ADAL" clId="{DFD48F55-68E7-4EB3-9673-5C23B61A8F0D}" dt="2022-12-11T06:05:36.152" v="6249" actId="478"/>
          <ac:cxnSpMkLst>
            <pc:docMk/>
            <pc:sldMk cId="240598586" sldId="422"/>
            <ac:cxnSpMk id="327" creationId="{D8378696-699D-49A0-80BE-CF494388D0CC}"/>
          </ac:cxnSpMkLst>
        </pc:cxnChg>
        <pc:cxnChg chg="add mod">
          <ac:chgData name="Benade, Gerdus" userId="15349777-206e-4d7a-8365-52131a346f04" providerId="ADAL" clId="{DFD48F55-68E7-4EB3-9673-5C23B61A8F0D}" dt="2022-12-11T06:09:40.873" v="6308" actId="1582"/>
          <ac:cxnSpMkLst>
            <pc:docMk/>
            <pc:sldMk cId="240598586" sldId="422"/>
            <ac:cxnSpMk id="338" creationId="{DD7B2D8B-F8BC-41F3-93A5-DB1258BD7255}"/>
          </ac:cxnSpMkLst>
        </pc:cxnChg>
        <pc:cxnChg chg="add mod">
          <ac:chgData name="Benade, Gerdus" userId="15349777-206e-4d7a-8365-52131a346f04" providerId="ADAL" clId="{DFD48F55-68E7-4EB3-9673-5C23B61A8F0D}" dt="2022-12-11T06:09:54.646" v="6313" actId="1076"/>
          <ac:cxnSpMkLst>
            <pc:docMk/>
            <pc:sldMk cId="240598586" sldId="422"/>
            <ac:cxnSpMk id="339" creationId="{C5C1DB98-4F84-4BBD-AC71-9BE3969FBFBA}"/>
          </ac:cxnSpMkLst>
        </pc:cxnChg>
      </pc:sldChg>
      <pc:sldChg chg="addSp delSp modSp mod ord delAnim modAnim">
        <pc:chgData name="Benade, Gerdus" userId="15349777-206e-4d7a-8365-52131a346f04" providerId="ADAL" clId="{DFD48F55-68E7-4EB3-9673-5C23B61A8F0D}" dt="2022-12-11T08:13:37.664" v="8878"/>
        <pc:sldMkLst>
          <pc:docMk/>
          <pc:sldMk cId="968076595" sldId="423"/>
        </pc:sldMkLst>
        <pc:spChg chg="mod">
          <ac:chgData name="Benade, Gerdus" userId="15349777-206e-4d7a-8365-52131a346f04" providerId="ADAL" clId="{DFD48F55-68E7-4EB3-9673-5C23B61A8F0D}" dt="2022-12-11T08:12:32.861" v="8869" actId="20577"/>
          <ac:spMkLst>
            <pc:docMk/>
            <pc:sldMk cId="968076595" sldId="423"/>
            <ac:spMk id="3" creationId="{FD05FE66-47CD-4FDE-A02B-63E2D2D58C6D}"/>
          </ac:spMkLst>
        </pc:spChg>
        <pc:spChg chg="add mod">
          <ac:chgData name="Benade, Gerdus" userId="15349777-206e-4d7a-8365-52131a346f04" providerId="ADAL" clId="{DFD48F55-68E7-4EB3-9673-5C23B61A8F0D}" dt="2022-12-11T05:35:30.617" v="5557" actId="20577"/>
          <ac:spMkLst>
            <pc:docMk/>
            <pc:sldMk cId="968076595" sldId="423"/>
            <ac:spMk id="7" creationId="{0B9F4AE2-3D31-4CDE-8E2C-997F897D765A}"/>
          </ac:spMkLst>
        </pc:spChg>
        <pc:spChg chg="add del mod">
          <ac:chgData name="Benade, Gerdus" userId="15349777-206e-4d7a-8365-52131a346f04" providerId="ADAL" clId="{DFD48F55-68E7-4EB3-9673-5C23B61A8F0D}" dt="2022-12-11T05:34:45.431" v="5512" actId="478"/>
          <ac:spMkLst>
            <pc:docMk/>
            <pc:sldMk cId="968076595" sldId="423"/>
            <ac:spMk id="15" creationId="{354791D1-2250-4D83-8495-7A7EFEA5509F}"/>
          </ac:spMkLst>
        </pc:spChg>
        <pc:spChg chg="add del mod">
          <ac:chgData name="Benade, Gerdus" userId="15349777-206e-4d7a-8365-52131a346f04" providerId="ADAL" clId="{DFD48F55-68E7-4EB3-9673-5C23B61A8F0D}" dt="2022-12-11T05:28:11.836" v="5307" actId="478"/>
          <ac:spMkLst>
            <pc:docMk/>
            <pc:sldMk cId="968076595" sldId="423"/>
            <ac:spMk id="21" creationId="{2902AF0F-7FEB-43A6-A71F-9424533B8BF8}"/>
          </ac:spMkLst>
        </pc:spChg>
        <pc:spChg chg="add mod">
          <ac:chgData name="Benade, Gerdus" userId="15349777-206e-4d7a-8365-52131a346f04" providerId="ADAL" clId="{DFD48F55-68E7-4EB3-9673-5C23B61A8F0D}" dt="2022-12-11T05:34:50.912" v="5514" actId="20577"/>
          <ac:spMkLst>
            <pc:docMk/>
            <pc:sldMk cId="968076595" sldId="423"/>
            <ac:spMk id="24" creationId="{227BA1C0-DBB3-4ECD-AABB-D97192550166}"/>
          </ac:spMkLst>
        </pc:spChg>
        <pc:picChg chg="del mod">
          <ac:chgData name="Benade, Gerdus" userId="15349777-206e-4d7a-8365-52131a346f04" providerId="ADAL" clId="{DFD48F55-68E7-4EB3-9673-5C23B61A8F0D}" dt="2022-12-07T01:14:05.829" v="438" actId="478"/>
          <ac:picMkLst>
            <pc:docMk/>
            <pc:sldMk cId="968076595" sldId="423"/>
            <ac:picMk id="6" creationId="{3CD9D10D-6B8B-4DC2-A541-F402DD05AA88}"/>
          </ac:picMkLst>
        </pc:picChg>
        <pc:picChg chg="add del mod ord">
          <ac:chgData name="Benade, Gerdus" userId="15349777-206e-4d7a-8365-52131a346f04" providerId="ADAL" clId="{DFD48F55-68E7-4EB3-9673-5C23B61A8F0D}" dt="2022-12-07T01:12:46.733" v="420" actId="478"/>
          <ac:picMkLst>
            <pc:docMk/>
            <pc:sldMk cId="968076595" sldId="423"/>
            <ac:picMk id="7" creationId="{FAB48D99-D0F6-47BA-B7D4-4D4F4CB3317E}"/>
          </ac:picMkLst>
        </pc:picChg>
        <pc:picChg chg="del">
          <ac:chgData name="Benade, Gerdus" userId="15349777-206e-4d7a-8365-52131a346f04" providerId="ADAL" clId="{DFD48F55-68E7-4EB3-9673-5C23B61A8F0D}" dt="2022-12-07T02:26:39.415" v="1759" actId="478"/>
          <ac:picMkLst>
            <pc:docMk/>
            <pc:sldMk cId="968076595" sldId="423"/>
            <ac:picMk id="9" creationId="{6A7869C8-183F-46A0-A155-7D6F57EB3006}"/>
          </ac:picMkLst>
        </pc:picChg>
        <pc:picChg chg="del">
          <ac:chgData name="Benade, Gerdus" userId="15349777-206e-4d7a-8365-52131a346f04" providerId="ADAL" clId="{DFD48F55-68E7-4EB3-9673-5C23B61A8F0D}" dt="2022-12-07T01:14:41.671" v="441" actId="478"/>
          <ac:picMkLst>
            <pc:docMk/>
            <pc:sldMk cId="968076595" sldId="423"/>
            <ac:picMk id="10" creationId="{E582B624-5CE2-42A2-BB43-A2A3096140B4}"/>
          </ac:picMkLst>
        </pc:picChg>
        <pc:picChg chg="add mod ord">
          <ac:chgData name="Benade, Gerdus" userId="15349777-206e-4d7a-8365-52131a346f04" providerId="ADAL" clId="{DFD48F55-68E7-4EB3-9673-5C23B61A8F0D}" dt="2022-12-07T01:13:44.808" v="435" actId="1037"/>
          <ac:picMkLst>
            <pc:docMk/>
            <pc:sldMk cId="968076595" sldId="423"/>
            <ac:picMk id="12" creationId="{58580FF6-2E75-4151-98ED-606EA56091CF}"/>
          </ac:picMkLst>
        </pc:picChg>
        <pc:picChg chg="add mod">
          <ac:chgData name="Benade, Gerdus" userId="15349777-206e-4d7a-8365-52131a346f04" providerId="ADAL" clId="{DFD48F55-68E7-4EB3-9673-5C23B61A8F0D}" dt="2022-12-07T02:21:36.685" v="1711" actId="14100"/>
          <ac:picMkLst>
            <pc:docMk/>
            <pc:sldMk cId="968076595" sldId="423"/>
            <ac:picMk id="13" creationId="{9C0DB106-A3FE-40DA-97A9-3BE88D4EA047}"/>
          </ac:picMkLst>
        </pc:picChg>
        <pc:picChg chg="add mod">
          <ac:chgData name="Benade, Gerdus" userId="15349777-206e-4d7a-8365-52131a346f04" providerId="ADAL" clId="{DFD48F55-68E7-4EB3-9673-5C23B61A8F0D}" dt="2022-12-07T02:26:48.779" v="1763" actId="1076"/>
          <ac:picMkLst>
            <pc:docMk/>
            <pc:sldMk cId="968076595" sldId="423"/>
            <ac:picMk id="14" creationId="{2D3CDE02-4782-48AB-9CB2-4B0D91F6E8D9}"/>
          </ac:picMkLst>
        </pc:picChg>
        <pc:picChg chg="add mod">
          <ac:chgData name="Benade, Gerdus" userId="15349777-206e-4d7a-8365-52131a346f04" providerId="ADAL" clId="{DFD48F55-68E7-4EB3-9673-5C23B61A8F0D}" dt="2022-12-07T01:14:52.227" v="443" actId="1076"/>
          <ac:picMkLst>
            <pc:docMk/>
            <pc:sldMk cId="968076595" sldId="423"/>
            <ac:picMk id="19" creationId="{6A159F7B-8532-40A6-B126-7C26056D913F}"/>
          </ac:picMkLst>
        </pc:picChg>
        <pc:picChg chg="add mod">
          <ac:chgData name="Benade, Gerdus" userId="15349777-206e-4d7a-8365-52131a346f04" providerId="ADAL" clId="{DFD48F55-68E7-4EB3-9673-5C23B61A8F0D}" dt="2022-12-11T05:33:52.290" v="5477" actId="1076"/>
          <ac:picMkLst>
            <pc:docMk/>
            <pc:sldMk cId="968076595" sldId="423"/>
            <ac:picMk id="25" creationId="{FCAD1BCF-6049-47F7-A6D2-712E00F47ACA}"/>
          </ac:picMkLst>
        </pc:picChg>
        <pc:picChg chg="add mod">
          <ac:chgData name="Benade, Gerdus" userId="15349777-206e-4d7a-8365-52131a346f04" providerId="ADAL" clId="{DFD48F55-68E7-4EB3-9673-5C23B61A8F0D}" dt="2022-12-11T05:33:55.645" v="5478" actId="1076"/>
          <ac:picMkLst>
            <pc:docMk/>
            <pc:sldMk cId="968076595" sldId="423"/>
            <ac:picMk id="26" creationId="{7EAD3092-73BA-4EBB-B229-8243958AC6B0}"/>
          </ac:picMkLst>
        </pc:picChg>
        <pc:cxnChg chg="add del mod">
          <ac:chgData name="Benade, Gerdus" userId="15349777-206e-4d7a-8365-52131a346f04" providerId="ADAL" clId="{DFD48F55-68E7-4EB3-9673-5C23B61A8F0D}" dt="2022-12-11T05:29:30.983" v="5356" actId="478"/>
          <ac:cxnSpMkLst>
            <pc:docMk/>
            <pc:sldMk cId="968076595" sldId="423"/>
            <ac:cxnSpMk id="22" creationId="{A0494366-9288-43EA-A12C-45913673BA7D}"/>
          </ac:cxnSpMkLst>
        </pc:cxnChg>
        <pc:cxnChg chg="add del mod">
          <ac:chgData name="Benade, Gerdus" userId="15349777-206e-4d7a-8365-52131a346f04" providerId="ADAL" clId="{DFD48F55-68E7-4EB3-9673-5C23B61A8F0D}" dt="2022-12-11T05:29:28.864" v="5355" actId="478"/>
          <ac:cxnSpMkLst>
            <pc:docMk/>
            <pc:sldMk cId="968076595" sldId="423"/>
            <ac:cxnSpMk id="23" creationId="{2A41D10E-9BF7-42F8-A559-4AA3473E683C}"/>
          </ac:cxnSpMkLst>
        </pc:cxnChg>
      </pc:sldChg>
      <pc:sldChg chg="addSp delSp modSp mod ord delAnim modAnim modShow">
        <pc:chgData name="Benade, Gerdus" userId="15349777-206e-4d7a-8365-52131a346f04" providerId="ADAL" clId="{DFD48F55-68E7-4EB3-9673-5C23B61A8F0D}" dt="2022-12-11T08:22:15.541" v="9053"/>
        <pc:sldMkLst>
          <pc:docMk/>
          <pc:sldMk cId="3568654689" sldId="424"/>
        </pc:sldMkLst>
        <pc:spChg chg="mod">
          <ac:chgData name="Benade, Gerdus" userId="15349777-206e-4d7a-8365-52131a346f04" providerId="ADAL" clId="{DFD48F55-68E7-4EB3-9673-5C23B61A8F0D}" dt="2022-12-07T01:50:20.423" v="1059"/>
          <ac:spMkLst>
            <pc:docMk/>
            <pc:sldMk cId="3568654689" sldId="424"/>
            <ac:spMk id="3" creationId="{F0A4D051-DD6A-4558-B999-005A21365D50}"/>
          </ac:spMkLst>
        </pc:spChg>
        <pc:spChg chg="add mod">
          <ac:chgData name="Benade, Gerdus" userId="15349777-206e-4d7a-8365-52131a346f04" providerId="ADAL" clId="{DFD48F55-68E7-4EB3-9673-5C23B61A8F0D}" dt="2022-12-07T01:48:44.332" v="1054"/>
          <ac:spMkLst>
            <pc:docMk/>
            <pc:sldMk cId="3568654689" sldId="424"/>
            <ac:spMk id="17" creationId="{08170BF5-1169-4861-83CA-BF45BE7BB849}"/>
          </ac:spMkLst>
        </pc:spChg>
        <pc:picChg chg="del">
          <ac:chgData name="Benade, Gerdus" userId="15349777-206e-4d7a-8365-52131a346f04" providerId="ADAL" clId="{DFD48F55-68E7-4EB3-9673-5C23B61A8F0D}" dt="2022-12-07T02:23:00.926" v="1729" actId="478"/>
          <ac:picMkLst>
            <pc:docMk/>
            <pc:sldMk cId="3568654689" sldId="424"/>
            <ac:picMk id="7" creationId="{168CEE6F-0FD8-43CF-A2D0-A899864A74E7}"/>
          </ac:picMkLst>
        </pc:picChg>
        <pc:picChg chg="del">
          <ac:chgData name="Benade, Gerdus" userId="15349777-206e-4d7a-8365-52131a346f04" providerId="ADAL" clId="{DFD48F55-68E7-4EB3-9673-5C23B61A8F0D}" dt="2022-12-07T02:23:00.926" v="1729" actId="478"/>
          <ac:picMkLst>
            <pc:docMk/>
            <pc:sldMk cId="3568654689" sldId="424"/>
            <ac:picMk id="9" creationId="{0A1F0767-5A28-4583-8D81-842D5C9969A3}"/>
          </ac:picMkLst>
        </pc:picChg>
        <pc:picChg chg="add del mod">
          <ac:chgData name="Benade, Gerdus" userId="15349777-206e-4d7a-8365-52131a346f04" providerId="ADAL" clId="{DFD48F55-68E7-4EB3-9673-5C23B61A8F0D}" dt="2022-12-07T02:22:56.456" v="1728" actId="478"/>
          <ac:picMkLst>
            <pc:docMk/>
            <pc:sldMk cId="3568654689" sldId="424"/>
            <ac:picMk id="18" creationId="{68ACF6C4-342B-4845-AB82-72C34A7B2EF0}"/>
          </ac:picMkLst>
        </pc:picChg>
        <pc:picChg chg="add del mod">
          <ac:chgData name="Benade, Gerdus" userId="15349777-206e-4d7a-8365-52131a346f04" providerId="ADAL" clId="{DFD48F55-68E7-4EB3-9673-5C23B61A8F0D}" dt="2022-12-07T02:23:21.648" v="1732" actId="478"/>
          <ac:picMkLst>
            <pc:docMk/>
            <pc:sldMk cId="3568654689" sldId="424"/>
            <ac:picMk id="19" creationId="{701A87DE-5CA6-43CB-ACF2-5443F94B5213}"/>
          </ac:picMkLst>
        </pc:picChg>
        <pc:picChg chg="add mod">
          <ac:chgData name="Benade, Gerdus" userId="15349777-206e-4d7a-8365-52131a346f04" providerId="ADAL" clId="{DFD48F55-68E7-4EB3-9673-5C23B61A8F0D}" dt="2022-12-07T02:23:22.550" v="1733"/>
          <ac:picMkLst>
            <pc:docMk/>
            <pc:sldMk cId="3568654689" sldId="424"/>
            <ac:picMk id="20" creationId="{FC9F2189-F39D-49F9-BECD-0CE14F489F9B}"/>
          </ac:picMkLst>
        </pc:picChg>
      </pc:sldChg>
      <pc:sldChg chg="addSp delSp modSp mod ord modAnim modShow">
        <pc:chgData name="Benade, Gerdus" userId="15349777-206e-4d7a-8365-52131a346f04" providerId="ADAL" clId="{DFD48F55-68E7-4EB3-9673-5C23B61A8F0D}" dt="2022-12-11T08:22:15.541" v="9053"/>
        <pc:sldMkLst>
          <pc:docMk/>
          <pc:sldMk cId="3901904509" sldId="425"/>
        </pc:sldMkLst>
        <pc:spChg chg="mod">
          <ac:chgData name="Benade, Gerdus" userId="15349777-206e-4d7a-8365-52131a346f04" providerId="ADAL" clId="{DFD48F55-68E7-4EB3-9673-5C23B61A8F0D}" dt="2022-12-07T01:50:24.128" v="1060"/>
          <ac:spMkLst>
            <pc:docMk/>
            <pc:sldMk cId="3901904509" sldId="425"/>
            <ac:spMk id="3" creationId="{F0A4D051-DD6A-4558-B999-005A21365D50}"/>
          </ac:spMkLst>
        </pc:spChg>
        <pc:spChg chg="add mod">
          <ac:chgData name="Benade, Gerdus" userId="15349777-206e-4d7a-8365-52131a346f04" providerId="ADAL" clId="{DFD48F55-68E7-4EB3-9673-5C23B61A8F0D}" dt="2022-12-07T01:48:29.180" v="1051"/>
          <ac:spMkLst>
            <pc:docMk/>
            <pc:sldMk cId="3901904509" sldId="425"/>
            <ac:spMk id="21" creationId="{44464031-EF74-41DD-A417-D65ADE26BA4D}"/>
          </ac:spMkLst>
        </pc:spChg>
        <pc:picChg chg="del">
          <ac:chgData name="Benade, Gerdus" userId="15349777-206e-4d7a-8365-52131a346f04" providerId="ADAL" clId="{DFD48F55-68E7-4EB3-9673-5C23B61A8F0D}" dt="2022-12-07T02:23:34.874" v="1735" actId="478"/>
          <ac:picMkLst>
            <pc:docMk/>
            <pc:sldMk cId="3901904509" sldId="425"/>
            <ac:picMk id="7" creationId="{168CEE6F-0FD8-43CF-A2D0-A899864A74E7}"/>
          </ac:picMkLst>
        </pc:picChg>
        <pc:picChg chg="del">
          <ac:chgData name="Benade, Gerdus" userId="15349777-206e-4d7a-8365-52131a346f04" providerId="ADAL" clId="{DFD48F55-68E7-4EB3-9673-5C23B61A8F0D}" dt="2022-12-07T02:23:34.874" v="1735" actId="478"/>
          <ac:picMkLst>
            <pc:docMk/>
            <pc:sldMk cId="3901904509" sldId="425"/>
            <ac:picMk id="9" creationId="{0A1F0767-5A28-4583-8D81-842D5C9969A3}"/>
          </ac:picMkLst>
        </pc:picChg>
        <pc:picChg chg="add mod">
          <ac:chgData name="Benade, Gerdus" userId="15349777-206e-4d7a-8365-52131a346f04" providerId="ADAL" clId="{DFD48F55-68E7-4EB3-9673-5C23B61A8F0D}" dt="2022-12-07T02:23:35.254" v="1736"/>
          <ac:picMkLst>
            <pc:docMk/>
            <pc:sldMk cId="3901904509" sldId="425"/>
            <ac:picMk id="23" creationId="{2173AF52-A0D5-46EB-8BDA-7531AD3F18C5}"/>
          </ac:picMkLst>
        </pc:picChg>
      </pc:sldChg>
      <pc:sldChg chg="addSp delSp modSp mod ord modAnim modShow">
        <pc:chgData name="Benade, Gerdus" userId="15349777-206e-4d7a-8365-52131a346f04" providerId="ADAL" clId="{DFD48F55-68E7-4EB3-9673-5C23B61A8F0D}" dt="2022-12-11T08:22:15.541" v="9053"/>
        <pc:sldMkLst>
          <pc:docMk/>
          <pc:sldMk cId="447639425" sldId="426"/>
        </pc:sldMkLst>
        <pc:spChg chg="mod">
          <ac:chgData name="Benade, Gerdus" userId="15349777-206e-4d7a-8365-52131a346f04" providerId="ADAL" clId="{DFD48F55-68E7-4EB3-9673-5C23B61A8F0D}" dt="2022-12-07T01:50:27.024" v="1061"/>
          <ac:spMkLst>
            <pc:docMk/>
            <pc:sldMk cId="447639425" sldId="426"/>
            <ac:spMk id="3" creationId="{F0A4D051-DD6A-4558-B999-005A21365D50}"/>
          </ac:spMkLst>
        </pc:spChg>
        <pc:spChg chg="add mod">
          <ac:chgData name="Benade, Gerdus" userId="15349777-206e-4d7a-8365-52131a346f04" providerId="ADAL" clId="{DFD48F55-68E7-4EB3-9673-5C23B61A8F0D}" dt="2022-12-07T01:48:31.447" v="1052"/>
          <ac:spMkLst>
            <pc:docMk/>
            <pc:sldMk cId="447639425" sldId="426"/>
            <ac:spMk id="16" creationId="{D5D40A3B-6CCA-484F-963D-3097A84F9931}"/>
          </ac:spMkLst>
        </pc:spChg>
        <pc:picChg chg="del">
          <ac:chgData name="Benade, Gerdus" userId="15349777-206e-4d7a-8365-52131a346f04" providerId="ADAL" clId="{DFD48F55-68E7-4EB3-9673-5C23B61A8F0D}" dt="2022-12-07T02:23:47.415" v="1738" actId="478"/>
          <ac:picMkLst>
            <pc:docMk/>
            <pc:sldMk cId="447639425" sldId="426"/>
            <ac:picMk id="7" creationId="{168CEE6F-0FD8-43CF-A2D0-A899864A74E7}"/>
          </ac:picMkLst>
        </pc:picChg>
        <pc:picChg chg="del">
          <ac:chgData name="Benade, Gerdus" userId="15349777-206e-4d7a-8365-52131a346f04" providerId="ADAL" clId="{DFD48F55-68E7-4EB3-9673-5C23B61A8F0D}" dt="2022-12-07T02:23:50.200" v="1739" actId="478"/>
          <ac:picMkLst>
            <pc:docMk/>
            <pc:sldMk cId="447639425" sldId="426"/>
            <ac:picMk id="9" creationId="{0A1F0767-5A28-4583-8D81-842D5C9969A3}"/>
          </ac:picMkLst>
        </pc:picChg>
        <pc:picChg chg="add mod">
          <ac:chgData name="Benade, Gerdus" userId="15349777-206e-4d7a-8365-52131a346f04" providerId="ADAL" clId="{DFD48F55-68E7-4EB3-9673-5C23B61A8F0D}" dt="2022-12-07T02:23:44.795" v="1737"/>
          <ac:picMkLst>
            <pc:docMk/>
            <pc:sldMk cId="447639425" sldId="426"/>
            <ac:picMk id="17" creationId="{27F111B3-5DF0-482E-A355-54C6A5F08239}"/>
          </ac:picMkLst>
        </pc:picChg>
      </pc:sldChg>
      <pc:sldChg chg="addSp delSp modSp mod ord modAnim modShow">
        <pc:chgData name="Benade, Gerdus" userId="15349777-206e-4d7a-8365-52131a346f04" providerId="ADAL" clId="{DFD48F55-68E7-4EB3-9673-5C23B61A8F0D}" dt="2022-12-11T08:22:15.541" v="9053"/>
        <pc:sldMkLst>
          <pc:docMk/>
          <pc:sldMk cId="606479377" sldId="427"/>
        </pc:sldMkLst>
        <pc:spChg chg="mod">
          <ac:chgData name="Benade, Gerdus" userId="15349777-206e-4d7a-8365-52131a346f04" providerId="ADAL" clId="{DFD48F55-68E7-4EB3-9673-5C23B61A8F0D}" dt="2022-12-07T01:50:30.674" v="1062"/>
          <ac:spMkLst>
            <pc:docMk/>
            <pc:sldMk cId="606479377" sldId="427"/>
            <ac:spMk id="3" creationId="{F0A4D051-DD6A-4558-B999-005A21365D50}"/>
          </ac:spMkLst>
        </pc:spChg>
        <pc:spChg chg="add mod">
          <ac:chgData name="Benade, Gerdus" userId="15349777-206e-4d7a-8365-52131a346f04" providerId="ADAL" clId="{DFD48F55-68E7-4EB3-9673-5C23B61A8F0D}" dt="2022-12-07T01:48:33.089" v="1053"/>
          <ac:spMkLst>
            <pc:docMk/>
            <pc:sldMk cId="606479377" sldId="427"/>
            <ac:spMk id="17" creationId="{3B60F7D8-81D3-43E0-97E7-34BB20F9E932}"/>
          </ac:spMkLst>
        </pc:spChg>
        <pc:picChg chg="del">
          <ac:chgData name="Benade, Gerdus" userId="15349777-206e-4d7a-8365-52131a346f04" providerId="ADAL" clId="{DFD48F55-68E7-4EB3-9673-5C23B61A8F0D}" dt="2022-12-07T02:23:56.295" v="1740" actId="478"/>
          <ac:picMkLst>
            <pc:docMk/>
            <pc:sldMk cId="606479377" sldId="427"/>
            <ac:picMk id="7" creationId="{168CEE6F-0FD8-43CF-A2D0-A899864A74E7}"/>
          </ac:picMkLst>
        </pc:picChg>
        <pc:picChg chg="del">
          <ac:chgData name="Benade, Gerdus" userId="15349777-206e-4d7a-8365-52131a346f04" providerId="ADAL" clId="{DFD48F55-68E7-4EB3-9673-5C23B61A8F0D}" dt="2022-12-07T02:23:57.993" v="1741" actId="478"/>
          <ac:picMkLst>
            <pc:docMk/>
            <pc:sldMk cId="606479377" sldId="427"/>
            <ac:picMk id="9" creationId="{0A1F0767-5A28-4583-8D81-842D5C9969A3}"/>
          </ac:picMkLst>
        </pc:picChg>
        <pc:picChg chg="add mod">
          <ac:chgData name="Benade, Gerdus" userId="15349777-206e-4d7a-8365-52131a346f04" providerId="ADAL" clId="{DFD48F55-68E7-4EB3-9673-5C23B61A8F0D}" dt="2022-12-07T02:23:58.470" v="1742"/>
          <ac:picMkLst>
            <pc:docMk/>
            <pc:sldMk cId="606479377" sldId="427"/>
            <ac:picMk id="18" creationId="{CB892868-1B4E-45C2-9850-D3FE10A05B5E}"/>
          </ac:picMkLst>
        </pc:picChg>
      </pc:sldChg>
      <pc:sldChg chg="mod modShow">
        <pc:chgData name="Benade, Gerdus" userId="15349777-206e-4d7a-8365-52131a346f04" providerId="ADAL" clId="{DFD48F55-68E7-4EB3-9673-5C23B61A8F0D}" dt="2022-12-11T08:06:41.785" v="8696" actId="729"/>
        <pc:sldMkLst>
          <pc:docMk/>
          <pc:sldMk cId="815675705" sldId="428"/>
        </pc:sldMkLst>
      </pc:sldChg>
      <pc:sldChg chg="modSp">
        <pc:chgData name="Benade, Gerdus" userId="15349777-206e-4d7a-8365-52131a346f04" providerId="ADAL" clId="{DFD48F55-68E7-4EB3-9673-5C23B61A8F0D}" dt="2022-12-11T08:03:10.438" v="8548" actId="20577"/>
        <pc:sldMkLst>
          <pc:docMk/>
          <pc:sldMk cId="45277465" sldId="430"/>
        </pc:sldMkLst>
        <pc:spChg chg="mod">
          <ac:chgData name="Benade, Gerdus" userId="15349777-206e-4d7a-8365-52131a346f04" providerId="ADAL" clId="{DFD48F55-68E7-4EB3-9673-5C23B61A8F0D}" dt="2022-12-11T08:03:10.438" v="8548" actId="20577"/>
          <ac:spMkLst>
            <pc:docMk/>
            <pc:sldMk cId="45277465" sldId="430"/>
            <ac:spMk id="3" creationId="{3B6A0903-D659-4787-82B1-B47A05C90D68}"/>
          </ac:spMkLst>
        </pc:spChg>
      </pc:sldChg>
      <pc:sldChg chg="addSp modSp mod modNotesTx">
        <pc:chgData name="Benade, Gerdus" userId="15349777-206e-4d7a-8365-52131a346f04" providerId="ADAL" clId="{DFD48F55-68E7-4EB3-9673-5C23B61A8F0D}" dt="2022-12-11T08:29:33.775" v="9753" actId="20577"/>
        <pc:sldMkLst>
          <pc:docMk/>
          <pc:sldMk cId="1407327885" sldId="431"/>
        </pc:sldMkLst>
        <pc:spChg chg="mod">
          <ac:chgData name="Benade, Gerdus" userId="15349777-206e-4d7a-8365-52131a346f04" providerId="ADAL" clId="{DFD48F55-68E7-4EB3-9673-5C23B61A8F0D}" dt="2022-12-11T08:04:55.438" v="8631" actId="20577"/>
          <ac:spMkLst>
            <pc:docMk/>
            <pc:sldMk cId="1407327885" sldId="431"/>
            <ac:spMk id="3" creationId="{564EE417-965D-4339-ADED-3C4611DEB8DF}"/>
          </ac:spMkLst>
        </pc:spChg>
        <pc:spChg chg="add mod">
          <ac:chgData name="Benade, Gerdus" userId="15349777-206e-4d7a-8365-52131a346f04" providerId="ADAL" clId="{DFD48F55-68E7-4EB3-9673-5C23B61A8F0D}" dt="2022-12-11T08:05:46.769" v="8694" actId="1038"/>
          <ac:spMkLst>
            <pc:docMk/>
            <pc:sldMk cId="1407327885" sldId="431"/>
            <ac:spMk id="5" creationId="{44E8B442-6B5A-4E64-9AB4-87F0146AA84B}"/>
          </ac:spMkLst>
        </pc:spChg>
      </pc:sldChg>
      <pc:sldChg chg="mod ord modShow">
        <pc:chgData name="Benade, Gerdus" userId="15349777-206e-4d7a-8365-52131a346f04" providerId="ADAL" clId="{DFD48F55-68E7-4EB3-9673-5C23B61A8F0D}" dt="2022-12-11T08:22:29.872" v="9055"/>
        <pc:sldMkLst>
          <pc:docMk/>
          <pc:sldMk cId="1928780445" sldId="432"/>
        </pc:sldMkLst>
      </pc:sldChg>
      <pc:sldChg chg="addSp delSp modSp add mod ord modShow">
        <pc:chgData name="Benade, Gerdus" userId="15349777-206e-4d7a-8365-52131a346f04" providerId="ADAL" clId="{DFD48F55-68E7-4EB3-9673-5C23B61A8F0D}" dt="2022-12-11T08:21:49.666" v="9049"/>
        <pc:sldMkLst>
          <pc:docMk/>
          <pc:sldMk cId="443209914" sldId="433"/>
        </pc:sldMkLst>
        <pc:spChg chg="mod">
          <ac:chgData name="Benade, Gerdus" userId="15349777-206e-4d7a-8365-52131a346f04" providerId="ADAL" clId="{DFD48F55-68E7-4EB3-9673-5C23B61A8F0D}" dt="2022-12-07T01:33:31.780" v="772" actId="6549"/>
          <ac:spMkLst>
            <pc:docMk/>
            <pc:sldMk cId="443209914" sldId="433"/>
            <ac:spMk id="3" creationId="{AFD2C6FD-2F21-4F1B-8A12-3A207E77963B}"/>
          </ac:spMkLst>
        </pc:spChg>
        <pc:picChg chg="add mod">
          <ac:chgData name="Benade, Gerdus" userId="15349777-206e-4d7a-8365-52131a346f04" providerId="ADAL" clId="{DFD48F55-68E7-4EB3-9673-5C23B61A8F0D}" dt="2022-12-07T00:57:25.706" v="79" actId="1076"/>
          <ac:picMkLst>
            <pc:docMk/>
            <pc:sldMk cId="443209914" sldId="433"/>
            <ac:picMk id="10" creationId="{8DC4CD1D-7EA7-4D04-9E27-522C5B777E3E}"/>
          </ac:picMkLst>
        </pc:picChg>
        <pc:picChg chg="del">
          <ac:chgData name="Benade, Gerdus" userId="15349777-206e-4d7a-8365-52131a346f04" providerId="ADAL" clId="{DFD48F55-68E7-4EB3-9673-5C23B61A8F0D}" dt="2022-12-06T21:21:56.960" v="8" actId="478"/>
          <ac:picMkLst>
            <pc:docMk/>
            <pc:sldMk cId="443209914" sldId="433"/>
            <ac:picMk id="11" creationId="{96344379-69FF-4FB1-BE90-CA055DAEF02F}"/>
          </ac:picMkLst>
        </pc:picChg>
        <pc:picChg chg="add del mod">
          <ac:chgData name="Benade, Gerdus" userId="15349777-206e-4d7a-8365-52131a346f04" providerId="ADAL" clId="{DFD48F55-68E7-4EB3-9673-5C23B61A8F0D}" dt="2022-12-06T21:24:49.998" v="16" actId="478"/>
          <ac:picMkLst>
            <pc:docMk/>
            <pc:sldMk cId="443209914" sldId="433"/>
            <ac:picMk id="14" creationId="{03240987-C20F-4476-9701-8C999A06EB58}"/>
          </ac:picMkLst>
        </pc:picChg>
        <pc:picChg chg="del">
          <ac:chgData name="Benade, Gerdus" userId="15349777-206e-4d7a-8365-52131a346f04" providerId="ADAL" clId="{DFD48F55-68E7-4EB3-9673-5C23B61A8F0D}" dt="2022-12-07T01:31:07.064" v="630" actId="478"/>
          <ac:picMkLst>
            <pc:docMk/>
            <pc:sldMk cId="443209914" sldId="433"/>
            <ac:picMk id="15" creationId="{A6A33416-54B6-4662-8682-2BB9365FD940}"/>
          </ac:picMkLst>
        </pc:picChg>
        <pc:picChg chg="del">
          <ac:chgData name="Benade, Gerdus" userId="15349777-206e-4d7a-8365-52131a346f04" providerId="ADAL" clId="{DFD48F55-68E7-4EB3-9673-5C23B61A8F0D}" dt="2022-12-07T01:31:01.081" v="628" actId="478"/>
          <ac:picMkLst>
            <pc:docMk/>
            <pc:sldMk cId="443209914" sldId="433"/>
            <ac:picMk id="16" creationId="{6EAD7071-0E7F-4818-B6C0-75FD0F8B1D65}"/>
          </ac:picMkLst>
        </pc:picChg>
        <pc:picChg chg="add mod">
          <ac:chgData name="Benade, Gerdus" userId="15349777-206e-4d7a-8365-52131a346f04" providerId="ADAL" clId="{DFD48F55-68E7-4EB3-9673-5C23B61A8F0D}" dt="2022-12-07T00:58:16.574" v="90" actId="1076"/>
          <ac:picMkLst>
            <pc:docMk/>
            <pc:sldMk cId="443209914" sldId="433"/>
            <ac:picMk id="21" creationId="{F660F92B-BA6A-4F5B-B235-372C71780598}"/>
          </ac:picMkLst>
        </pc:picChg>
        <pc:picChg chg="del">
          <ac:chgData name="Benade, Gerdus" userId="15349777-206e-4d7a-8365-52131a346f04" providerId="ADAL" clId="{DFD48F55-68E7-4EB3-9673-5C23B61A8F0D}" dt="2022-12-06T21:21:56.960" v="8" actId="478"/>
          <ac:picMkLst>
            <pc:docMk/>
            <pc:sldMk cId="443209914" sldId="433"/>
            <ac:picMk id="22" creationId="{1E2E84E8-37FA-481B-A1B6-AE864597E101}"/>
          </ac:picMkLst>
        </pc:picChg>
        <pc:picChg chg="del">
          <ac:chgData name="Benade, Gerdus" userId="15349777-206e-4d7a-8365-52131a346f04" providerId="ADAL" clId="{DFD48F55-68E7-4EB3-9673-5C23B61A8F0D}" dt="2022-12-06T21:21:56.960" v="8" actId="478"/>
          <ac:picMkLst>
            <pc:docMk/>
            <pc:sldMk cId="443209914" sldId="433"/>
            <ac:picMk id="24" creationId="{0CD5EDCB-1AC1-457D-97AA-05971EDDD2DB}"/>
          </ac:picMkLst>
        </pc:picChg>
        <pc:picChg chg="add mod">
          <ac:chgData name="Benade, Gerdus" userId="15349777-206e-4d7a-8365-52131a346f04" providerId="ADAL" clId="{DFD48F55-68E7-4EB3-9673-5C23B61A8F0D}" dt="2022-12-07T00:58:20.209" v="91" actId="1076"/>
          <ac:picMkLst>
            <pc:docMk/>
            <pc:sldMk cId="443209914" sldId="433"/>
            <ac:picMk id="25" creationId="{CB58608F-9107-4F33-87A6-56539546D63F}"/>
          </ac:picMkLst>
        </pc:picChg>
        <pc:picChg chg="add mod">
          <ac:chgData name="Benade, Gerdus" userId="15349777-206e-4d7a-8365-52131a346f04" providerId="ADAL" clId="{DFD48F55-68E7-4EB3-9673-5C23B61A8F0D}" dt="2022-12-07T00:58:24.125" v="93" actId="1076"/>
          <ac:picMkLst>
            <pc:docMk/>
            <pc:sldMk cId="443209914" sldId="433"/>
            <ac:picMk id="27" creationId="{82F99241-CAEB-47E6-BBE1-7C413F6C1E6A}"/>
          </ac:picMkLst>
        </pc:picChg>
        <pc:picChg chg="add mod">
          <ac:chgData name="Benade, Gerdus" userId="15349777-206e-4d7a-8365-52131a346f04" providerId="ADAL" clId="{DFD48F55-68E7-4EB3-9673-5C23B61A8F0D}" dt="2022-12-07T01:30:52.110" v="625"/>
          <ac:picMkLst>
            <pc:docMk/>
            <pc:sldMk cId="443209914" sldId="433"/>
            <ac:picMk id="29" creationId="{8E7C99AC-DEF9-488C-93AE-C6F9687C91F6}"/>
          </ac:picMkLst>
        </pc:picChg>
        <pc:picChg chg="add del">
          <ac:chgData name="Benade, Gerdus" userId="15349777-206e-4d7a-8365-52131a346f04" providerId="ADAL" clId="{DFD48F55-68E7-4EB3-9673-5C23B61A8F0D}" dt="2022-12-07T01:30:58.870" v="627" actId="22"/>
          <ac:picMkLst>
            <pc:docMk/>
            <pc:sldMk cId="443209914" sldId="433"/>
            <ac:picMk id="30" creationId="{35AACCDB-B5CD-4D17-A37C-28A2294BD51C}"/>
          </ac:picMkLst>
        </pc:picChg>
        <pc:picChg chg="add mod">
          <ac:chgData name="Benade, Gerdus" userId="15349777-206e-4d7a-8365-52131a346f04" providerId="ADAL" clId="{DFD48F55-68E7-4EB3-9673-5C23B61A8F0D}" dt="2022-12-07T01:31:05.303" v="629"/>
          <ac:picMkLst>
            <pc:docMk/>
            <pc:sldMk cId="443209914" sldId="433"/>
            <ac:picMk id="32" creationId="{60BAE6C4-88B3-43B9-87B5-7A12C86B0EB6}"/>
          </ac:picMkLst>
        </pc:picChg>
        <pc:picChg chg="del">
          <ac:chgData name="Benade, Gerdus" userId="15349777-206e-4d7a-8365-52131a346f04" providerId="ADAL" clId="{DFD48F55-68E7-4EB3-9673-5C23B61A8F0D}" dt="2022-12-06T21:21:56.960" v="8" actId="478"/>
          <ac:picMkLst>
            <pc:docMk/>
            <pc:sldMk cId="443209914" sldId="433"/>
            <ac:picMk id="5122" creationId="{4D568ABF-4941-4741-8F2A-6975BC9319B0}"/>
          </ac:picMkLst>
        </pc:picChg>
      </pc:sldChg>
      <pc:sldChg chg="modSp add mod modNotesTx">
        <pc:chgData name="Benade, Gerdus" userId="15349777-206e-4d7a-8365-52131a346f04" providerId="ADAL" clId="{DFD48F55-68E7-4EB3-9673-5C23B61A8F0D}" dt="2022-12-11T04:51:36.835" v="4894" actId="20577"/>
        <pc:sldMkLst>
          <pc:docMk/>
          <pc:sldMk cId="2397535051" sldId="434"/>
        </pc:sldMkLst>
        <pc:spChg chg="mod">
          <ac:chgData name="Benade, Gerdus" userId="15349777-206e-4d7a-8365-52131a346f04" providerId="ADAL" clId="{DFD48F55-68E7-4EB3-9673-5C23B61A8F0D}" dt="2022-12-11T01:21:40.721" v="2457" actId="255"/>
          <ac:spMkLst>
            <pc:docMk/>
            <pc:sldMk cId="2397535051" sldId="434"/>
            <ac:spMk id="2" creationId="{00000000-0000-0000-0000-000000000000}"/>
          </ac:spMkLst>
        </pc:spChg>
        <pc:spChg chg="mod">
          <ac:chgData name="Benade, Gerdus" userId="15349777-206e-4d7a-8365-52131a346f04" providerId="ADAL" clId="{DFD48F55-68E7-4EB3-9673-5C23B61A8F0D}" dt="2022-12-07T02:02:54.250" v="1579" actId="2711"/>
          <ac:spMkLst>
            <pc:docMk/>
            <pc:sldMk cId="2397535051" sldId="434"/>
            <ac:spMk id="3" creationId="{00000000-0000-0000-0000-000000000000}"/>
          </ac:spMkLst>
        </pc:spChg>
        <pc:picChg chg="mod">
          <ac:chgData name="Benade, Gerdus" userId="15349777-206e-4d7a-8365-52131a346f04" providerId="ADAL" clId="{DFD48F55-68E7-4EB3-9673-5C23B61A8F0D}" dt="2022-12-07T02:02:26.176" v="1550" actId="14100"/>
          <ac:picMkLst>
            <pc:docMk/>
            <pc:sldMk cId="2397535051" sldId="434"/>
            <ac:picMk id="5" creationId="{DFCA348B-20DC-4388-A0B1-A9ACE7B7A330}"/>
          </ac:picMkLst>
        </pc:picChg>
      </pc:sldChg>
      <pc:sldChg chg="addSp delSp modSp add mod">
        <pc:chgData name="Benade, Gerdus" userId="15349777-206e-4d7a-8365-52131a346f04" providerId="ADAL" clId="{DFD48F55-68E7-4EB3-9673-5C23B61A8F0D}" dt="2022-12-11T08:10:23.747" v="8858" actId="20577"/>
        <pc:sldMkLst>
          <pc:docMk/>
          <pc:sldMk cId="3607593630" sldId="435"/>
        </pc:sldMkLst>
        <pc:spChg chg="mod">
          <ac:chgData name="Benade, Gerdus" userId="15349777-206e-4d7a-8365-52131a346f04" providerId="ADAL" clId="{DFD48F55-68E7-4EB3-9673-5C23B61A8F0D}" dt="2022-12-11T08:10:23.747" v="8858" actId="20577"/>
          <ac:spMkLst>
            <pc:docMk/>
            <pc:sldMk cId="3607593630" sldId="435"/>
            <ac:spMk id="2" creationId="{D33B5D4A-48EE-40D8-84B0-129C4AA759F9}"/>
          </ac:spMkLst>
        </pc:spChg>
        <pc:spChg chg="add mod">
          <ac:chgData name="Benade, Gerdus" userId="15349777-206e-4d7a-8365-52131a346f04" providerId="ADAL" clId="{DFD48F55-68E7-4EB3-9673-5C23B61A8F0D}" dt="2022-12-09T06:26:09.573" v="2232" actId="13926"/>
          <ac:spMkLst>
            <pc:docMk/>
            <pc:sldMk cId="3607593630" sldId="435"/>
            <ac:spMk id="5" creationId="{9F355542-6580-4D0D-B75F-797851601DEE}"/>
          </ac:spMkLst>
        </pc:spChg>
        <pc:picChg chg="del">
          <ac:chgData name="Benade, Gerdus" userId="15349777-206e-4d7a-8365-52131a346f04" providerId="ADAL" clId="{DFD48F55-68E7-4EB3-9673-5C23B61A8F0D}" dt="2022-12-09T06:23:02.510" v="2085" actId="478"/>
          <ac:picMkLst>
            <pc:docMk/>
            <pc:sldMk cId="3607593630" sldId="435"/>
            <ac:picMk id="7" creationId="{FAA49A96-AC35-4A98-B491-7D37887BF164}"/>
          </ac:picMkLst>
        </pc:picChg>
        <pc:picChg chg="add mod modCrop">
          <ac:chgData name="Benade, Gerdus" userId="15349777-206e-4d7a-8365-52131a346f04" providerId="ADAL" clId="{DFD48F55-68E7-4EB3-9673-5C23B61A8F0D}" dt="2022-12-09T06:24:17.122" v="2103" actId="14100"/>
          <ac:picMkLst>
            <pc:docMk/>
            <pc:sldMk cId="3607593630" sldId="435"/>
            <ac:picMk id="8" creationId="{DED13FB0-3F18-4C90-A13A-7019280E47FE}"/>
          </ac:picMkLst>
        </pc:picChg>
        <pc:picChg chg="add mod modCrop">
          <ac:chgData name="Benade, Gerdus" userId="15349777-206e-4d7a-8365-52131a346f04" providerId="ADAL" clId="{DFD48F55-68E7-4EB3-9673-5C23B61A8F0D}" dt="2022-12-09T06:24:51.136" v="2107" actId="1036"/>
          <ac:picMkLst>
            <pc:docMk/>
            <pc:sldMk cId="3607593630" sldId="435"/>
            <ac:picMk id="9" creationId="{BF075300-30AB-4D8B-84DA-7C1A0B971CB9}"/>
          </ac:picMkLst>
        </pc:picChg>
      </pc:sldChg>
      <pc:sldChg chg="addSp delSp modSp new mod modNotesTx">
        <pc:chgData name="Benade, Gerdus" userId="15349777-206e-4d7a-8365-52131a346f04" providerId="ADAL" clId="{DFD48F55-68E7-4EB3-9673-5C23B61A8F0D}" dt="2022-12-11T02:38:59.563" v="3292" actId="20577"/>
        <pc:sldMkLst>
          <pc:docMk/>
          <pc:sldMk cId="1275665114" sldId="436"/>
        </pc:sldMkLst>
        <pc:spChg chg="del mod">
          <ac:chgData name="Benade, Gerdus" userId="15349777-206e-4d7a-8365-52131a346f04" providerId="ADAL" clId="{DFD48F55-68E7-4EB3-9673-5C23B61A8F0D}" dt="2022-12-11T02:22:24.204" v="2670" actId="478"/>
          <ac:spMkLst>
            <pc:docMk/>
            <pc:sldMk cId="1275665114" sldId="436"/>
            <ac:spMk id="2" creationId="{1180665E-F36B-4263-98FB-2670F42E925A}"/>
          </ac:spMkLst>
        </pc:spChg>
        <pc:spChg chg="mod">
          <ac:chgData name="Benade, Gerdus" userId="15349777-206e-4d7a-8365-52131a346f04" providerId="ADAL" clId="{DFD48F55-68E7-4EB3-9673-5C23B61A8F0D}" dt="2022-12-11T02:36:28.427" v="3164" actId="14100"/>
          <ac:spMkLst>
            <pc:docMk/>
            <pc:sldMk cId="1275665114" sldId="436"/>
            <ac:spMk id="3" creationId="{A82CC655-DF8A-495E-A24C-A698DB09ECF1}"/>
          </ac:spMkLst>
        </pc:spChg>
        <pc:spChg chg="add del mod">
          <ac:chgData name="Benade, Gerdus" userId="15349777-206e-4d7a-8365-52131a346f04" providerId="ADAL" clId="{DFD48F55-68E7-4EB3-9673-5C23B61A8F0D}" dt="2022-12-11T02:22:26.570" v="2672" actId="478"/>
          <ac:spMkLst>
            <pc:docMk/>
            <pc:sldMk cId="1275665114" sldId="436"/>
            <ac:spMk id="6" creationId="{235CA437-3626-453B-9E66-4D16233E18AF}"/>
          </ac:spMkLst>
        </pc:spChg>
      </pc:sldChg>
      <pc:sldChg chg="modSp new del mod">
        <pc:chgData name="Benade, Gerdus" userId="15349777-206e-4d7a-8365-52131a346f04" providerId="ADAL" clId="{DFD48F55-68E7-4EB3-9673-5C23B61A8F0D}" dt="2022-12-11T04:46:53.931" v="4503" actId="2696"/>
        <pc:sldMkLst>
          <pc:docMk/>
          <pc:sldMk cId="172850264" sldId="437"/>
        </pc:sldMkLst>
        <pc:spChg chg="mod">
          <ac:chgData name="Benade, Gerdus" userId="15349777-206e-4d7a-8365-52131a346f04" providerId="ADAL" clId="{DFD48F55-68E7-4EB3-9673-5C23B61A8F0D}" dt="2022-12-09T15:10:26.589" v="2260" actId="20577"/>
          <ac:spMkLst>
            <pc:docMk/>
            <pc:sldMk cId="172850264" sldId="437"/>
            <ac:spMk id="2" creationId="{59208FF8-80F9-4BAC-84C0-0B993B040929}"/>
          </ac:spMkLst>
        </pc:spChg>
        <pc:spChg chg="mod">
          <ac:chgData name="Benade, Gerdus" userId="15349777-206e-4d7a-8365-52131a346f04" providerId="ADAL" clId="{DFD48F55-68E7-4EB3-9673-5C23B61A8F0D}" dt="2022-12-09T15:10:30.702" v="2272" actId="20577"/>
          <ac:spMkLst>
            <pc:docMk/>
            <pc:sldMk cId="172850264" sldId="437"/>
            <ac:spMk id="3" creationId="{EE6E2BFA-0E2D-4868-9BC9-689509701F32}"/>
          </ac:spMkLst>
        </pc:spChg>
      </pc:sldChg>
      <pc:sldChg chg="addSp modSp new mod ord modShow">
        <pc:chgData name="Benade, Gerdus" userId="15349777-206e-4d7a-8365-52131a346f04" providerId="ADAL" clId="{DFD48F55-68E7-4EB3-9673-5C23B61A8F0D}" dt="2022-12-11T08:31:47.038" v="9765" actId="1076"/>
        <pc:sldMkLst>
          <pc:docMk/>
          <pc:sldMk cId="170878488" sldId="438"/>
        </pc:sldMkLst>
        <pc:grpChg chg="add mod">
          <ac:chgData name="Benade, Gerdus" userId="15349777-206e-4d7a-8365-52131a346f04" providerId="ADAL" clId="{DFD48F55-68E7-4EB3-9673-5C23B61A8F0D}" dt="2022-12-11T03:28:09.154" v="4260" actId="164"/>
          <ac:grpSpMkLst>
            <pc:docMk/>
            <pc:sldMk cId="170878488" sldId="438"/>
            <ac:grpSpMk id="3" creationId="{76CCAA83-6893-4C15-85AA-CAE042671C95}"/>
          </ac:grpSpMkLst>
        </pc:grpChg>
        <pc:grpChg chg="add mod">
          <ac:chgData name="Benade, Gerdus" userId="15349777-206e-4d7a-8365-52131a346f04" providerId="ADAL" clId="{DFD48F55-68E7-4EB3-9673-5C23B61A8F0D}" dt="2022-12-11T03:28:13.938" v="4261" actId="164"/>
          <ac:grpSpMkLst>
            <pc:docMk/>
            <pc:sldMk cId="170878488" sldId="438"/>
            <ac:grpSpMk id="7" creationId="{5DBEF56C-2410-4E9C-AE25-F3CD0B6B220D}"/>
          </ac:grpSpMkLst>
        </pc:grpChg>
        <pc:picChg chg="add mod">
          <ac:chgData name="Benade, Gerdus" userId="15349777-206e-4d7a-8365-52131a346f04" providerId="ADAL" clId="{DFD48F55-68E7-4EB3-9673-5C23B61A8F0D}" dt="2022-12-11T08:31:47.038" v="9765" actId="1076"/>
          <ac:picMkLst>
            <pc:docMk/>
            <pc:sldMk cId="170878488" sldId="438"/>
            <ac:picMk id="4" creationId="{F9055A3E-6318-49B1-BFF3-6D348E5D3715}"/>
          </ac:picMkLst>
        </pc:picChg>
        <pc:picChg chg="add mod">
          <ac:chgData name="Benade, Gerdus" userId="15349777-206e-4d7a-8365-52131a346f04" providerId="ADAL" clId="{DFD48F55-68E7-4EB3-9673-5C23B61A8F0D}" dt="2022-12-11T03:28:13.938" v="4261" actId="164"/>
          <ac:picMkLst>
            <pc:docMk/>
            <pc:sldMk cId="170878488" sldId="438"/>
            <ac:picMk id="5" creationId="{B04FE8BA-9DDA-4466-8B80-485E1CD1A1B9}"/>
          </ac:picMkLst>
        </pc:picChg>
        <pc:picChg chg="add mod">
          <ac:chgData name="Benade, Gerdus" userId="15349777-206e-4d7a-8365-52131a346f04" providerId="ADAL" clId="{DFD48F55-68E7-4EB3-9673-5C23B61A8F0D}" dt="2022-12-11T03:28:13.938" v="4261" actId="164"/>
          <ac:picMkLst>
            <pc:docMk/>
            <pc:sldMk cId="170878488" sldId="438"/>
            <ac:picMk id="6" creationId="{7088EE56-4A21-44E8-AFE0-76FC1167328F}"/>
          </ac:picMkLst>
        </pc:picChg>
        <pc:picChg chg="add mod">
          <ac:chgData name="Benade, Gerdus" userId="15349777-206e-4d7a-8365-52131a346f04" providerId="ADAL" clId="{DFD48F55-68E7-4EB3-9673-5C23B61A8F0D}" dt="2022-12-11T08:31:44.350" v="9764" actId="1076"/>
          <ac:picMkLst>
            <pc:docMk/>
            <pc:sldMk cId="170878488" sldId="438"/>
            <ac:picMk id="1026" creationId="{8B34153A-0A4A-456D-ACF0-4AD1ED1000E1}"/>
          </ac:picMkLst>
        </pc:picChg>
      </pc:sldChg>
      <pc:sldChg chg="new del">
        <pc:chgData name="Benade, Gerdus" userId="15349777-206e-4d7a-8365-52131a346f04" providerId="ADAL" clId="{DFD48F55-68E7-4EB3-9673-5C23B61A8F0D}" dt="2022-12-11T02:17:47.642" v="2459" actId="47"/>
        <pc:sldMkLst>
          <pc:docMk/>
          <pc:sldMk cId="3827951498" sldId="438"/>
        </pc:sldMkLst>
      </pc:sldChg>
      <pc:sldChg chg="addSp delSp modSp add mod ord modNotesTx">
        <pc:chgData name="Benade, Gerdus" userId="15349777-206e-4d7a-8365-52131a346f04" providerId="ADAL" clId="{DFD48F55-68E7-4EB3-9673-5C23B61A8F0D}" dt="2022-12-11T08:23:18.976" v="9057" actId="6549"/>
        <pc:sldMkLst>
          <pc:docMk/>
          <pc:sldMk cId="235024381" sldId="439"/>
        </pc:sldMkLst>
        <pc:spChg chg="add del mod">
          <ac:chgData name="Benade, Gerdus" userId="15349777-206e-4d7a-8365-52131a346f04" providerId="ADAL" clId="{DFD48F55-68E7-4EB3-9673-5C23B61A8F0D}" dt="2022-12-11T03:30:16.181" v="4300" actId="478"/>
          <ac:spMkLst>
            <pc:docMk/>
            <pc:sldMk cId="235024381" sldId="439"/>
            <ac:spMk id="2" creationId="{A845CF15-60F9-4EAA-AEF7-A270306E79D5}"/>
          </ac:spMkLst>
        </pc:spChg>
        <pc:spChg chg="mod">
          <ac:chgData name="Benade, Gerdus" userId="15349777-206e-4d7a-8365-52131a346f04" providerId="ADAL" clId="{DFD48F55-68E7-4EB3-9673-5C23B61A8F0D}" dt="2022-12-11T04:46:18.391" v="4495" actId="20577"/>
          <ac:spMkLst>
            <pc:docMk/>
            <pc:sldMk cId="235024381" sldId="439"/>
            <ac:spMk id="3" creationId="{A82CC655-DF8A-495E-A24C-A698DB09ECF1}"/>
          </ac:spMkLst>
        </pc:spChg>
        <pc:spChg chg="add del mod">
          <ac:chgData name="Benade, Gerdus" userId="15349777-206e-4d7a-8365-52131a346f04" providerId="ADAL" clId="{DFD48F55-68E7-4EB3-9673-5C23B61A8F0D}" dt="2022-12-11T03:15:34.493" v="4037" actId="478"/>
          <ac:spMkLst>
            <pc:docMk/>
            <pc:sldMk cId="235024381" sldId="439"/>
            <ac:spMk id="5" creationId="{66746CB1-8A28-4E9D-A164-041BBFCF63CE}"/>
          </ac:spMkLst>
        </pc:spChg>
        <pc:spChg chg="add mod">
          <ac:chgData name="Benade, Gerdus" userId="15349777-206e-4d7a-8365-52131a346f04" providerId="ADAL" clId="{DFD48F55-68E7-4EB3-9673-5C23B61A8F0D}" dt="2022-12-11T03:16:17.307" v="4096" actId="207"/>
          <ac:spMkLst>
            <pc:docMk/>
            <pc:sldMk cId="235024381" sldId="439"/>
            <ac:spMk id="6" creationId="{8BADA06C-8E35-4C40-97F4-ECCB0C59B042}"/>
          </ac:spMkLst>
        </pc:spChg>
        <pc:spChg chg="add mod">
          <ac:chgData name="Benade, Gerdus" userId="15349777-206e-4d7a-8365-52131a346f04" providerId="ADAL" clId="{DFD48F55-68E7-4EB3-9673-5C23B61A8F0D}" dt="2022-12-11T03:16:26.246" v="4097" actId="207"/>
          <ac:spMkLst>
            <pc:docMk/>
            <pc:sldMk cId="235024381" sldId="439"/>
            <ac:spMk id="7" creationId="{EA2EFF75-A291-486C-BF99-15092B8C868E}"/>
          </ac:spMkLst>
        </pc:spChg>
        <pc:spChg chg="add mod">
          <ac:chgData name="Benade, Gerdus" userId="15349777-206e-4d7a-8365-52131a346f04" providerId="ADAL" clId="{DFD48F55-68E7-4EB3-9673-5C23B61A8F0D}" dt="2022-12-11T04:46:39.039" v="4501" actId="20577"/>
          <ac:spMkLst>
            <pc:docMk/>
            <pc:sldMk cId="235024381" sldId="439"/>
            <ac:spMk id="8" creationId="{810C7801-59D4-4897-A155-708743ED92E9}"/>
          </ac:spMkLst>
        </pc:spChg>
        <pc:spChg chg="add mod">
          <ac:chgData name="Benade, Gerdus" userId="15349777-206e-4d7a-8365-52131a346f04" providerId="ADAL" clId="{DFD48F55-68E7-4EB3-9673-5C23B61A8F0D}" dt="2022-12-11T03:30:09.475" v="4299" actId="207"/>
          <ac:spMkLst>
            <pc:docMk/>
            <pc:sldMk cId="235024381" sldId="439"/>
            <ac:spMk id="15" creationId="{6DB420C3-6621-4F4D-999B-A14D1B203F59}"/>
          </ac:spMkLst>
        </pc:spChg>
        <pc:grpChg chg="add mod">
          <ac:chgData name="Benade, Gerdus" userId="15349777-206e-4d7a-8365-52131a346f04" providerId="ADAL" clId="{DFD48F55-68E7-4EB3-9673-5C23B61A8F0D}" dt="2022-12-11T03:29:05.614" v="4278" actId="732"/>
          <ac:grpSpMkLst>
            <pc:docMk/>
            <pc:sldMk cId="235024381" sldId="439"/>
            <ac:grpSpMk id="12" creationId="{FF9E3EBE-8EB4-4E3A-AB64-B4ACF015549B}"/>
          </ac:grpSpMkLst>
        </pc:grpChg>
        <pc:picChg chg="add mod">
          <ac:chgData name="Benade, Gerdus" userId="15349777-206e-4d7a-8365-52131a346f04" providerId="ADAL" clId="{DFD48F55-68E7-4EB3-9673-5C23B61A8F0D}" dt="2022-12-11T03:29:29.861" v="4283" actId="1076"/>
          <ac:picMkLst>
            <pc:docMk/>
            <pc:sldMk cId="235024381" sldId="439"/>
            <ac:picMk id="9" creationId="{36637EA2-06B0-478D-9B0E-0577D228053D}"/>
          </ac:picMkLst>
        </pc:picChg>
        <pc:picChg chg="add del mod">
          <ac:chgData name="Benade, Gerdus" userId="15349777-206e-4d7a-8365-52131a346f04" providerId="ADAL" clId="{DFD48F55-68E7-4EB3-9673-5C23B61A8F0D}" dt="2022-12-11T03:28:45.936" v="4272" actId="478"/>
          <ac:picMkLst>
            <pc:docMk/>
            <pc:sldMk cId="235024381" sldId="439"/>
            <ac:picMk id="10" creationId="{36781129-9148-43BA-B433-48CAC064AEA9}"/>
          </ac:picMkLst>
        </pc:picChg>
        <pc:picChg chg="add del mod">
          <ac:chgData name="Benade, Gerdus" userId="15349777-206e-4d7a-8365-52131a346f04" providerId="ADAL" clId="{DFD48F55-68E7-4EB3-9673-5C23B61A8F0D}" dt="2022-12-11T03:28:08.446" v="4259"/>
          <ac:picMkLst>
            <pc:docMk/>
            <pc:sldMk cId="235024381" sldId="439"/>
            <ac:picMk id="11" creationId="{C4E7CBF8-4198-4424-B506-0648434A725D}"/>
          </ac:picMkLst>
        </pc:picChg>
        <pc:picChg chg="mod">
          <ac:chgData name="Benade, Gerdus" userId="15349777-206e-4d7a-8365-52131a346f04" providerId="ADAL" clId="{DFD48F55-68E7-4EB3-9673-5C23B61A8F0D}" dt="2022-12-11T03:29:05.614" v="4278" actId="732"/>
          <ac:picMkLst>
            <pc:docMk/>
            <pc:sldMk cId="235024381" sldId="439"/>
            <ac:picMk id="13" creationId="{EB5E29C9-4339-4042-B030-A9B1D685E360}"/>
          </ac:picMkLst>
        </pc:picChg>
        <pc:picChg chg="mod">
          <ac:chgData name="Benade, Gerdus" userId="15349777-206e-4d7a-8365-52131a346f04" providerId="ADAL" clId="{DFD48F55-68E7-4EB3-9673-5C23B61A8F0D}" dt="2022-12-11T03:29:05.614" v="4278" actId="732"/>
          <ac:picMkLst>
            <pc:docMk/>
            <pc:sldMk cId="235024381" sldId="439"/>
            <ac:picMk id="14" creationId="{80D9F016-4121-41A7-91B8-F6D6C281D11E}"/>
          </ac:picMkLst>
        </pc:picChg>
      </pc:sldChg>
      <pc:sldChg chg="new del">
        <pc:chgData name="Benade, Gerdus" userId="15349777-206e-4d7a-8365-52131a346f04" providerId="ADAL" clId="{DFD48F55-68E7-4EB3-9673-5C23B61A8F0D}" dt="2022-12-11T06:19:37.517" v="6566" actId="47"/>
        <pc:sldMkLst>
          <pc:docMk/>
          <pc:sldMk cId="1710720693" sldId="440"/>
        </pc:sldMkLst>
      </pc:sldChg>
      <pc:sldChg chg="delSp modSp add mod ord delAnim modAnim modShow">
        <pc:chgData name="Benade, Gerdus" userId="15349777-206e-4d7a-8365-52131a346f04" providerId="ADAL" clId="{DFD48F55-68E7-4EB3-9673-5C23B61A8F0D}" dt="2022-12-11T06:39:09.302" v="6805" actId="1076"/>
        <pc:sldMkLst>
          <pc:docMk/>
          <pc:sldMk cId="3197978414" sldId="440"/>
        </pc:sldMkLst>
        <pc:spChg chg="mod">
          <ac:chgData name="Benade, Gerdus" userId="15349777-206e-4d7a-8365-52131a346f04" providerId="ADAL" clId="{DFD48F55-68E7-4EB3-9673-5C23B61A8F0D}" dt="2022-12-11T06:37:48.917" v="6796" actId="20577"/>
          <ac:spMkLst>
            <pc:docMk/>
            <pc:sldMk cId="3197978414" sldId="440"/>
            <ac:spMk id="2" creationId="{4A4D9A67-28BA-4B8A-8CB6-F83FCC58A616}"/>
          </ac:spMkLst>
        </pc:spChg>
        <pc:spChg chg="mod">
          <ac:chgData name="Benade, Gerdus" userId="15349777-206e-4d7a-8365-52131a346f04" providerId="ADAL" clId="{DFD48F55-68E7-4EB3-9673-5C23B61A8F0D}" dt="2022-12-11T06:38:35.087" v="6803" actId="6549"/>
          <ac:spMkLst>
            <pc:docMk/>
            <pc:sldMk cId="3197978414" sldId="440"/>
            <ac:spMk id="3" creationId="{F0A4D051-DD6A-4558-B999-005A21365D50}"/>
          </ac:spMkLst>
        </pc:spChg>
        <pc:spChg chg="del">
          <ac:chgData name="Benade, Gerdus" userId="15349777-206e-4d7a-8365-52131a346f04" providerId="ADAL" clId="{DFD48F55-68E7-4EB3-9673-5C23B61A8F0D}" dt="2022-12-11T06:35:20.383" v="6760" actId="478"/>
          <ac:spMkLst>
            <pc:docMk/>
            <pc:sldMk cId="3197978414" sldId="440"/>
            <ac:spMk id="12" creationId="{AD087A9F-287F-4652-B80A-4E584C7E0136}"/>
          </ac:spMkLst>
        </pc:spChg>
        <pc:spChg chg="del">
          <ac:chgData name="Benade, Gerdus" userId="15349777-206e-4d7a-8365-52131a346f04" providerId="ADAL" clId="{DFD48F55-68E7-4EB3-9673-5C23B61A8F0D}" dt="2022-12-11T06:35:21.829" v="6762" actId="478"/>
          <ac:spMkLst>
            <pc:docMk/>
            <pc:sldMk cId="3197978414" sldId="440"/>
            <ac:spMk id="14" creationId="{9A465C74-82B0-4223-8A3F-E767AD7CF7D2}"/>
          </ac:spMkLst>
        </pc:spChg>
        <pc:spChg chg="mod">
          <ac:chgData name="Benade, Gerdus" userId="15349777-206e-4d7a-8365-52131a346f04" providerId="ADAL" clId="{DFD48F55-68E7-4EB3-9673-5C23B61A8F0D}" dt="2022-12-11T06:39:09.302" v="6805" actId="1076"/>
          <ac:spMkLst>
            <pc:docMk/>
            <pc:sldMk cId="3197978414" sldId="440"/>
            <ac:spMk id="16" creationId="{8762286A-5EEB-4E28-B386-A79E0CCCDDCF}"/>
          </ac:spMkLst>
        </pc:spChg>
        <pc:spChg chg="mod">
          <ac:chgData name="Benade, Gerdus" userId="15349777-206e-4d7a-8365-52131a346f04" providerId="ADAL" clId="{DFD48F55-68E7-4EB3-9673-5C23B61A8F0D}" dt="2022-12-11T06:38:26.890" v="6799" actId="1076"/>
          <ac:spMkLst>
            <pc:docMk/>
            <pc:sldMk cId="3197978414" sldId="440"/>
            <ac:spMk id="18" creationId="{06CDDD01-97ED-4EA3-BBB7-64D7F0FF11DF}"/>
          </ac:spMkLst>
        </pc:spChg>
        <pc:spChg chg="mod">
          <ac:chgData name="Benade, Gerdus" userId="15349777-206e-4d7a-8365-52131a346f04" providerId="ADAL" clId="{DFD48F55-68E7-4EB3-9673-5C23B61A8F0D}" dt="2022-12-11T06:38:58.176" v="6804" actId="1076"/>
          <ac:spMkLst>
            <pc:docMk/>
            <pc:sldMk cId="3197978414" sldId="440"/>
            <ac:spMk id="19" creationId="{63D33168-DA15-4885-BD03-1391BB32A056}"/>
          </ac:spMkLst>
        </pc:spChg>
        <pc:graphicFrameChg chg="mod">
          <ac:chgData name="Benade, Gerdus" userId="15349777-206e-4d7a-8365-52131a346f04" providerId="ADAL" clId="{DFD48F55-68E7-4EB3-9673-5C23B61A8F0D}" dt="2022-12-11T06:39:09.302" v="6805" actId="1076"/>
          <ac:graphicFrameMkLst>
            <pc:docMk/>
            <pc:sldMk cId="3197978414" sldId="440"/>
            <ac:graphicFrameMk id="8" creationId="{9D501567-E976-430B-BF59-A7849C2A8E69}"/>
          </ac:graphicFrameMkLst>
        </pc:graphicFrameChg>
        <pc:picChg chg="mod">
          <ac:chgData name="Benade, Gerdus" userId="15349777-206e-4d7a-8365-52131a346f04" providerId="ADAL" clId="{DFD48F55-68E7-4EB3-9673-5C23B61A8F0D}" dt="2022-12-11T06:39:09.302" v="6805" actId="1076"/>
          <ac:picMkLst>
            <pc:docMk/>
            <pc:sldMk cId="3197978414" sldId="440"/>
            <ac:picMk id="17" creationId="{951E3652-9365-4B97-8655-902F48A99B1F}"/>
          </ac:picMkLst>
        </pc:picChg>
        <pc:cxnChg chg="del">
          <ac:chgData name="Benade, Gerdus" userId="15349777-206e-4d7a-8365-52131a346f04" providerId="ADAL" clId="{DFD48F55-68E7-4EB3-9673-5C23B61A8F0D}" dt="2022-12-11T06:35:21.048" v="6761" actId="478"/>
          <ac:cxnSpMkLst>
            <pc:docMk/>
            <pc:sldMk cId="3197978414" sldId="440"/>
            <ac:cxnSpMk id="15" creationId="{D7599F10-3886-4274-A561-AA67CCC56B00}"/>
          </ac:cxnSpMkLst>
        </pc:cxnChg>
      </pc:sldChg>
      <pc:sldChg chg="addSp delSp modSp add mod modAnim">
        <pc:chgData name="Benade, Gerdus" userId="15349777-206e-4d7a-8365-52131a346f04" providerId="ADAL" clId="{DFD48F55-68E7-4EB3-9673-5C23B61A8F0D}" dt="2022-12-11T08:16:59.209" v="8889" actId="14100"/>
        <pc:sldMkLst>
          <pc:docMk/>
          <pc:sldMk cId="238128198" sldId="441"/>
        </pc:sldMkLst>
        <pc:spChg chg="mod">
          <ac:chgData name="Benade, Gerdus" userId="15349777-206e-4d7a-8365-52131a346f04" providerId="ADAL" clId="{DFD48F55-68E7-4EB3-9673-5C23B61A8F0D}" dt="2022-12-11T06:40:13.734" v="6820" actId="6549"/>
          <ac:spMkLst>
            <pc:docMk/>
            <pc:sldMk cId="238128198" sldId="441"/>
            <ac:spMk id="2" creationId="{4A4D9A67-28BA-4B8A-8CB6-F83FCC58A616}"/>
          </ac:spMkLst>
        </pc:spChg>
        <pc:spChg chg="mod">
          <ac:chgData name="Benade, Gerdus" userId="15349777-206e-4d7a-8365-52131a346f04" providerId="ADAL" clId="{DFD48F55-68E7-4EB3-9673-5C23B61A8F0D}" dt="2022-12-11T06:40:38.281" v="6826" actId="20577"/>
          <ac:spMkLst>
            <pc:docMk/>
            <pc:sldMk cId="238128198" sldId="441"/>
            <ac:spMk id="3" creationId="{F0A4D051-DD6A-4558-B999-005A21365D50}"/>
          </ac:spMkLst>
        </pc:spChg>
        <pc:spChg chg="add mod">
          <ac:chgData name="Benade, Gerdus" userId="15349777-206e-4d7a-8365-52131a346f04" providerId="ADAL" clId="{DFD48F55-68E7-4EB3-9673-5C23B61A8F0D}" dt="2022-12-11T08:16:34.167" v="8882" actId="1076"/>
          <ac:spMkLst>
            <pc:docMk/>
            <pc:sldMk cId="238128198" sldId="441"/>
            <ac:spMk id="10" creationId="{BEA5DC72-8CAF-405C-8564-23611407D626}"/>
          </ac:spMkLst>
        </pc:spChg>
        <pc:spChg chg="add mod">
          <ac:chgData name="Benade, Gerdus" userId="15349777-206e-4d7a-8365-52131a346f04" providerId="ADAL" clId="{DFD48F55-68E7-4EB3-9673-5C23B61A8F0D}" dt="2022-12-11T08:16:28.910" v="8881" actId="1076"/>
          <ac:spMkLst>
            <pc:docMk/>
            <pc:sldMk cId="238128198" sldId="441"/>
            <ac:spMk id="11" creationId="{AE926BDF-82C7-402A-A77E-7F078DAD444E}"/>
          </ac:spMkLst>
        </pc:spChg>
        <pc:spChg chg="add mod">
          <ac:chgData name="Benade, Gerdus" userId="15349777-206e-4d7a-8365-52131a346f04" providerId="ADAL" clId="{DFD48F55-68E7-4EB3-9673-5C23B61A8F0D}" dt="2022-12-11T06:39:23.917" v="6810"/>
          <ac:spMkLst>
            <pc:docMk/>
            <pc:sldMk cId="238128198" sldId="441"/>
            <ac:spMk id="14" creationId="{D68AE20A-7922-4AFD-951B-98CCBA7F6C70}"/>
          </ac:spMkLst>
        </pc:spChg>
        <pc:spChg chg="del mod">
          <ac:chgData name="Benade, Gerdus" userId="15349777-206e-4d7a-8365-52131a346f04" providerId="ADAL" clId="{DFD48F55-68E7-4EB3-9673-5C23B61A8F0D}" dt="2022-12-11T06:39:23.455" v="6809" actId="478"/>
          <ac:spMkLst>
            <pc:docMk/>
            <pc:sldMk cId="238128198" sldId="441"/>
            <ac:spMk id="16" creationId="{8762286A-5EEB-4E28-B386-A79E0CCCDDCF}"/>
          </ac:spMkLst>
        </pc:spChg>
        <pc:spChg chg="del">
          <ac:chgData name="Benade, Gerdus" userId="15349777-206e-4d7a-8365-52131a346f04" providerId="ADAL" clId="{DFD48F55-68E7-4EB3-9673-5C23B61A8F0D}" dt="2022-12-11T06:40:25.111" v="6822" actId="478"/>
          <ac:spMkLst>
            <pc:docMk/>
            <pc:sldMk cId="238128198" sldId="441"/>
            <ac:spMk id="18" creationId="{06CDDD01-97ED-4EA3-BBB7-64D7F0FF11DF}"/>
          </ac:spMkLst>
        </pc:spChg>
        <pc:spChg chg="del">
          <ac:chgData name="Benade, Gerdus" userId="15349777-206e-4d7a-8365-52131a346f04" providerId="ADAL" clId="{DFD48F55-68E7-4EB3-9673-5C23B61A8F0D}" dt="2022-12-11T06:40:26.219" v="6823" actId="478"/>
          <ac:spMkLst>
            <pc:docMk/>
            <pc:sldMk cId="238128198" sldId="441"/>
            <ac:spMk id="19" creationId="{63D33168-DA15-4885-BD03-1391BB32A056}"/>
          </ac:spMkLst>
        </pc:spChg>
        <pc:spChg chg="add mod">
          <ac:chgData name="Benade, Gerdus" userId="15349777-206e-4d7a-8365-52131a346f04" providerId="ADAL" clId="{DFD48F55-68E7-4EB3-9673-5C23B61A8F0D}" dt="2022-12-11T06:40:22.919" v="6821"/>
          <ac:spMkLst>
            <pc:docMk/>
            <pc:sldMk cId="238128198" sldId="441"/>
            <ac:spMk id="20" creationId="{0299CE1B-EAF7-4D62-882F-1E36A7CEC473}"/>
          </ac:spMkLst>
        </pc:spChg>
        <pc:spChg chg="add mod">
          <ac:chgData name="Benade, Gerdus" userId="15349777-206e-4d7a-8365-52131a346f04" providerId="ADAL" clId="{DFD48F55-68E7-4EB3-9673-5C23B61A8F0D}" dt="2022-12-11T06:40:22.919" v="6821"/>
          <ac:spMkLst>
            <pc:docMk/>
            <pc:sldMk cId="238128198" sldId="441"/>
            <ac:spMk id="21" creationId="{E6D4182D-383A-4EB1-B7C1-6DC87D69F336}"/>
          </ac:spMkLst>
        </pc:spChg>
        <pc:graphicFrameChg chg="del">
          <ac:chgData name="Benade, Gerdus" userId="15349777-206e-4d7a-8365-52131a346f04" providerId="ADAL" clId="{DFD48F55-68E7-4EB3-9673-5C23B61A8F0D}" dt="2022-12-11T06:39:16.384" v="6806" actId="478"/>
          <ac:graphicFrameMkLst>
            <pc:docMk/>
            <pc:sldMk cId="238128198" sldId="441"/>
            <ac:graphicFrameMk id="8" creationId="{9D501567-E976-430B-BF59-A7849C2A8E69}"/>
          </ac:graphicFrameMkLst>
        </pc:graphicFrameChg>
        <pc:graphicFrameChg chg="add mod ord">
          <ac:chgData name="Benade, Gerdus" userId="15349777-206e-4d7a-8365-52131a346f04" providerId="ADAL" clId="{DFD48F55-68E7-4EB3-9673-5C23B61A8F0D}" dt="2022-12-11T06:39:44.952" v="6812" actId="167"/>
          <ac:graphicFrameMkLst>
            <pc:docMk/>
            <pc:sldMk cId="238128198" sldId="441"/>
            <ac:graphicFrameMk id="13" creationId="{CF11E7DF-1BCE-41C2-9D24-8F8DA1E96A5F}"/>
          </ac:graphicFrameMkLst>
        </pc:graphicFrameChg>
        <pc:picChg chg="add mod">
          <ac:chgData name="Benade, Gerdus" userId="15349777-206e-4d7a-8365-52131a346f04" providerId="ADAL" clId="{DFD48F55-68E7-4EB3-9673-5C23B61A8F0D}" dt="2022-12-11T06:39:23.917" v="6810"/>
          <ac:picMkLst>
            <pc:docMk/>
            <pc:sldMk cId="238128198" sldId="441"/>
            <ac:picMk id="15" creationId="{14A1E103-0CED-4E13-AE82-5F72D1D18F33}"/>
          </ac:picMkLst>
        </pc:picChg>
        <pc:picChg chg="del">
          <ac:chgData name="Benade, Gerdus" userId="15349777-206e-4d7a-8365-52131a346f04" providerId="ADAL" clId="{DFD48F55-68E7-4EB3-9673-5C23B61A8F0D}" dt="2022-12-11T06:39:19.041" v="6807" actId="478"/>
          <ac:picMkLst>
            <pc:docMk/>
            <pc:sldMk cId="238128198" sldId="441"/>
            <ac:picMk id="17" creationId="{951E3652-9365-4B97-8655-902F48A99B1F}"/>
          </ac:picMkLst>
        </pc:picChg>
        <pc:cxnChg chg="add mod">
          <ac:chgData name="Benade, Gerdus" userId="15349777-206e-4d7a-8365-52131a346f04" providerId="ADAL" clId="{DFD48F55-68E7-4EB3-9673-5C23B61A8F0D}" dt="2022-12-11T08:16:59.209" v="8889" actId="14100"/>
          <ac:cxnSpMkLst>
            <pc:docMk/>
            <pc:sldMk cId="238128198" sldId="441"/>
            <ac:cxnSpMk id="12" creationId="{0169D73D-C727-428F-B722-AE711763D481}"/>
          </ac:cxnSpMkLst>
        </pc:cxnChg>
      </pc:sldChg>
      <pc:sldChg chg="addSp modSp add mod modAnim modNotesTx">
        <pc:chgData name="Benade, Gerdus" userId="15349777-206e-4d7a-8365-52131a346f04" providerId="ADAL" clId="{DFD48F55-68E7-4EB3-9673-5C23B61A8F0D}" dt="2022-12-11T08:42:49.147" v="9885" actId="1076"/>
        <pc:sldMkLst>
          <pc:docMk/>
          <pc:sldMk cId="1631280660" sldId="442"/>
        </pc:sldMkLst>
        <pc:spChg chg="mod">
          <ac:chgData name="Benade, Gerdus" userId="15349777-206e-4d7a-8365-52131a346f04" providerId="ADAL" clId="{DFD48F55-68E7-4EB3-9673-5C23B61A8F0D}" dt="2022-12-11T08:42:25.201" v="9863" actId="6549"/>
          <ac:spMkLst>
            <pc:docMk/>
            <pc:sldMk cId="1631280660" sldId="442"/>
            <ac:spMk id="3" creationId="{F0A4D051-DD6A-4558-B999-005A21365D50}"/>
          </ac:spMkLst>
        </pc:spChg>
        <pc:spChg chg="add mod">
          <ac:chgData name="Benade, Gerdus" userId="15349777-206e-4d7a-8365-52131a346f04" providerId="ADAL" clId="{DFD48F55-68E7-4EB3-9673-5C23B61A8F0D}" dt="2022-12-11T08:42:49.147" v="9885" actId="1076"/>
          <ac:spMkLst>
            <pc:docMk/>
            <pc:sldMk cId="1631280660" sldId="442"/>
            <ac:spMk id="16" creationId="{9A9EDD2A-0716-4851-9944-685C9448E050}"/>
          </ac:spMkLst>
        </pc:spChg>
      </pc:sldChg>
      <pc:sldChg chg="modSp add mod ord modShow">
        <pc:chgData name="Benade, Gerdus" userId="15349777-206e-4d7a-8365-52131a346f04" providerId="ADAL" clId="{DFD48F55-68E7-4EB3-9673-5C23B61A8F0D}" dt="2022-12-11T08:22:29.872" v="9055"/>
        <pc:sldMkLst>
          <pc:docMk/>
          <pc:sldMk cId="2432329239" sldId="443"/>
        </pc:sldMkLst>
        <pc:spChg chg="mod">
          <ac:chgData name="Benade, Gerdus" userId="15349777-206e-4d7a-8365-52131a346f04" providerId="ADAL" clId="{DFD48F55-68E7-4EB3-9673-5C23B61A8F0D}" dt="2022-12-11T06:58:54.628" v="7459" actId="20577"/>
          <ac:spMkLst>
            <pc:docMk/>
            <pc:sldMk cId="2432329239" sldId="443"/>
            <ac:spMk id="2" creationId="{D1E7CF95-9F62-4FA0-BFC4-D0F003B304E9}"/>
          </ac:spMkLst>
        </pc:spChg>
      </pc:sldChg>
      <pc:sldChg chg="addSp delSp modSp add mod modAnim modNotesTx">
        <pc:chgData name="Benade, Gerdus" userId="15349777-206e-4d7a-8365-52131a346f04" providerId="ADAL" clId="{DFD48F55-68E7-4EB3-9673-5C23B61A8F0D}" dt="2022-12-11T08:25:50.102" v="9086" actId="20577"/>
        <pc:sldMkLst>
          <pc:docMk/>
          <pc:sldMk cId="2285343674" sldId="444"/>
        </pc:sldMkLst>
        <pc:spChg chg="mod">
          <ac:chgData name="Benade, Gerdus" userId="15349777-206e-4d7a-8365-52131a346f04" providerId="ADAL" clId="{DFD48F55-68E7-4EB3-9673-5C23B61A8F0D}" dt="2022-12-11T07:03:38.778" v="7490" actId="20577"/>
          <ac:spMkLst>
            <pc:docMk/>
            <pc:sldMk cId="2285343674" sldId="444"/>
            <ac:spMk id="2" creationId="{60A828FB-90C2-4E13-9365-42459F79C12B}"/>
          </ac:spMkLst>
        </pc:spChg>
        <pc:spChg chg="mod">
          <ac:chgData name="Benade, Gerdus" userId="15349777-206e-4d7a-8365-52131a346f04" providerId="ADAL" clId="{DFD48F55-68E7-4EB3-9673-5C23B61A8F0D}" dt="2022-12-11T08:01:27.829" v="8524"/>
          <ac:spMkLst>
            <pc:docMk/>
            <pc:sldMk cId="2285343674" sldId="444"/>
            <ac:spMk id="3" creationId="{200A7BBE-9A74-4293-A442-06337193B572}"/>
          </ac:spMkLst>
        </pc:spChg>
        <pc:spChg chg="mod">
          <ac:chgData name="Benade, Gerdus" userId="15349777-206e-4d7a-8365-52131a346f04" providerId="ADAL" clId="{DFD48F55-68E7-4EB3-9673-5C23B61A8F0D}" dt="2022-12-11T07:03:50.876" v="7492" actId="1076"/>
          <ac:spMkLst>
            <pc:docMk/>
            <pc:sldMk cId="2285343674" sldId="444"/>
            <ac:spMk id="4" creationId="{EE1DE891-960B-43D0-A0AC-816F3CE090AC}"/>
          </ac:spMkLst>
        </pc:spChg>
        <pc:spChg chg="add del mod">
          <ac:chgData name="Benade, Gerdus" userId="15349777-206e-4d7a-8365-52131a346f04" providerId="ADAL" clId="{DFD48F55-68E7-4EB3-9673-5C23B61A8F0D}" dt="2022-12-11T07:53:48.082" v="8486" actId="478"/>
          <ac:spMkLst>
            <pc:docMk/>
            <pc:sldMk cId="2285343674" sldId="444"/>
            <ac:spMk id="7" creationId="{5DB099F4-0DA6-401C-A20E-358ACE2A5ACB}"/>
          </ac:spMkLst>
        </pc:spChg>
        <pc:spChg chg="add del mod">
          <ac:chgData name="Benade, Gerdus" userId="15349777-206e-4d7a-8365-52131a346f04" providerId="ADAL" clId="{DFD48F55-68E7-4EB3-9673-5C23B61A8F0D}" dt="2022-12-11T07:53:48.082" v="8486" actId="478"/>
          <ac:spMkLst>
            <pc:docMk/>
            <pc:sldMk cId="2285343674" sldId="444"/>
            <ac:spMk id="13" creationId="{0CDB4ACA-19BB-4654-8EAB-49C2EDDA7FAC}"/>
          </ac:spMkLst>
        </pc:spChg>
        <pc:spChg chg="add mod ord">
          <ac:chgData name="Benade, Gerdus" userId="15349777-206e-4d7a-8365-52131a346f04" providerId="ADAL" clId="{DFD48F55-68E7-4EB3-9673-5C23B61A8F0D}" dt="2022-12-11T07:10:32.666" v="7620" actId="1076"/>
          <ac:spMkLst>
            <pc:docMk/>
            <pc:sldMk cId="2285343674" sldId="444"/>
            <ac:spMk id="14" creationId="{99DED3E2-5353-4FD7-B964-976491CB92E7}"/>
          </ac:spMkLst>
        </pc:spChg>
        <pc:spChg chg="add del mod">
          <ac:chgData name="Benade, Gerdus" userId="15349777-206e-4d7a-8365-52131a346f04" providerId="ADAL" clId="{DFD48F55-68E7-4EB3-9673-5C23B61A8F0D}" dt="2022-12-11T07:53:48.082" v="8486" actId="478"/>
          <ac:spMkLst>
            <pc:docMk/>
            <pc:sldMk cId="2285343674" sldId="444"/>
            <ac:spMk id="15" creationId="{02C31BCA-6766-40F5-BEF8-78CD544CB6D5}"/>
          </ac:spMkLst>
        </pc:spChg>
        <pc:spChg chg="add del mod">
          <ac:chgData name="Benade, Gerdus" userId="15349777-206e-4d7a-8365-52131a346f04" providerId="ADAL" clId="{DFD48F55-68E7-4EB3-9673-5C23B61A8F0D}" dt="2022-12-11T07:53:48.082" v="8486" actId="478"/>
          <ac:spMkLst>
            <pc:docMk/>
            <pc:sldMk cId="2285343674" sldId="444"/>
            <ac:spMk id="16" creationId="{6095C592-FF54-448D-B8AC-971A04B8EE33}"/>
          </ac:spMkLst>
        </pc:spChg>
        <pc:spChg chg="add del mod">
          <ac:chgData name="Benade, Gerdus" userId="15349777-206e-4d7a-8365-52131a346f04" providerId="ADAL" clId="{DFD48F55-68E7-4EB3-9673-5C23B61A8F0D}" dt="2022-12-11T07:53:48.082" v="8486" actId="478"/>
          <ac:spMkLst>
            <pc:docMk/>
            <pc:sldMk cId="2285343674" sldId="444"/>
            <ac:spMk id="17" creationId="{819138C6-0B2E-488C-BD37-D755E509EEF4}"/>
          </ac:spMkLst>
        </pc:spChg>
        <pc:spChg chg="add del mod">
          <ac:chgData name="Benade, Gerdus" userId="15349777-206e-4d7a-8365-52131a346f04" providerId="ADAL" clId="{DFD48F55-68E7-4EB3-9673-5C23B61A8F0D}" dt="2022-12-11T07:53:48.082" v="8486" actId="478"/>
          <ac:spMkLst>
            <pc:docMk/>
            <pc:sldMk cId="2285343674" sldId="444"/>
            <ac:spMk id="18" creationId="{F6861C6A-1D53-4402-AFB3-B5928F3B5E1F}"/>
          </ac:spMkLst>
        </pc:spChg>
        <pc:spChg chg="add del mod">
          <ac:chgData name="Benade, Gerdus" userId="15349777-206e-4d7a-8365-52131a346f04" providerId="ADAL" clId="{DFD48F55-68E7-4EB3-9673-5C23B61A8F0D}" dt="2022-12-11T07:53:48.082" v="8486" actId="478"/>
          <ac:spMkLst>
            <pc:docMk/>
            <pc:sldMk cId="2285343674" sldId="444"/>
            <ac:spMk id="19" creationId="{AFD62AC3-03C4-41C4-AF7A-13ED5190C4E0}"/>
          </ac:spMkLst>
        </pc:spChg>
        <pc:spChg chg="add mod">
          <ac:chgData name="Benade, Gerdus" userId="15349777-206e-4d7a-8365-52131a346f04" providerId="ADAL" clId="{DFD48F55-68E7-4EB3-9673-5C23B61A8F0D}" dt="2022-12-11T07:10:32.666" v="7620" actId="1076"/>
          <ac:spMkLst>
            <pc:docMk/>
            <pc:sldMk cId="2285343674" sldId="444"/>
            <ac:spMk id="22" creationId="{65697D81-FF9E-4067-BBC3-CDE3E2DB21FD}"/>
          </ac:spMkLst>
        </pc:spChg>
        <pc:spChg chg="add mod">
          <ac:chgData name="Benade, Gerdus" userId="15349777-206e-4d7a-8365-52131a346f04" providerId="ADAL" clId="{DFD48F55-68E7-4EB3-9673-5C23B61A8F0D}" dt="2022-12-11T07:10:32.666" v="7620" actId="1076"/>
          <ac:spMkLst>
            <pc:docMk/>
            <pc:sldMk cId="2285343674" sldId="444"/>
            <ac:spMk id="25" creationId="{1D27A8BB-4760-4A64-97B2-9106CA589ABF}"/>
          </ac:spMkLst>
        </pc:spChg>
        <pc:spChg chg="add mod">
          <ac:chgData name="Benade, Gerdus" userId="15349777-206e-4d7a-8365-52131a346f04" providerId="ADAL" clId="{DFD48F55-68E7-4EB3-9673-5C23B61A8F0D}" dt="2022-12-11T07:11:07.132" v="7628" actId="17032"/>
          <ac:spMkLst>
            <pc:docMk/>
            <pc:sldMk cId="2285343674" sldId="444"/>
            <ac:spMk id="26" creationId="{8ED9BA0E-7F11-44F0-A07A-42ED306D65CD}"/>
          </ac:spMkLst>
        </pc:spChg>
        <pc:spChg chg="add del mod">
          <ac:chgData name="Benade, Gerdus" userId="15349777-206e-4d7a-8365-52131a346f04" providerId="ADAL" clId="{DFD48F55-68E7-4EB3-9673-5C23B61A8F0D}" dt="2022-12-11T07:53:48.082" v="8486" actId="478"/>
          <ac:spMkLst>
            <pc:docMk/>
            <pc:sldMk cId="2285343674" sldId="444"/>
            <ac:spMk id="27" creationId="{E1105687-A530-4711-8F6D-8A8F28A3BE7C}"/>
          </ac:spMkLst>
        </pc:spChg>
        <pc:spChg chg="add mod">
          <ac:chgData name="Benade, Gerdus" userId="15349777-206e-4d7a-8365-52131a346f04" providerId="ADAL" clId="{DFD48F55-68E7-4EB3-9673-5C23B61A8F0D}" dt="2022-12-11T07:10:32.666" v="7620" actId="1076"/>
          <ac:spMkLst>
            <pc:docMk/>
            <pc:sldMk cId="2285343674" sldId="444"/>
            <ac:spMk id="28" creationId="{C03A156F-4D2F-43F9-946B-72B00DFDF7E2}"/>
          </ac:spMkLst>
        </pc:spChg>
        <pc:spChg chg="add del mod">
          <ac:chgData name="Benade, Gerdus" userId="15349777-206e-4d7a-8365-52131a346f04" providerId="ADAL" clId="{DFD48F55-68E7-4EB3-9673-5C23B61A8F0D}" dt="2022-12-11T07:53:48.082" v="8486" actId="478"/>
          <ac:spMkLst>
            <pc:docMk/>
            <pc:sldMk cId="2285343674" sldId="444"/>
            <ac:spMk id="29" creationId="{CAA4A4AD-2F51-4132-A433-DF613D4AA07A}"/>
          </ac:spMkLst>
        </pc:spChg>
        <pc:spChg chg="add mod">
          <ac:chgData name="Benade, Gerdus" userId="15349777-206e-4d7a-8365-52131a346f04" providerId="ADAL" clId="{DFD48F55-68E7-4EB3-9673-5C23B61A8F0D}" dt="2022-12-11T07:10:32.666" v="7620" actId="1076"/>
          <ac:spMkLst>
            <pc:docMk/>
            <pc:sldMk cId="2285343674" sldId="444"/>
            <ac:spMk id="30" creationId="{6AFFB97B-DE55-4D4F-AC6A-4538234BA915}"/>
          </ac:spMkLst>
        </pc:spChg>
        <pc:spChg chg="add del mod">
          <ac:chgData name="Benade, Gerdus" userId="15349777-206e-4d7a-8365-52131a346f04" providerId="ADAL" clId="{DFD48F55-68E7-4EB3-9673-5C23B61A8F0D}" dt="2022-12-11T07:53:48.082" v="8486" actId="478"/>
          <ac:spMkLst>
            <pc:docMk/>
            <pc:sldMk cId="2285343674" sldId="444"/>
            <ac:spMk id="34" creationId="{A7850C30-4EE5-4F28-BFFA-DE20EB90E2B6}"/>
          </ac:spMkLst>
        </pc:spChg>
        <pc:spChg chg="add mod">
          <ac:chgData name="Benade, Gerdus" userId="15349777-206e-4d7a-8365-52131a346f04" providerId="ADAL" clId="{DFD48F55-68E7-4EB3-9673-5C23B61A8F0D}" dt="2022-12-11T07:10:32.666" v="7620" actId="1076"/>
          <ac:spMkLst>
            <pc:docMk/>
            <pc:sldMk cId="2285343674" sldId="444"/>
            <ac:spMk id="35" creationId="{38290F74-4F2F-43C8-AC85-4CEA1D6D80FE}"/>
          </ac:spMkLst>
        </pc:spChg>
        <pc:spChg chg="add mod">
          <ac:chgData name="Benade, Gerdus" userId="15349777-206e-4d7a-8365-52131a346f04" providerId="ADAL" clId="{DFD48F55-68E7-4EB3-9673-5C23B61A8F0D}" dt="2022-12-11T07:10:32.666" v="7620" actId="1076"/>
          <ac:spMkLst>
            <pc:docMk/>
            <pc:sldMk cId="2285343674" sldId="444"/>
            <ac:spMk id="36" creationId="{D79C71B2-703B-4E81-91A1-D8419CB6B9BD}"/>
          </ac:spMkLst>
        </pc:spChg>
        <pc:spChg chg="add mod">
          <ac:chgData name="Benade, Gerdus" userId="15349777-206e-4d7a-8365-52131a346f04" providerId="ADAL" clId="{DFD48F55-68E7-4EB3-9673-5C23B61A8F0D}" dt="2022-12-11T07:10:32.666" v="7620" actId="1076"/>
          <ac:spMkLst>
            <pc:docMk/>
            <pc:sldMk cId="2285343674" sldId="444"/>
            <ac:spMk id="37" creationId="{DACCAF81-A832-444F-A6F9-FDDEE5D68E34}"/>
          </ac:spMkLst>
        </pc:spChg>
        <pc:spChg chg="add mod">
          <ac:chgData name="Benade, Gerdus" userId="15349777-206e-4d7a-8365-52131a346f04" providerId="ADAL" clId="{DFD48F55-68E7-4EB3-9673-5C23B61A8F0D}" dt="2022-12-11T07:10:32.666" v="7620" actId="1076"/>
          <ac:spMkLst>
            <pc:docMk/>
            <pc:sldMk cId="2285343674" sldId="444"/>
            <ac:spMk id="38" creationId="{A1C0D41D-D581-48A9-96CA-F2B3007A11E5}"/>
          </ac:spMkLst>
        </pc:spChg>
        <pc:spChg chg="add del mod">
          <ac:chgData name="Benade, Gerdus" userId="15349777-206e-4d7a-8365-52131a346f04" providerId="ADAL" clId="{DFD48F55-68E7-4EB3-9673-5C23B61A8F0D}" dt="2022-12-11T08:02:08.152" v="8542" actId="478"/>
          <ac:spMkLst>
            <pc:docMk/>
            <pc:sldMk cId="2285343674" sldId="444"/>
            <ac:spMk id="42" creationId="{AFC31DC4-53E0-4190-AA80-27D167BBC086}"/>
          </ac:spMkLst>
        </pc:spChg>
        <pc:spChg chg="add mod">
          <ac:chgData name="Benade, Gerdus" userId="15349777-206e-4d7a-8365-52131a346f04" providerId="ADAL" clId="{DFD48F55-68E7-4EB3-9673-5C23B61A8F0D}" dt="2022-12-11T07:13:07.112" v="7669" actId="11530"/>
          <ac:spMkLst>
            <pc:docMk/>
            <pc:sldMk cId="2285343674" sldId="444"/>
            <ac:spMk id="43" creationId="{ACE6E1A0-3DC4-4A34-B845-16282F8C30F2}"/>
          </ac:spMkLst>
        </pc:spChg>
        <pc:spChg chg="add mod">
          <ac:chgData name="Benade, Gerdus" userId="15349777-206e-4d7a-8365-52131a346f04" providerId="ADAL" clId="{DFD48F55-68E7-4EB3-9673-5C23B61A8F0D}" dt="2022-12-11T07:12:57.189" v="7668" actId="11530"/>
          <ac:spMkLst>
            <pc:docMk/>
            <pc:sldMk cId="2285343674" sldId="444"/>
            <ac:spMk id="46" creationId="{C6D00B63-4E2E-411D-87EF-7B1776D4D93A}"/>
          </ac:spMkLst>
        </pc:spChg>
        <pc:spChg chg="add mod">
          <ac:chgData name="Benade, Gerdus" userId="15349777-206e-4d7a-8365-52131a346f04" providerId="ADAL" clId="{DFD48F55-68E7-4EB3-9673-5C23B61A8F0D}" dt="2022-12-11T07:11:09.395" v="7629" actId="17032"/>
          <ac:spMkLst>
            <pc:docMk/>
            <pc:sldMk cId="2285343674" sldId="444"/>
            <ac:spMk id="47" creationId="{7AA86076-CAEB-4752-BC10-E291BEA78136}"/>
          </ac:spMkLst>
        </pc:spChg>
        <pc:spChg chg="add mod">
          <ac:chgData name="Benade, Gerdus" userId="15349777-206e-4d7a-8365-52131a346f04" providerId="ADAL" clId="{DFD48F55-68E7-4EB3-9673-5C23B61A8F0D}" dt="2022-12-11T07:10:54.751" v="7627" actId="1076"/>
          <ac:spMkLst>
            <pc:docMk/>
            <pc:sldMk cId="2285343674" sldId="444"/>
            <ac:spMk id="48" creationId="{BE072BC1-B777-4DCD-B53B-DF244E8EABAC}"/>
          </ac:spMkLst>
        </pc:spChg>
        <pc:spChg chg="add mod">
          <ac:chgData name="Benade, Gerdus" userId="15349777-206e-4d7a-8365-52131a346f04" providerId="ADAL" clId="{DFD48F55-68E7-4EB3-9673-5C23B61A8F0D}" dt="2022-12-11T07:10:42.274" v="7622" actId="1076"/>
          <ac:spMkLst>
            <pc:docMk/>
            <pc:sldMk cId="2285343674" sldId="444"/>
            <ac:spMk id="49" creationId="{CFFC3B4C-D0E8-4EB7-8541-D77790835B64}"/>
          </ac:spMkLst>
        </pc:spChg>
        <pc:spChg chg="add mod">
          <ac:chgData name="Benade, Gerdus" userId="15349777-206e-4d7a-8365-52131a346f04" providerId="ADAL" clId="{DFD48F55-68E7-4EB3-9673-5C23B61A8F0D}" dt="2022-12-11T07:10:42.274" v="7622" actId="1076"/>
          <ac:spMkLst>
            <pc:docMk/>
            <pc:sldMk cId="2285343674" sldId="444"/>
            <ac:spMk id="50" creationId="{E91EE8F1-3601-4C1D-AB39-82B43D5399ED}"/>
          </ac:spMkLst>
        </pc:spChg>
        <pc:spChg chg="add mod">
          <ac:chgData name="Benade, Gerdus" userId="15349777-206e-4d7a-8365-52131a346f04" providerId="ADAL" clId="{DFD48F55-68E7-4EB3-9673-5C23B61A8F0D}" dt="2022-12-11T07:10:42.274" v="7622" actId="1076"/>
          <ac:spMkLst>
            <pc:docMk/>
            <pc:sldMk cId="2285343674" sldId="444"/>
            <ac:spMk id="51" creationId="{2D5FA967-937B-4155-BEF2-C8CE8F710413}"/>
          </ac:spMkLst>
        </pc:spChg>
        <pc:spChg chg="add mod">
          <ac:chgData name="Benade, Gerdus" userId="15349777-206e-4d7a-8365-52131a346f04" providerId="ADAL" clId="{DFD48F55-68E7-4EB3-9673-5C23B61A8F0D}" dt="2022-12-11T07:10:42.274" v="7622" actId="1076"/>
          <ac:spMkLst>
            <pc:docMk/>
            <pc:sldMk cId="2285343674" sldId="444"/>
            <ac:spMk id="52" creationId="{EB8E941A-DD0D-40A9-9E8C-84F1F251780E}"/>
          </ac:spMkLst>
        </pc:spChg>
        <pc:spChg chg="add mod">
          <ac:chgData name="Benade, Gerdus" userId="15349777-206e-4d7a-8365-52131a346f04" providerId="ADAL" clId="{DFD48F55-68E7-4EB3-9673-5C23B61A8F0D}" dt="2022-12-11T07:10:42.274" v="7622" actId="1076"/>
          <ac:spMkLst>
            <pc:docMk/>
            <pc:sldMk cId="2285343674" sldId="444"/>
            <ac:spMk id="53" creationId="{1A866850-72D0-4059-A3C5-F0898330E1D4}"/>
          </ac:spMkLst>
        </pc:spChg>
        <pc:spChg chg="add mod">
          <ac:chgData name="Benade, Gerdus" userId="15349777-206e-4d7a-8365-52131a346f04" providerId="ADAL" clId="{DFD48F55-68E7-4EB3-9673-5C23B61A8F0D}" dt="2022-12-11T07:10:42.274" v="7622" actId="1076"/>
          <ac:spMkLst>
            <pc:docMk/>
            <pc:sldMk cId="2285343674" sldId="444"/>
            <ac:spMk id="54" creationId="{4DBCD65A-DB21-4446-8B27-9445EA808C80}"/>
          </ac:spMkLst>
        </pc:spChg>
        <pc:spChg chg="add mod">
          <ac:chgData name="Benade, Gerdus" userId="15349777-206e-4d7a-8365-52131a346f04" providerId="ADAL" clId="{DFD48F55-68E7-4EB3-9673-5C23B61A8F0D}" dt="2022-12-11T07:12:45.563" v="7667"/>
          <ac:spMkLst>
            <pc:docMk/>
            <pc:sldMk cId="2285343674" sldId="444"/>
            <ac:spMk id="59" creationId="{91896C5E-0491-4577-8249-81C697F7FDCE}"/>
          </ac:spMkLst>
        </pc:spChg>
        <pc:spChg chg="add mod">
          <ac:chgData name="Benade, Gerdus" userId="15349777-206e-4d7a-8365-52131a346f04" providerId="ADAL" clId="{DFD48F55-68E7-4EB3-9673-5C23B61A8F0D}" dt="2022-12-11T07:12:37.666" v="7647" actId="1076"/>
          <ac:spMkLst>
            <pc:docMk/>
            <pc:sldMk cId="2285343674" sldId="444"/>
            <ac:spMk id="60" creationId="{AEAE457C-D59C-4D39-B420-5F800A6FEF02}"/>
          </ac:spMkLst>
        </pc:spChg>
        <pc:spChg chg="add mod">
          <ac:chgData name="Benade, Gerdus" userId="15349777-206e-4d7a-8365-52131a346f04" providerId="ADAL" clId="{DFD48F55-68E7-4EB3-9673-5C23B61A8F0D}" dt="2022-12-11T08:02:05.781" v="8541"/>
          <ac:spMkLst>
            <pc:docMk/>
            <pc:sldMk cId="2285343674" sldId="444"/>
            <ac:spMk id="77" creationId="{FD4B0E1D-B740-40E0-9273-4B9AC07DAC0B}"/>
          </ac:spMkLst>
        </pc:spChg>
        <pc:picChg chg="add del mod">
          <ac:chgData name="Benade, Gerdus" userId="15349777-206e-4d7a-8365-52131a346f04" providerId="ADAL" clId="{DFD48F55-68E7-4EB3-9673-5C23B61A8F0D}" dt="2022-12-11T07:05:56.469" v="7561" actId="478"/>
          <ac:picMkLst>
            <pc:docMk/>
            <pc:sldMk cId="2285343674" sldId="444"/>
            <ac:picMk id="31" creationId="{9D2D3ACD-BF9E-483A-9C4D-B394FC495303}"/>
          </ac:picMkLst>
        </pc:picChg>
        <pc:picChg chg="add del mod">
          <ac:chgData name="Benade, Gerdus" userId="15349777-206e-4d7a-8365-52131a346f04" providerId="ADAL" clId="{DFD48F55-68E7-4EB3-9673-5C23B61A8F0D}" dt="2022-12-11T07:53:43.711" v="8485" actId="478"/>
          <ac:picMkLst>
            <pc:docMk/>
            <pc:sldMk cId="2285343674" sldId="444"/>
            <ac:picMk id="62" creationId="{68270134-9B0B-4F34-97EB-4D83E0812BAA}"/>
          </ac:picMkLst>
        </pc:picChg>
        <pc:picChg chg="add del mod">
          <ac:chgData name="Benade, Gerdus" userId="15349777-206e-4d7a-8365-52131a346f04" providerId="ADAL" clId="{DFD48F55-68E7-4EB3-9673-5C23B61A8F0D}" dt="2022-12-11T07:53:43.711" v="8485" actId="478"/>
          <ac:picMkLst>
            <pc:docMk/>
            <pc:sldMk cId="2285343674" sldId="444"/>
            <ac:picMk id="64" creationId="{62C1D2F6-BB1D-4808-9999-FDE91ADFAB53}"/>
          </ac:picMkLst>
        </pc:picChg>
        <pc:picChg chg="add del mod">
          <ac:chgData name="Benade, Gerdus" userId="15349777-206e-4d7a-8365-52131a346f04" providerId="ADAL" clId="{DFD48F55-68E7-4EB3-9673-5C23B61A8F0D}" dt="2022-12-11T07:53:43.711" v="8485" actId="478"/>
          <ac:picMkLst>
            <pc:docMk/>
            <pc:sldMk cId="2285343674" sldId="444"/>
            <ac:picMk id="66" creationId="{D25E5209-254E-4603-AEBC-18EA34244B93}"/>
          </ac:picMkLst>
        </pc:picChg>
        <pc:picChg chg="add del mod">
          <ac:chgData name="Benade, Gerdus" userId="15349777-206e-4d7a-8365-52131a346f04" providerId="ADAL" clId="{DFD48F55-68E7-4EB3-9673-5C23B61A8F0D}" dt="2022-12-11T07:53:43.711" v="8485" actId="478"/>
          <ac:picMkLst>
            <pc:docMk/>
            <pc:sldMk cId="2285343674" sldId="444"/>
            <ac:picMk id="68" creationId="{A854E023-79E2-40FD-8E20-17BEAEE2C392}"/>
          </ac:picMkLst>
        </pc:picChg>
        <pc:picChg chg="add del mod">
          <ac:chgData name="Benade, Gerdus" userId="15349777-206e-4d7a-8365-52131a346f04" providerId="ADAL" clId="{DFD48F55-68E7-4EB3-9673-5C23B61A8F0D}" dt="2022-12-11T07:53:43.711" v="8485" actId="478"/>
          <ac:picMkLst>
            <pc:docMk/>
            <pc:sldMk cId="2285343674" sldId="444"/>
            <ac:picMk id="69" creationId="{7DFD66B9-E914-4579-B642-8D9893A94747}"/>
          </ac:picMkLst>
        </pc:picChg>
        <pc:picChg chg="add del mod">
          <ac:chgData name="Benade, Gerdus" userId="15349777-206e-4d7a-8365-52131a346f04" providerId="ADAL" clId="{DFD48F55-68E7-4EB3-9673-5C23B61A8F0D}" dt="2022-12-11T07:53:43.711" v="8485" actId="478"/>
          <ac:picMkLst>
            <pc:docMk/>
            <pc:sldMk cId="2285343674" sldId="444"/>
            <ac:picMk id="70" creationId="{AB5001AB-4A75-474B-A03D-CA4DAA5B5B06}"/>
          </ac:picMkLst>
        </pc:picChg>
        <pc:picChg chg="add del mod">
          <ac:chgData name="Benade, Gerdus" userId="15349777-206e-4d7a-8365-52131a346f04" providerId="ADAL" clId="{DFD48F55-68E7-4EB3-9673-5C23B61A8F0D}" dt="2022-12-11T07:53:43.711" v="8485" actId="478"/>
          <ac:picMkLst>
            <pc:docMk/>
            <pc:sldMk cId="2285343674" sldId="444"/>
            <ac:picMk id="71" creationId="{D0240A7E-D2E5-4866-BD5C-138C76A2220F}"/>
          </ac:picMkLst>
        </pc:picChg>
        <pc:picChg chg="add del mod">
          <ac:chgData name="Benade, Gerdus" userId="15349777-206e-4d7a-8365-52131a346f04" providerId="ADAL" clId="{DFD48F55-68E7-4EB3-9673-5C23B61A8F0D}" dt="2022-12-11T07:53:43.711" v="8485" actId="478"/>
          <ac:picMkLst>
            <pc:docMk/>
            <pc:sldMk cId="2285343674" sldId="444"/>
            <ac:picMk id="72" creationId="{538F78AF-64D8-4F9C-B8CD-4ECEEC2E37EA}"/>
          </ac:picMkLst>
        </pc:picChg>
        <pc:picChg chg="add del mod">
          <ac:chgData name="Benade, Gerdus" userId="15349777-206e-4d7a-8365-52131a346f04" providerId="ADAL" clId="{DFD48F55-68E7-4EB3-9673-5C23B61A8F0D}" dt="2022-12-11T07:53:43.711" v="8485" actId="478"/>
          <ac:picMkLst>
            <pc:docMk/>
            <pc:sldMk cId="2285343674" sldId="444"/>
            <ac:picMk id="73" creationId="{B74C9838-5D80-4BDE-81F1-54AF9C80773E}"/>
          </ac:picMkLst>
        </pc:picChg>
        <pc:picChg chg="add del mod">
          <ac:chgData name="Benade, Gerdus" userId="15349777-206e-4d7a-8365-52131a346f04" providerId="ADAL" clId="{DFD48F55-68E7-4EB3-9673-5C23B61A8F0D}" dt="2022-12-11T07:53:43.711" v="8485" actId="478"/>
          <ac:picMkLst>
            <pc:docMk/>
            <pc:sldMk cId="2285343674" sldId="444"/>
            <ac:picMk id="74" creationId="{B5AB7933-DF8C-4651-8512-D73FFE93FB7B}"/>
          </ac:picMkLst>
        </pc:picChg>
        <pc:picChg chg="add del mod">
          <ac:chgData name="Benade, Gerdus" userId="15349777-206e-4d7a-8365-52131a346f04" providerId="ADAL" clId="{DFD48F55-68E7-4EB3-9673-5C23B61A8F0D}" dt="2022-12-11T07:53:43.711" v="8485" actId="478"/>
          <ac:picMkLst>
            <pc:docMk/>
            <pc:sldMk cId="2285343674" sldId="444"/>
            <ac:picMk id="75" creationId="{0B86B78A-8563-48C2-B572-0B1511C0C06B}"/>
          </ac:picMkLst>
        </pc:picChg>
        <pc:picChg chg="add del mod">
          <ac:chgData name="Benade, Gerdus" userId="15349777-206e-4d7a-8365-52131a346f04" providerId="ADAL" clId="{DFD48F55-68E7-4EB3-9673-5C23B61A8F0D}" dt="2022-12-11T07:53:43.711" v="8485" actId="478"/>
          <ac:picMkLst>
            <pc:docMk/>
            <pc:sldMk cId="2285343674" sldId="444"/>
            <ac:picMk id="76" creationId="{93D05EA9-117E-4245-B260-06550F6E942B}"/>
          </ac:picMkLst>
        </pc:picChg>
        <pc:inkChg chg="add del mod">
          <ac:chgData name="Benade, Gerdus" userId="15349777-206e-4d7a-8365-52131a346f04" providerId="ADAL" clId="{DFD48F55-68E7-4EB3-9673-5C23B61A8F0D}" dt="2022-12-11T07:53:48.082" v="8486" actId="478"/>
          <ac:inkMkLst>
            <pc:docMk/>
            <pc:sldMk cId="2285343674" sldId="444"/>
            <ac:inkMk id="6" creationId="{5D51497D-3B09-4BA8-A1A3-23730A943F33}"/>
          </ac:inkMkLst>
        </pc:inkChg>
        <pc:inkChg chg="add del mod">
          <ac:chgData name="Benade, Gerdus" userId="15349777-206e-4d7a-8365-52131a346f04" providerId="ADAL" clId="{DFD48F55-68E7-4EB3-9673-5C23B61A8F0D}" dt="2022-12-11T07:05:48.773" v="7558" actId="478"/>
          <ac:inkMkLst>
            <pc:docMk/>
            <pc:sldMk cId="2285343674" sldId="444"/>
            <ac:inkMk id="8" creationId="{AB8F599C-FB4B-4F8A-BE64-D10755AED62D}"/>
          </ac:inkMkLst>
        </pc:inkChg>
        <pc:inkChg chg="add del mod">
          <ac:chgData name="Benade, Gerdus" userId="15349777-206e-4d7a-8365-52131a346f04" providerId="ADAL" clId="{DFD48F55-68E7-4EB3-9673-5C23B61A8F0D}" dt="2022-12-11T07:53:48.082" v="8486" actId="478"/>
          <ac:inkMkLst>
            <pc:docMk/>
            <pc:sldMk cId="2285343674" sldId="444"/>
            <ac:inkMk id="9" creationId="{BE840117-FEB0-4D20-9ED5-60F4BB55A16A}"/>
          </ac:inkMkLst>
        </pc:inkChg>
        <pc:inkChg chg="add del mod">
          <ac:chgData name="Benade, Gerdus" userId="15349777-206e-4d7a-8365-52131a346f04" providerId="ADAL" clId="{DFD48F55-68E7-4EB3-9673-5C23B61A8F0D}" dt="2022-12-11T07:05:50.900" v="7559" actId="478"/>
          <ac:inkMkLst>
            <pc:docMk/>
            <pc:sldMk cId="2285343674" sldId="444"/>
            <ac:inkMk id="10" creationId="{8637D640-6442-45A0-9ABD-8CC0B1E861CB}"/>
          </ac:inkMkLst>
        </pc:inkChg>
        <pc:inkChg chg="add del mod">
          <ac:chgData name="Benade, Gerdus" userId="15349777-206e-4d7a-8365-52131a346f04" providerId="ADAL" clId="{DFD48F55-68E7-4EB3-9673-5C23B61A8F0D}" dt="2022-12-11T07:53:48.082" v="8486" actId="478"/>
          <ac:inkMkLst>
            <pc:docMk/>
            <pc:sldMk cId="2285343674" sldId="444"/>
            <ac:inkMk id="11" creationId="{BDF8978D-B4B8-4074-ADCC-56ADBF8602F2}"/>
          </ac:inkMkLst>
        </pc:inkChg>
        <pc:inkChg chg="add del mod">
          <ac:chgData name="Benade, Gerdus" userId="15349777-206e-4d7a-8365-52131a346f04" providerId="ADAL" clId="{DFD48F55-68E7-4EB3-9673-5C23B61A8F0D}" dt="2022-12-11T07:53:48.082" v="8486" actId="478"/>
          <ac:inkMkLst>
            <pc:docMk/>
            <pc:sldMk cId="2285343674" sldId="444"/>
            <ac:inkMk id="12" creationId="{529339AF-0DF2-4332-A818-9244F67FCCE0}"/>
          </ac:inkMkLst>
        </pc:inkChg>
        <pc:inkChg chg="add mod">
          <ac:chgData name="Benade, Gerdus" userId="15349777-206e-4d7a-8365-52131a346f04" providerId="ADAL" clId="{DFD48F55-68E7-4EB3-9673-5C23B61A8F0D}" dt="2022-12-11T07:10:32.666" v="7620" actId="1076"/>
          <ac:inkMkLst>
            <pc:docMk/>
            <pc:sldMk cId="2285343674" sldId="444"/>
            <ac:inkMk id="23" creationId="{D1103CC8-0A7B-4A5A-BAE8-E0C951E69E7C}"/>
          </ac:inkMkLst>
        </pc:inkChg>
        <pc:inkChg chg="add mod">
          <ac:chgData name="Benade, Gerdus" userId="15349777-206e-4d7a-8365-52131a346f04" providerId="ADAL" clId="{DFD48F55-68E7-4EB3-9673-5C23B61A8F0D}" dt="2022-12-11T07:10:32.666" v="7620" actId="1076"/>
          <ac:inkMkLst>
            <pc:docMk/>
            <pc:sldMk cId="2285343674" sldId="444"/>
            <ac:inkMk id="24" creationId="{BA476569-9E4B-4F53-A411-C811B0C30BDD}"/>
          </ac:inkMkLst>
        </pc:inkChg>
        <pc:inkChg chg="add mod">
          <ac:chgData name="Benade, Gerdus" userId="15349777-206e-4d7a-8365-52131a346f04" providerId="ADAL" clId="{DFD48F55-68E7-4EB3-9673-5C23B61A8F0D}" dt="2022-12-11T07:10:42.274" v="7622" actId="1076"/>
          <ac:inkMkLst>
            <pc:docMk/>
            <pc:sldMk cId="2285343674" sldId="444"/>
            <ac:inkMk id="44" creationId="{536D2619-C301-4F94-B64D-70DE8E1415A3}"/>
          </ac:inkMkLst>
        </pc:inkChg>
        <pc:inkChg chg="add mod">
          <ac:chgData name="Benade, Gerdus" userId="15349777-206e-4d7a-8365-52131a346f04" providerId="ADAL" clId="{DFD48F55-68E7-4EB3-9673-5C23B61A8F0D}" dt="2022-12-11T07:10:42.274" v="7622" actId="1076"/>
          <ac:inkMkLst>
            <pc:docMk/>
            <pc:sldMk cId="2285343674" sldId="444"/>
            <ac:inkMk id="45" creationId="{F60C88EA-126B-480E-B556-4BD9AD4D8A1F}"/>
          </ac:inkMkLst>
        </pc:inkChg>
        <pc:cxnChg chg="add del mod">
          <ac:chgData name="Benade, Gerdus" userId="15349777-206e-4d7a-8365-52131a346f04" providerId="ADAL" clId="{DFD48F55-68E7-4EB3-9673-5C23B61A8F0D}" dt="2022-12-11T07:53:48.082" v="8486" actId="478"/>
          <ac:cxnSpMkLst>
            <pc:docMk/>
            <pc:sldMk cId="2285343674" sldId="444"/>
            <ac:cxnSpMk id="20" creationId="{8C19DF0B-03DE-42FA-8301-A85954DEE20F}"/>
          </ac:cxnSpMkLst>
        </pc:cxnChg>
        <pc:cxnChg chg="add del mod">
          <ac:chgData name="Benade, Gerdus" userId="15349777-206e-4d7a-8365-52131a346f04" providerId="ADAL" clId="{DFD48F55-68E7-4EB3-9673-5C23B61A8F0D}" dt="2022-12-11T07:53:48.082" v="8486" actId="478"/>
          <ac:cxnSpMkLst>
            <pc:docMk/>
            <pc:sldMk cId="2285343674" sldId="444"/>
            <ac:cxnSpMk id="21" creationId="{A04E8B11-F4F5-4DA4-8B5B-E60C598C0842}"/>
          </ac:cxnSpMkLst>
        </pc:cxnChg>
        <pc:cxnChg chg="add del mod">
          <ac:chgData name="Benade, Gerdus" userId="15349777-206e-4d7a-8365-52131a346f04" providerId="ADAL" clId="{DFD48F55-68E7-4EB3-9673-5C23B61A8F0D}" dt="2022-12-11T07:07:19.936" v="7589" actId="478"/>
          <ac:cxnSpMkLst>
            <pc:docMk/>
            <pc:sldMk cId="2285343674" sldId="444"/>
            <ac:cxnSpMk id="32" creationId="{43303EE4-236E-4848-9E19-91672A2068D4}"/>
          </ac:cxnSpMkLst>
        </pc:cxnChg>
        <pc:cxnChg chg="add del mod">
          <ac:chgData name="Benade, Gerdus" userId="15349777-206e-4d7a-8365-52131a346f04" providerId="ADAL" clId="{DFD48F55-68E7-4EB3-9673-5C23B61A8F0D}" dt="2022-12-11T07:07:18.544" v="7588" actId="478"/>
          <ac:cxnSpMkLst>
            <pc:docMk/>
            <pc:sldMk cId="2285343674" sldId="444"/>
            <ac:cxnSpMk id="33" creationId="{8BE892AA-1407-4118-9189-0CF01CE8A8FA}"/>
          </ac:cxnSpMkLst>
        </pc:cxnChg>
        <pc:cxnChg chg="add mod">
          <ac:chgData name="Benade, Gerdus" userId="15349777-206e-4d7a-8365-52131a346f04" providerId="ADAL" clId="{DFD48F55-68E7-4EB3-9673-5C23B61A8F0D}" dt="2022-12-11T07:19:09.645" v="7711" actId="1076"/>
          <ac:cxnSpMkLst>
            <pc:docMk/>
            <pc:sldMk cId="2285343674" sldId="444"/>
            <ac:cxnSpMk id="40" creationId="{E85C9A71-DB93-48AA-B5AF-80603BE8F79A}"/>
          </ac:cxnSpMkLst>
        </pc:cxnChg>
        <pc:cxnChg chg="add del mod">
          <ac:chgData name="Benade, Gerdus" userId="15349777-206e-4d7a-8365-52131a346f04" providerId="ADAL" clId="{DFD48F55-68E7-4EB3-9673-5C23B61A8F0D}" dt="2022-12-11T07:10:45.342" v="7623" actId="478"/>
          <ac:cxnSpMkLst>
            <pc:docMk/>
            <pc:sldMk cId="2285343674" sldId="444"/>
            <ac:cxnSpMk id="55" creationId="{D1C451B2-E5EF-4B05-9E62-4D9595BC81F1}"/>
          </ac:cxnSpMkLst>
        </pc:cxnChg>
      </pc:sldChg>
      <pc:sldChg chg="addSp delSp modSp add mod modNotesTx">
        <pc:chgData name="Benade, Gerdus" userId="15349777-206e-4d7a-8365-52131a346f04" providerId="ADAL" clId="{DFD48F55-68E7-4EB3-9673-5C23B61A8F0D}" dt="2022-12-11T08:26:04.519" v="9122" actId="20577"/>
        <pc:sldMkLst>
          <pc:docMk/>
          <pc:sldMk cId="2578533876" sldId="445"/>
        </pc:sldMkLst>
        <pc:spChg chg="mod">
          <ac:chgData name="Benade, Gerdus" userId="15349777-206e-4d7a-8365-52131a346f04" providerId="ADAL" clId="{DFD48F55-68E7-4EB3-9673-5C23B61A8F0D}" dt="2022-12-11T08:01:25.328" v="8523"/>
          <ac:spMkLst>
            <pc:docMk/>
            <pc:sldMk cId="2578533876" sldId="445"/>
            <ac:spMk id="3" creationId="{200A7BBE-9A74-4293-A442-06337193B572}"/>
          </ac:spMkLst>
        </pc:spChg>
        <pc:spChg chg="del">
          <ac:chgData name="Benade, Gerdus" userId="15349777-206e-4d7a-8365-52131a346f04" providerId="ADAL" clId="{DFD48F55-68E7-4EB3-9673-5C23B61A8F0D}" dt="2022-12-11T07:54:07.726" v="8488" actId="478"/>
          <ac:spMkLst>
            <pc:docMk/>
            <pc:sldMk cId="2578533876" sldId="445"/>
            <ac:spMk id="7" creationId="{5DB099F4-0DA6-401C-A20E-358ACE2A5ACB}"/>
          </ac:spMkLst>
        </pc:spChg>
        <pc:spChg chg="del">
          <ac:chgData name="Benade, Gerdus" userId="15349777-206e-4d7a-8365-52131a346f04" providerId="ADAL" clId="{DFD48F55-68E7-4EB3-9673-5C23B61A8F0D}" dt="2022-12-11T07:54:07.726" v="8488" actId="478"/>
          <ac:spMkLst>
            <pc:docMk/>
            <pc:sldMk cId="2578533876" sldId="445"/>
            <ac:spMk id="13" creationId="{0CDB4ACA-19BB-4654-8EAB-49C2EDDA7FAC}"/>
          </ac:spMkLst>
        </pc:spChg>
        <pc:spChg chg="del">
          <ac:chgData name="Benade, Gerdus" userId="15349777-206e-4d7a-8365-52131a346f04" providerId="ADAL" clId="{DFD48F55-68E7-4EB3-9673-5C23B61A8F0D}" dt="2022-12-11T07:54:07.726" v="8488" actId="478"/>
          <ac:spMkLst>
            <pc:docMk/>
            <pc:sldMk cId="2578533876" sldId="445"/>
            <ac:spMk id="15" creationId="{02C31BCA-6766-40F5-BEF8-78CD544CB6D5}"/>
          </ac:spMkLst>
        </pc:spChg>
        <pc:spChg chg="del">
          <ac:chgData name="Benade, Gerdus" userId="15349777-206e-4d7a-8365-52131a346f04" providerId="ADAL" clId="{DFD48F55-68E7-4EB3-9673-5C23B61A8F0D}" dt="2022-12-11T07:54:07.726" v="8488" actId="478"/>
          <ac:spMkLst>
            <pc:docMk/>
            <pc:sldMk cId="2578533876" sldId="445"/>
            <ac:spMk id="16" creationId="{6095C592-FF54-448D-B8AC-971A04B8EE33}"/>
          </ac:spMkLst>
        </pc:spChg>
        <pc:spChg chg="del">
          <ac:chgData name="Benade, Gerdus" userId="15349777-206e-4d7a-8365-52131a346f04" providerId="ADAL" clId="{DFD48F55-68E7-4EB3-9673-5C23B61A8F0D}" dt="2022-12-11T07:54:07.726" v="8488" actId="478"/>
          <ac:spMkLst>
            <pc:docMk/>
            <pc:sldMk cId="2578533876" sldId="445"/>
            <ac:spMk id="17" creationId="{819138C6-0B2E-488C-BD37-D755E509EEF4}"/>
          </ac:spMkLst>
        </pc:spChg>
        <pc:spChg chg="del">
          <ac:chgData name="Benade, Gerdus" userId="15349777-206e-4d7a-8365-52131a346f04" providerId="ADAL" clId="{DFD48F55-68E7-4EB3-9673-5C23B61A8F0D}" dt="2022-12-11T07:54:07.726" v="8488" actId="478"/>
          <ac:spMkLst>
            <pc:docMk/>
            <pc:sldMk cId="2578533876" sldId="445"/>
            <ac:spMk id="18" creationId="{F6861C6A-1D53-4402-AFB3-B5928F3B5E1F}"/>
          </ac:spMkLst>
        </pc:spChg>
        <pc:spChg chg="del">
          <ac:chgData name="Benade, Gerdus" userId="15349777-206e-4d7a-8365-52131a346f04" providerId="ADAL" clId="{DFD48F55-68E7-4EB3-9673-5C23B61A8F0D}" dt="2022-12-11T07:54:07.726" v="8488" actId="478"/>
          <ac:spMkLst>
            <pc:docMk/>
            <pc:sldMk cId="2578533876" sldId="445"/>
            <ac:spMk id="19" creationId="{AFD62AC3-03C4-41C4-AF7A-13ED5190C4E0}"/>
          </ac:spMkLst>
        </pc:spChg>
        <pc:spChg chg="del">
          <ac:chgData name="Benade, Gerdus" userId="15349777-206e-4d7a-8365-52131a346f04" providerId="ADAL" clId="{DFD48F55-68E7-4EB3-9673-5C23B61A8F0D}" dt="2022-12-11T07:54:07.726" v="8488" actId="478"/>
          <ac:spMkLst>
            <pc:docMk/>
            <pc:sldMk cId="2578533876" sldId="445"/>
            <ac:spMk id="27" creationId="{E1105687-A530-4711-8F6D-8A8F28A3BE7C}"/>
          </ac:spMkLst>
        </pc:spChg>
        <pc:spChg chg="del">
          <ac:chgData name="Benade, Gerdus" userId="15349777-206e-4d7a-8365-52131a346f04" providerId="ADAL" clId="{DFD48F55-68E7-4EB3-9673-5C23B61A8F0D}" dt="2022-12-11T07:54:07.726" v="8488" actId="478"/>
          <ac:spMkLst>
            <pc:docMk/>
            <pc:sldMk cId="2578533876" sldId="445"/>
            <ac:spMk id="29" creationId="{CAA4A4AD-2F51-4132-A433-DF613D4AA07A}"/>
          </ac:spMkLst>
        </pc:spChg>
        <pc:spChg chg="add mod">
          <ac:chgData name="Benade, Gerdus" userId="15349777-206e-4d7a-8365-52131a346f04" providerId="ADAL" clId="{DFD48F55-68E7-4EB3-9673-5C23B61A8F0D}" dt="2022-12-11T07:32:40.747" v="7917" actId="14100"/>
          <ac:spMkLst>
            <pc:docMk/>
            <pc:sldMk cId="2578533876" sldId="445"/>
            <ac:spMk id="32" creationId="{7E62650B-F85F-4E12-9E21-3B0EFD3B4E5B}"/>
          </ac:spMkLst>
        </pc:spChg>
        <pc:spChg chg="del">
          <ac:chgData name="Benade, Gerdus" userId="15349777-206e-4d7a-8365-52131a346f04" providerId="ADAL" clId="{DFD48F55-68E7-4EB3-9673-5C23B61A8F0D}" dt="2022-12-11T07:54:07.726" v="8488" actId="478"/>
          <ac:spMkLst>
            <pc:docMk/>
            <pc:sldMk cId="2578533876" sldId="445"/>
            <ac:spMk id="34" creationId="{A7850C30-4EE5-4F28-BFFA-DE20EB90E2B6}"/>
          </ac:spMkLst>
        </pc:spChg>
        <pc:spChg chg="add mod">
          <ac:chgData name="Benade, Gerdus" userId="15349777-206e-4d7a-8365-52131a346f04" providerId="ADAL" clId="{DFD48F55-68E7-4EB3-9673-5C23B61A8F0D}" dt="2022-12-11T07:32:29.871" v="7915" actId="1076"/>
          <ac:spMkLst>
            <pc:docMk/>
            <pc:sldMk cId="2578533876" sldId="445"/>
            <ac:spMk id="41" creationId="{FF9A9578-C0F1-4EB0-9C20-443DC5DA2EF3}"/>
          </ac:spMkLst>
        </pc:spChg>
        <pc:spChg chg="del">
          <ac:chgData name="Benade, Gerdus" userId="15349777-206e-4d7a-8365-52131a346f04" providerId="ADAL" clId="{DFD48F55-68E7-4EB3-9673-5C23B61A8F0D}" dt="2022-12-11T08:02:04.286" v="8540" actId="478"/>
          <ac:spMkLst>
            <pc:docMk/>
            <pc:sldMk cId="2578533876" sldId="445"/>
            <ac:spMk id="42" creationId="{AFC31DC4-53E0-4190-AA80-27D167BBC086}"/>
          </ac:spMkLst>
        </pc:spChg>
        <pc:spChg chg="add mod">
          <ac:chgData name="Benade, Gerdus" userId="15349777-206e-4d7a-8365-52131a346f04" providerId="ADAL" clId="{DFD48F55-68E7-4EB3-9673-5C23B61A8F0D}" dt="2022-12-11T07:32:45.348" v="7918" actId="1076"/>
          <ac:spMkLst>
            <pc:docMk/>
            <pc:sldMk cId="2578533876" sldId="445"/>
            <ac:spMk id="67" creationId="{80A9E5E3-339B-4931-8998-A05127535445}"/>
          </ac:spMkLst>
        </pc:spChg>
        <pc:spChg chg="add mod">
          <ac:chgData name="Benade, Gerdus" userId="15349777-206e-4d7a-8365-52131a346f04" providerId="ADAL" clId="{DFD48F55-68E7-4EB3-9673-5C23B61A8F0D}" dt="2022-12-11T07:32:45.348" v="7918" actId="1076"/>
          <ac:spMkLst>
            <pc:docMk/>
            <pc:sldMk cId="2578533876" sldId="445"/>
            <ac:spMk id="77" creationId="{F8C154D2-4AF0-49BD-8AA2-13D6A935D098}"/>
          </ac:spMkLst>
        </pc:spChg>
        <pc:spChg chg="add mod">
          <ac:chgData name="Benade, Gerdus" userId="15349777-206e-4d7a-8365-52131a346f04" providerId="ADAL" clId="{DFD48F55-68E7-4EB3-9673-5C23B61A8F0D}" dt="2022-12-11T08:02:02.332" v="8539"/>
          <ac:spMkLst>
            <pc:docMk/>
            <pc:sldMk cId="2578533876" sldId="445"/>
            <ac:spMk id="78" creationId="{77ED2815-689C-457F-B799-E42660879AF6}"/>
          </ac:spMkLst>
        </pc:spChg>
        <pc:picChg chg="del mod">
          <ac:chgData name="Benade, Gerdus" userId="15349777-206e-4d7a-8365-52131a346f04" providerId="ADAL" clId="{DFD48F55-68E7-4EB3-9673-5C23B61A8F0D}" dt="2022-12-11T07:34:49.434" v="7937" actId="478"/>
          <ac:picMkLst>
            <pc:docMk/>
            <pc:sldMk cId="2578533876" sldId="445"/>
            <ac:picMk id="62" creationId="{68270134-9B0B-4F34-97EB-4D83E0812BAA}"/>
          </ac:picMkLst>
        </pc:picChg>
        <pc:picChg chg="del mod">
          <ac:chgData name="Benade, Gerdus" userId="15349777-206e-4d7a-8365-52131a346f04" providerId="ADAL" clId="{DFD48F55-68E7-4EB3-9673-5C23B61A8F0D}" dt="2022-12-11T07:34:49.434" v="7937" actId="478"/>
          <ac:picMkLst>
            <pc:docMk/>
            <pc:sldMk cId="2578533876" sldId="445"/>
            <ac:picMk id="64" creationId="{62C1D2F6-BB1D-4808-9999-FDE91ADFAB53}"/>
          </ac:picMkLst>
        </pc:picChg>
        <pc:picChg chg="del mod">
          <ac:chgData name="Benade, Gerdus" userId="15349777-206e-4d7a-8365-52131a346f04" providerId="ADAL" clId="{DFD48F55-68E7-4EB3-9673-5C23B61A8F0D}" dt="2022-12-11T07:34:49.434" v="7937" actId="478"/>
          <ac:picMkLst>
            <pc:docMk/>
            <pc:sldMk cId="2578533876" sldId="445"/>
            <ac:picMk id="66" creationId="{D25E5209-254E-4603-AEBC-18EA34244B93}"/>
          </ac:picMkLst>
        </pc:picChg>
        <pc:picChg chg="mod ord modCrop">
          <ac:chgData name="Benade, Gerdus" userId="15349777-206e-4d7a-8365-52131a346f04" providerId="ADAL" clId="{DFD48F55-68E7-4EB3-9673-5C23B61A8F0D}" dt="2022-12-11T07:35:10.643" v="7940" actId="732"/>
          <ac:picMkLst>
            <pc:docMk/>
            <pc:sldMk cId="2578533876" sldId="445"/>
            <ac:picMk id="68" creationId="{A854E023-79E2-40FD-8E20-17BEAEE2C392}"/>
          </ac:picMkLst>
        </pc:picChg>
        <pc:picChg chg="del mod">
          <ac:chgData name="Benade, Gerdus" userId="15349777-206e-4d7a-8365-52131a346f04" providerId="ADAL" clId="{DFD48F55-68E7-4EB3-9673-5C23B61A8F0D}" dt="2022-12-11T07:34:52.015" v="7938" actId="478"/>
          <ac:picMkLst>
            <pc:docMk/>
            <pc:sldMk cId="2578533876" sldId="445"/>
            <ac:picMk id="69" creationId="{7DFD66B9-E914-4579-B642-8D9893A94747}"/>
          </ac:picMkLst>
        </pc:picChg>
        <pc:picChg chg="del mod">
          <ac:chgData name="Benade, Gerdus" userId="15349777-206e-4d7a-8365-52131a346f04" providerId="ADAL" clId="{DFD48F55-68E7-4EB3-9673-5C23B61A8F0D}" dt="2022-12-11T07:34:49.434" v="7937" actId="478"/>
          <ac:picMkLst>
            <pc:docMk/>
            <pc:sldMk cId="2578533876" sldId="445"/>
            <ac:picMk id="70" creationId="{AB5001AB-4A75-474B-A03D-CA4DAA5B5B06}"/>
          </ac:picMkLst>
        </pc:picChg>
        <pc:picChg chg="del mod ord">
          <ac:chgData name="Benade, Gerdus" userId="15349777-206e-4d7a-8365-52131a346f04" providerId="ADAL" clId="{DFD48F55-68E7-4EB3-9673-5C23B61A8F0D}" dt="2022-12-11T07:30:17.564" v="7812" actId="478"/>
          <ac:picMkLst>
            <pc:docMk/>
            <pc:sldMk cId="2578533876" sldId="445"/>
            <ac:picMk id="71" creationId="{D0240A7E-D2E5-4866-BD5C-138C76A2220F}"/>
          </ac:picMkLst>
        </pc:picChg>
        <pc:picChg chg="del mod">
          <ac:chgData name="Benade, Gerdus" userId="15349777-206e-4d7a-8365-52131a346f04" providerId="ADAL" clId="{DFD48F55-68E7-4EB3-9673-5C23B61A8F0D}" dt="2022-12-11T07:34:49.434" v="7937" actId="478"/>
          <ac:picMkLst>
            <pc:docMk/>
            <pc:sldMk cId="2578533876" sldId="445"/>
            <ac:picMk id="72" creationId="{538F78AF-64D8-4F9C-B8CD-4ECEEC2E37EA}"/>
          </ac:picMkLst>
        </pc:picChg>
        <pc:picChg chg="mod ord">
          <ac:chgData name="Benade, Gerdus" userId="15349777-206e-4d7a-8365-52131a346f04" providerId="ADAL" clId="{DFD48F55-68E7-4EB3-9673-5C23B61A8F0D}" dt="2022-12-11T07:32:26.117" v="7914" actId="1076"/>
          <ac:picMkLst>
            <pc:docMk/>
            <pc:sldMk cId="2578533876" sldId="445"/>
            <ac:picMk id="73" creationId="{B74C9838-5D80-4BDE-81F1-54AF9C80773E}"/>
          </ac:picMkLst>
        </pc:picChg>
        <pc:picChg chg="del mod">
          <ac:chgData name="Benade, Gerdus" userId="15349777-206e-4d7a-8365-52131a346f04" providerId="ADAL" clId="{DFD48F55-68E7-4EB3-9673-5C23B61A8F0D}" dt="2022-12-11T07:34:49.434" v="7937" actId="478"/>
          <ac:picMkLst>
            <pc:docMk/>
            <pc:sldMk cId="2578533876" sldId="445"/>
            <ac:picMk id="74" creationId="{B5AB7933-DF8C-4651-8512-D73FFE93FB7B}"/>
          </ac:picMkLst>
        </pc:picChg>
        <pc:picChg chg="del mod">
          <ac:chgData name="Benade, Gerdus" userId="15349777-206e-4d7a-8365-52131a346f04" providerId="ADAL" clId="{DFD48F55-68E7-4EB3-9673-5C23B61A8F0D}" dt="2022-12-11T07:34:49.434" v="7937" actId="478"/>
          <ac:picMkLst>
            <pc:docMk/>
            <pc:sldMk cId="2578533876" sldId="445"/>
            <ac:picMk id="75" creationId="{0B86B78A-8563-48C2-B572-0B1511C0C06B}"/>
          </ac:picMkLst>
        </pc:picChg>
        <pc:picChg chg="del mod">
          <ac:chgData name="Benade, Gerdus" userId="15349777-206e-4d7a-8365-52131a346f04" providerId="ADAL" clId="{DFD48F55-68E7-4EB3-9673-5C23B61A8F0D}" dt="2022-12-11T07:34:49.434" v="7937" actId="478"/>
          <ac:picMkLst>
            <pc:docMk/>
            <pc:sldMk cId="2578533876" sldId="445"/>
            <ac:picMk id="76" creationId="{93D05EA9-117E-4245-B260-06550F6E942B}"/>
          </ac:picMkLst>
        </pc:picChg>
        <pc:inkChg chg="del">
          <ac:chgData name="Benade, Gerdus" userId="15349777-206e-4d7a-8365-52131a346f04" providerId="ADAL" clId="{DFD48F55-68E7-4EB3-9673-5C23B61A8F0D}" dt="2022-12-11T07:54:07.726" v="8488" actId="478"/>
          <ac:inkMkLst>
            <pc:docMk/>
            <pc:sldMk cId="2578533876" sldId="445"/>
            <ac:inkMk id="6" creationId="{5D51497D-3B09-4BA8-A1A3-23730A943F33}"/>
          </ac:inkMkLst>
        </pc:inkChg>
        <pc:inkChg chg="del">
          <ac:chgData name="Benade, Gerdus" userId="15349777-206e-4d7a-8365-52131a346f04" providerId="ADAL" clId="{DFD48F55-68E7-4EB3-9673-5C23B61A8F0D}" dt="2022-12-11T07:54:07.726" v="8488" actId="478"/>
          <ac:inkMkLst>
            <pc:docMk/>
            <pc:sldMk cId="2578533876" sldId="445"/>
            <ac:inkMk id="9" creationId="{BE840117-FEB0-4D20-9ED5-60F4BB55A16A}"/>
          </ac:inkMkLst>
        </pc:inkChg>
        <pc:inkChg chg="del">
          <ac:chgData name="Benade, Gerdus" userId="15349777-206e-4d7a-8365-52131a346f04" providerId="ADAL" clId="{DFD48F55-68E7-4EB3-9673-5C23B61A8F0D}" dt="2022-12-11T07:54:07.726" v="8488" actId="478"/>
          <ac:inkMkLst>
            <pc:docMk/>
            <pc:sldMk cId="2578533876" sldId="445"/>
            <ac:inkMk id="11" creationId="{BDF8978D-B4B8-4074-ADCC-56ADBF8602F2}"/>
          </ac:inkMkLst>
        </pc:inkChg>
        <pc:inkChg chg="del">
          <ac:chgData name="Benade, Gerdus" userId="15349777-206e-4d7a-8365-52131a346f04" providerId="ADAL" clId="{DFD48F55-68E7-4EB3-9673-5C23B61A8F0D}" dt="2022-12-11T07:54:07.726" v="8488" actId="478"/>
          <ac:inkMkLst>
            <pc:docMk/>
            <pc:sldMk cId="2578533876" sldId="445"/>
            <ac:inkMk id="12" creationId="{529339AF-0DF2-4332-A818-9244F67FCCE0}"/>
          </ac:inkMkLst>
        </pc:inkChg>
        <pc:cxnChg chg="add mod">
          <ac:chgData name="Benade, Gerdus" userId="15349777-206e-4d7a-8365-52131a346f04" providerId="ADAL" clId="{DFD48F55-68E7-4EB3-9673-5C23B61A8F0D}" dt="2022-12-11T07:29:31.835" v="7804" actId="1076"/>
          <ac:cxnSpMkLst>
            <pc:docMk/>
            <pc:sldMk cId="2578533876" sldId="445"/>
            <ac:cxnSpMk id="10" creationId="{09A1CD87-70EE-423F-A713-0294C04339BB}"/>
          </ac:cxnSpMkLst>
        </pc:cxnChg>
        <pc:cxnChg chg="del">
          <ac:chgData name="Benade, Gerdus" userId="15349777-206e-4d7a-8365-52131a346f04" providerId="ADAL" clId="{DFD48F55-68E7-4EB3-9673-5C23B61A8F0D}" dt="2022-12-11T07:54:07.726" v="8488" actId="478"/>
          <ac:cxnSpMkLst>
            <pc:docMk/>
            <pc:sldMk cId="2578533876" sldId="445"/>
            <ac:cxnSpMk id="20" creationId="{8C19DF0B-03DE-42FA-8301-A85954DEE20F}"/>
          </ac:cxnSpMkLst>
        </pc:cxnChg>
        <pc:cxnChg chg="del">
          <ac:chgData name="Benade, Gerdus" userId="15349777-206e-4d7a-8365-52131a346f04" providerId="ADAL" clId="{DFD48F55-68E7-4EB3-9673-5C23B61A8F0D}" dt="2022-12-11T07:54:07.726" v="8488" actId="478"/>
          <ac:cxnSpMkLst>
            <pc:docMk/>
            <pc:sldMk cId="2578533876" sldId="445"/>
            <ac:cxnSpMk id="21" creationId="{A04E8B11-F4F5-4DA4-8B5B-E60C598C0842}"/>
          </ac:cxnSpMkLst>
        </pc:cxnChg>
        <pc:cxnChg chg="add mod">
          <ac:chgData name="Benade, Gerdus" userId="15349777-206e-4d7a-8365-52131a346f04" providerId="ADAL" clId="{DFD48F55-68E7-4EB3-9673-5C23B61A8F0D}" dt="2022-12-11T07:32:45.348" v="7918" actId="1076"/>
          <ac:cxnSpMkLst>
            <pc:docMk/>
            <pc:sldMk cId="2578533876" sldId="445"/>
            <ac:cxnSpMk id="39" creationId="{85A7ED34-5237-41BD-9632-09AA1CF1F894}"/>
          </ac:cxnSpMkLst>
        </pc:cxnChg>
      </pc:sldChg>
      <pc:sldChg chg="addSp delSp modSp add mod modNotesTx">
        <pc:chgData name="Benade, Gerdus" userId="15349777-206e-4d7a-8365-52131a346f04" providerId="ADAL" clId="{DFD48F55-68E7-4EB3-9673-5C23B61A8F0D}" dt="2022-12-11T08:26:31.124" v="9217" actId="20577"/>
        <pc:sldMkLst>
          <pc:docMk/>
          <pc:sldMk cId="2851133891" sldId="446"/>
        </pc:sldMkLst>
        <pc:spChg chg="mod">
          <ac:chgData name="Benade, Gerdus" userId="15349777-206e-4d7a-8365-52131a346f04" providerId="ADAL" clId="{DFD48F55-68E7-4EB3-9673-5C23B61A8F0D}" dt="2022-12-11T08:01:22.258" v="8522"/>
          <ac:spMkLst>
            <pc:docMk/>
            <pc:sldMk cId="2851133891" sldId="446"/>
            <ac:spMk id="3" creationId="{200A7BBE-9A74-4293-A442-06337193B572}"/>
          </ac:spMkLst>
        </pc:spChg>
        <pc:spChg chg="del">
          <ac:chgData name="Benade, Gerdus" userId="15349777-206e-4d7a-8365-52131a346f04" providerId="ADAL" clId="{DFD48F55-68E7-4EB3-9673-5C23B61A8F0D}" dt="2022-12-11T07:54:26.589" v="8489" actId="478"/>
          <ac:spMkLst>
            <pc:docMk/>
            <pc:sldMk cId="2851133891" sldId="446"/>
            <ac:spMk id="5" creationId="{1706599D-E7C2-4D1A-A4DA-67A5BBAF020D}"/>
          </ac:spMkLst>
        </pc:spChg>
        <pc:spChg chg="del">
          <ac:chgData name="Benade, Gerdus" userId="15349777-206e-4d7a-8365-52131a346f04" providerId="ADAL" clId="{DFD48F55-68E7-4EB3-9673-5C23B61A8F0D}" dt="2022-12-11T07:54:26.589" v="8489" actId="478"/>
          <ac:spMkLst>
            <pc:docMk/>
            <pc:sldMk cId="2851133891" sldId="446"/>
            <ac:spMk id="7" creationId="{5DB099F4-0DA6-401C-A20E-358ACE2A5ACB}"/>
          </ac:spMkLst>
        </pc:spChg>
        <pc:spChg chg="del">
          <ac:chgData name="Benade, Gerdus" userId="15349777-206e-4d7a-8365-52131a346f04" providerId="ADAL" clId="{DFD48F55-68E7-4EB3-9673-5C23B61A8F0D}" dt="2022-12-11T07:54:26.589" v="8489" actId="478"/>
          <ac:spMkLst>
            <pc:docMk/>
            <pc:sldMk cId="2851133891" sldId="446"/>
            <ac:spMk id="13" creationId="{0CDB4ACA-19BB-4654-8EAB-49C2EDDA7FAC}"/>
          </ac:spMkLst>
        </pc:spChg>
        <pc:spChg chg="del">
          <ac:chgData name="Benade, Gerdus" userId="15349777-206e-4d7a-8365-52131a346f04" providerId="ADAL" clId="{DFD48F55-68E7-4EB3-9673-5C23B61A8F0D}" dt="2022-12-11T07:54:26.589" v="8489" actId="478"/>
          <ac:spMkLst>
            <pc:docMk/>
            <pc:sldMk cId="2851133891" sldId="446"/>
            <ac:spMk id="15" creationId="{02C31BCA-6766-40F5-BEF8-78CD544CB6D5}"/>
          </ac:spMkLst>
        </pc:spChg>
        <pc:spChg chg="del">
          <ac:chgData name="Benade, Gerdus" userId="15349777-206e-4d7a-8365-52131a346f04" providerId="ADAL" clId="{DFD48F55-68E7-4EB3-9673-5C23B61A8F0D}" dt="2022-12-11T07:54:26.589" v="8489" actId="478"/>
          <ac:spMkLst>
            <pc:docMk/>
            <pc:sldMk cId="2851133891" sldId="446"/>
            <ac:spMk id="16" creationId="{6095C592-FF54-448D-B8AC-971A04B8EE33}"/>
          </ac:spMkLst>
        </pc:spChg>
        <pc:spChg chg="del">
          <ac:chgData name="Benade, Gerdus" userId="15349777-206e-4d7a-8365-52131a346f04" providerId="ADAL" clId="{DFD48F55-68E7-4EB3-9673-5C23B61A8F0D}" dt="2022-12-11T07:54:26.589" v="8489" actId="478"/>
          <ac:spMkLst>
            <pc:docMk/>
            <pc:sldMk cId="2851133891" sldId="446"/>
            <ac:spMk id="17" creationId="{819138C6-0B2E-488C-BD37-D755E509EEF4}"/>
          </ac:spMkLst>
        </pc:spChg>
        <pc:spChg chg="del">
          <ac:chgData name="Benade, Gerdus" userId="15349777-206e-4d7a-8365-52131a346f04" providerId="ADAL" clId="{DFD48F55-68E7-4EB3-9673-5C23B61A8F0D}" dt="2022-12-11T07:54:26.589" v="8489" actId="478"/>
          <ac:spMkLst>
            <pc:docMk/>
            <pc:sldMk cId="2851133891" sldId="446"/>
            <ac:spMk id="18" creationId="{F6861C6A-1D53-4402-AFB3-B5928F3B5E1F}"/>
          </ac:spMkLst>
        </pc:spChg>
        <pc:spChg chg="del">
          <ac:chgData name="Benade, Gerdus" userId="15349777-206e-4d7a-8365-52131a346f04" providerId="ADAL" clId="{DFD48F55-68E7-4EB3-9673-5C23B61A8F0D}" dt="2022-12-11T07:54:26.589" v="8489" actId="478"/>
          <ac:spMkLst>
            <pc:docMk/>
            <pc:sldMk cId="2851133891" sldId="446"/>
            <ac:spMk id="19" creationId="{AFD62AC3-03C4-41C4-AF7A-13ED5190C4E0}"/>
          </ac:spMkLst>
        </pc:spChg>
        <pc:spChg chg="del">
          <ac:chgData name="Benade, Gerdus" userId="15349777-206e-4d7a-8365-52131a346f04" providerId="ADAL" clId="{DFD48F55-68E7-4EB3-9673-5C23B61A8F0D}" dt="2022-12-11T07:54:26.589" v="8489" actId="478"/>
          <ac:spMkLst>
            <pc:docMk/>
            <pc:sldMk cId="2851133891" sldId="446"/>
            <ac:spMk id="27" creationId="{E1105687-A530-4711-8F6D-8A8F28A3BE7C}"/>
          </ac:spMkLst>
        </pc:spChg>
        <pc:spChg chg="del">
          <ac:chgData name="Benade, Gerdus" userId="15349777-206e-4d7a-8365-52131a346f04" providerId="ADAL" clId="{DFD48F55-68E7-4EB3-9673-5C23B61A8F0D}" dt="2022-12-11T07:54:26.589" v="8489" actId="478"/>
          <ac:spMkLst>
            <pc:docMk/>
            <pc:sldMk cId="2851133891" sldId="446"/>
            <ac:spMk id="29" creationId="{CAA4A4AD-2F51-4132-A433-DF613D4AA07A}"/>
          </ac:spMkLst>
        </pc:spChg>
        <pc:spChg chg="del">
          <ac:chgData name="Benade, Gerdus" userId="15349777-206e-4d7a-8365-52131a346f04" providerId="ADAL" clId="{DFD48F55-68E7-4EB3-9673-5C23B61A8F0D}" dt="2022-12-11T07:32:57.832" v="7919" actId="478"/>
          <ac:spMkLst>
            <pc:docMk/>
            <pc:sldMk cId="2851133891" sldId="446"/>
            <ac:spMk id="32" creationId="{7E62650B-F85F-4E12-9E21-3B0EFD3B4E5B}"/>
          </ac:spMkLst>
        </pc:spChg>
        <pc:spChg chg="del">
          <ac:chgData name="Benade, Gerdus" userId="15349777-206e-4d7a-8365-52131a346f04" providerId="ADAL" clId="{DFD48F55-68E7-4EB3-9673-5C23B61A8F0D}" dt="2022-12-11T07:54:26.589" v="8489" actId="478"/>
          <ac:spMkLst>
            <pc:docMk/>
            <pc:sldMk cId="2851133891" sldId="446"/>
            <ac:spMk id="34" creationId="{A7850C30-4EE5-4F28-BFFA-DE20EB90E2B6}"/>
          </ac:spMkLst>
        </pc:spChg>
        <pc:spChg chg="mod">
          <ac:chgData name="Benade, Gerdus" userId="15349777-206e-4d7a-8365-52131a346f04" providerId="ADAL" clId="{DFD48F55-68E7-4EB3-9673-5C23B61A8F0D}" dt="2022-12-11T07:30:31.155" v="7814" actId="1037"/>
          <ac:spMkLst>
            <pc:docMk/>
            <pc:sldMk cId="2851133891" sldId="446"/>
            <ac:spMk id="41" creationId="{FF9A9578-C0F1-4EB0-9C20-443DC5DA2EF3}"/>
          </ac:spMkLst>
        </pc:spChg>
        <pc:spChg chg="del">
          <ac:chgData name="Benade, Gerdus" userId="15349777-206e-4d7a-8365-52131a346f04" providerId="ADAL" clId="{DFD48F55-68E7-4EB3-9673-5C23B61A8F0D}" dt="2022-12-11T08:02:00.250" v="8538" actId="478"/>
          <ac:spMkLst>
            <pc:docMk/>
            <pc:sldMk cId="2851133891" sldId="446"/>
            <ac:spMk id="42" creationId="{AFC31DC4-53E0-4190-AA80-27D167BBC086}"/>
          </ac:spMkLst>
        </pc:spChg>
        <pc:spChg chg="del">
          <ac:chgData name="Benade, Gerdus" userId="15349777-206e-4d7a-8365-52131a346f04" providerId="ADAL" clId="{DFD48F55-68E7-4EB3-9673-5C23B61A8F0D}" dt="2022-12-11T07:32:57.832" v="7919" actId="478"/>
          <ac:spMkLst>
            <pc:docMk/>
            <pc:sldMk cId="2851133891" sldId="446"/>
            <ac:spMk id="67" creationId="{80A9E5E3-339B-4931-8998-A05127535445}"/>
          </ac:spMkLst>
        </pc:spChg>
        <pc:spChg chg="del">
          <ac:chgData name="Benade, Gerdus" userId="15349777-206e-4d7a-8365-52131a346f04" providerId="ADAL" clId="{DFD48F55-68E7-4EB3-9673-5C23B61A8F0D}" dt="2022-12-11T07:32:57.832" v="7919" actId="478"/>
          <ac:spMkLst>
            <pc:docMk/>
            <pc:sldMk cId="2851133891" sldId="446"/>
            <ac:spMk id="77" creationId="{F8C154D2-4AF0-49BD-8AA2-13D6A935D098}"/>
          </ac:spMkLst>
        </pc:spChg>
        <pc:spChg chg="add mod">
          <ac:chgData name="Benade, Gerdus" userId="15349777-206e-4d7a-8365-52131a346f04" providerId="ADAL" clId="{DFD48F55-68E7-4EB3-9673-5C23B61A8F0D}" dt="2022-12-11T07:31:34.631" v="7906" actId="20577"/>
          <ac:spMkLst>
            <pc:docMk/>
            <pc:sldMk cId="2851133891" sldId="446"/>
            <ac:spMk id="78" creationId="{3BBCC489-BD88-4B36-8B23-8C817CF5D4E9}"/>
          </ac:spMkLst>
        </pc:spChg>
        <pc:spChg chg="add mod">
          <ac:chgData name="Benade, Gerdus" userId="15349777-206e-4d7a-8365-52131a346f04" providerId="ADAL" clId="{DFD48F55-68E7-4EB3-9673-5C23B61A8F0D}" dt="2022-12-11T07:31:21.799" v="7888" actId="1076"/>
          <ac:spMkLst>
            <pc:docMk/>
            <pc:sldMk cId="2851133891" sldId="446"/>
            <ac:spMk id="79" creationId="{0A498092-93EF-4F7E-9DE5-BE785A5EB3D1}"/>
          </ac:spMkLst>
        </pc:spChg>
        <pc:spChg chg="add mod">
          <ac:chgData name="Benade, Gerdus" userId="15349777-206e-4d7a-8365-52131a346f04" providerId="ADAL" clId="{DFD48F55-68E7-4EB3-9673-5C23B61A8F0D}" dt="2022-12-11T07:32:58.233" v="7920"/>
          <ac:spMkLst>
            <pc:docMk/>
            <pc:sldMk cId="2851133891" sldId="446"/>
            <ac:spMk id="82" creationId="{710DE98D-9D83-45D8-9E9D-8DA47A0D33E5}"/>
          </ac:spMkLst>
        </pc:spChg>
        <pc:spChg chg="add mod">
          <ac:chgData name="Benade, Gerdus" userId="15349777-206e-4d7a-8365-52131a346f04" providerId="ADAL" clId="{DFD48F55-68E7-4EB3-9673-5C23B61A8F0D}" dt="2022-12-11T07:32:58.233" v="7920"/>
          <ac:spMkLst>
            <pc:docMk/>
            <pc:sldMk cId="2851133891" sldId="446"/>
            <ac:spMk id="83" creationId="{524B25CA-46C0-4D4F-B851-25202AFAD2FE}"/>
          </ac:spMkLst>
        </pc:spChg>
        <pc:spChg chg="add mod">
          <ac:chgData name="Benade, Gerdus" userId="15349777-206e-4d7a-8365-52131a346f04" providerId="ADAL" clId="{DFD48F55-68E7-4EB3-9673-5C23B61A8F0D}" dt="2022-12-11T07:32:58.233" v="7920"/>
          <ac:spMkLst>
            <pc:docMk/>
            <pc:sldMk cId="2851133891" sldId="446"/>
            <ac:spMk id="84" creationId="{E54DDEE0-39B5-4CDA-8178-B959DDC6FA9C}"/>
          </ac:spMkLst>
        </pc:spChg>
        <pc:spChg chg="add mod">
          <ac:chgData name="Benade, Gerdus" userId="15349777-206e-4d7a-8365-52131a346f04" providerId="ADAL" clId="{DFD48F55-68E7-4EB3-9673-5C23B61A8F0D}" dt="2022-12-11T07:32:58.233" v="7920"/>
          <ac:spMkLst>
            <pc:docMk/>
            <pc:sldMk cId="2851133891" sldId="446"/>
            <ac:spMk id="86" creationId="{7494E3EC-0F6B-4715-922C-3A07375F52B2}"/>
          </ac:spMkLst>
        </pc:spChg>
        <pc:spChg chg="add mod">
          <ac:chgData name="Benade, Gerdus" userId="15349777-206e-4d7a-8365-52131a346f04" providerId="ADAL" clId="{DFD48F55-68E7-4EB3-9673-5C23B61A8F0D}" dt="2022-12-11T08:01:58.104" v="8537"/>
          <ac:spMkLst>
            <pc:docMk/>
            <pc:sldMk cId="2851133891" sldId="446"/>
            <ac:spMk id="88" creationId="{61F0A89C-003C-4AC8-8FE4-C76B90F4095B}"/>
          </ac:spMkLst>
        </pc:spChg>
        <pc:picChg chg="del">
          <ac:chgData name="Benade, Gerdus" userId="15349777-206e-4d7a-8365-52131a346f04" providerId="ADAL" clId="{DFD48F55-68E7-4EB3-9673-5C23B61A8F0D}" dt="2022-12-11T07:35:39.804" v="7945" actId="478"/>
          <ac:picMkLst>
            <pc:docMk/>
            <pc:sldMk cId="2851133891" sldId="446"/>
            <ac:picMk id="62" creationId="{68270134-9B0B-4F34-97EB-4D83E0812BAA}"/>
          </ac:picMkLst>
        </pc:picChg>
        <pc:picChg chg="del">
          <ac:chgData name="Benade, Gerdus" userId="15349777-206e-4d7a-8365-52131a346f04" providerId="ADAL" clId="{DFD48F55-68E7-4EB3-9673-5C23B61A8F0D}" dt="2022-12-11T07:35:39.804" v="7945" actId="478"/>
          <ac:picMkLst>
            <pc:docMk/>
            <pc:sldMk cId="2851133891" sldId="446"/>
            <ac:picMk id="64" creationId="{62C1D2F6-BB1D-4808-9999-FDE91ADFAB53}"/>
          </ac:picMkLst>
        </pc:picChg>
        <pc:picChg chg="del">
          <ac:chgData name="Benade, Gerdus" userId="15349777-206e-4d7a-8365-52131a346f04" providerId="ADAL" clId="{DFD48F55-68E7-4EB3-9673-5C23B61A8F0D}" dt="2022-12-11T07:35:39.804" v="7945" actId="478"/>
          <ac:picMkLst>
            <pc:docMk/>
            <pc:sldMk cId="2851133891" sldId="446"/>
            <ac:picMk id="66" creationId="{D25E5209-254E-4603-AEBC-18EA34244B93}"/>
          </ac:picMkLst>
        </pc:picChg>
        <pc:picChg chg="del">
          <ac:chgData name="Benade, Gerdus" userId="15349777-206e-4d7a-8365-52131a346f04" providerId="ADAL" clId="{DFD48F55-68E7-4EB3-9673-5C23B61A8F0D}" dt="2022-12-11T07:35:24.835" v="7943" actId="478"/>
          <ac:picMkLst>
            <pc:docMk/>
            <pc:sldMk cId="2851133891" sldId="446"/>
            <ac:picMk id="68" creationId="{A854E023-79E2-40FD-8E20-17BEAEE2C392}"/>
          </ac:picMkLst>
        </pc:picChg>
        <pc:picChg chg="del">
          <ac:chgData name="Benade, Gerdus" userId="15349777-206e-4d7a-8365-52131a346f04" providerId="ADAL" clId="{DFD48F55-68E7-4EB3-9673-5C23B61A8F0D}" dt="2022-12-11T07:35:42.245" v="7946" actId="478"/>
          <ac:picMkLst>
            <pc:docMk/>
            <pc:sldMk cId="2851133891" sldId="446"/>
            <ac:picMk id="69" creationId="{7DFD66B9-E914-4579-B642-8D9893A94747}"/>
          </ac:picMkLst>
        </pc:picChg>
        <pc:picChg chg="del">
          <ac:chgData name="Benade, Gerdus" userId="15349777-206e-4d7a-8365-52131a346f04" providerId="ADAL" clId="{DFD48F55-68E7-4EB3-9673-5C23B61A8F0D}" dt="2022-12-11T07:35:42.245" v="7946" actId="478"/>
          <ac:picMkLst>
            <pc:docMk/>
            <pc:sldMk cId="2851133891" sldId="446"/>
            <ac:picMk id="70" creationId="{AB5001AB-4A75-474B-A03D-CA4DAA5B5B06}"/>
          </ac:picMkLst>
        </pc:picChg>
        <pc:picChg chg="del">
          <ac:chgData name="Benade, Gerdus" userId="15349777-206e-4d7a-8365-52131a346f04" providerId="ADAL" clId="{DFD48F55-68E7-4EB3-9673-5C23B61A8F0D}" dt="2022-12-11T07:35:39.804" v="7945" actId="478"/>
          <ac:picMkLst>
            <pc:docMk/>
            <pc:sldMk cId="2851133891" sldId="446"/>
            <ac:picMk id="72" creationId="{538F78AF-64D8-4F9C-B8CD-4ECEEC2E37EA}"/>
          </ac:picMkLst>
        </pc:picChg>
        <pc:picChg chg="del">
          <ac:chgData name="Benade, Gerdus" userId="15349777-206e-4d7a-8365-52131a346f04" providerId="ADAL" clId="{DFD48F55-68E7-4EB3-9673-5C23B61A8F0D}" dt="2022-12-11T07:32:57.832" v="7919" actId="478"/>
          <ac:picMkLst>
            <pc:docMk/>
            <pc:sldMk cId="2851133891" sldId="446"/>
            <ac:picMk id="73" creationId="{B74C9838-5D80-4BDE-81F1-54AF9C80773E}"/>
          </ac:picMkLst>
        </pc:picChg>
        <pc:picChg chg="del">
          <ac:chgData name="Benade, Gerdus" userId="15349777-206e-4d7a-8365-52131a346f04" providerId="ADAL" clId="{DFD48F55-68E7-4EB3-9673-5C23B61A8F0D}" dt="2022-12-11T07:35:39.804" v="7945" actId="478"/>
          <ac:picMkLst>
            <pc:docMk/>
            <pc:sldMk cId="2851133891" sldId="446"/>
            <ac:picMk id="74" creationId="{B5AB7933-DF8C-4651-8512-D73FFE93FB7B}"/>
          </ac:picMkLst>
        </pc:picChg>
        <pc:picChg chg="del">
          <ac:chgData name="Benade, Gerdus" userId="15349777-206e-4d7a-8365-52131a346f04" providerId="ADAL" clId="{DFD48F55-68E7-4EB3-9673-5C23B61A8F0D}" dt="2022-12-11T07:35:39.804" v="7945" actId="478"/>
          <ac:picMkLst>
            <pc:docMk/>
            <pc:sldMk cId="2851133891" sldId="446"/>
            <ac:picMk id="75" creationId="{0B86B78A-8563-48C2-B572-0B1511C0C06B}"/>
          </ac:picMkLst>
        </pc:picChg>
        <pc:picChg chg="del">
          <ac:chgData name="Benade, Gerdus" userId="15349777-206e-4d7a-8365-52131a346f04" providerId="ADAL" clId="{DFD48F55-68E7-4EB3-9673-5C23B61A8F0D}" dt="2022-12-11T07:35:42.245" v="7946" actId="478"/>
          <ac:picMkLst>
            <pc:docMk/>
            <pc:sldMk cId="2851133891" sldId="446"/>
            <ac:picMk id="76" creationId="{93D05EA9-117E-4245-B260-06550F6E942B}"/>
          </ac:picMkLst>
        </pc:picChg>
        <pc:picChg chg="add mod">
          <ac:chgData name="Benade, Gerdus" userId="15349777-206e-4d7a-8365-52131a346f04" providerId="ADAL" clId="{DFD48F55-68E7-4EB3-9673-5C23B61A8F0D}" dt="2022-12-11T07:31:38.035" v="7907" actId="1076"/>
          <ac:picMkLst>
            <pc:docMk/>
            <pc:sldMk cId="2851133891" sldId="446"/>
            <ac:picMk id="80" creationId="{0ABCF848-AD87-4214-B99A-708B75280753}"/>
          </ac:picMkLst>
        </pc:picChg>
        <pc:picChg chg="add mod">
          <ac:chgData name="Benade, Gerdus" userId="15349777-206e-4d7a-8365-52131a346f04" providerId="ADAL" clId="{DFD48F55-68E7-4EB3-9673-5C23B61A8F0D}" dt="2022-12-11T07:32:58.233" v="7920"/>
          <ac:picMkLst>
            <pc:docMk/>
            <pc:sldMk cId="2851133891" sldId="446"/>
            <ac:picMk id="81" creationId="{26F129BB-D7C7-419A-934F-99423A096875}"/>
          </ac:picMkLst>
        </pc:picChg>
        <pc:picChg chg="add mod ord">
          <ac:chgData name="Benade, Gerdus" userId="15349777-206e-4d7a-8365-52131a346f04" providerId="ADAL" clId="{DFD48F55-68E7-4EB3-9673-5C23B61A8F0D}" dt="2022-12-11T07:35:22.899" v="7942" actId="167"/>
          <ac:picMkLst>
            <pc:docMk/>
            <pc:sldMk cId="2851133891" sldId="446"/>
            <ac:picMk id="87" creationId="{11CF2999-938A-4FF1-A795-8E417E9D1213}"/>
          </ac:picMkLst>
        </pc:picChg>
        <pc:inkChg chg="del">
          <ac:chgData name="Benade, Gerdus" userId="15349777-206e-4d7a-8365-52131a346f04" providerId="ADAL" clId="{DFD48F55-68E7-4EB3-9673-5C23B61A8F0D}" dt="2022-12-11T07:54:26.589" v="8489" actId="478"/>
          <ac:inkMkLst>
            <pc:docMk/>
            <pc:sldMk cId="2851133891" sldId="446"/>
            <ac:inkMk id="6" creationId="{5D51497D-3B09-4BA8-A1A3-23730A943F33}"/>
          </ac:inkMkLst>
        </pc:inkChg>
        <pc:inkChg chg="del">
          <ac:chgData name="Benade, Gerdus" userId="15349777-206e-4d7a-8365-52131a346f04" providerId="ADAL" clId="{DFD48F55-68E7-4EB3-9673-5C23B61A8F0D}" dt="2022-12-11T07:54:26.589" v="8489" actId="478"/>
          <ac:inkMkLst>
            <pc:docMk/>
            <pc:sldMk cId="2851133891" sldId="446"/>
            <ac:inkMk id="9" creationId="{BE840117-FEB0-4D20-9ED5-60F4BB55A16A}"/>
          </ac:inkMkLst>
        </pc:inkChg>
        <pc:inkChg chg="del">
          <ac:chgData name="Benade, Gerdus" userId="15349777-206e-4d7a-8365-52131a346f04" providerId="ADAL" clId="{DFD48F55-68E7-4EB3-9673-5C23B61A8F0D}" dt="2022-12-11T07:54:26.589" v="8489" actId="478"/>
          <ac:inkMkLst>
            <pc:docMk/>
            <pc:sldMk cId="2851133891" sldId="446"/>
            <ac:inkMk id="11" creationId="{BDF8978D-B4B8-4074-ADCC-56ADBF8602F2}"/>
          </ac:inkMkLst>
        </pc:inkChg>
        <pc:inkChg chg="del">
          <ac:chgData name="Benade, Gerdus" userId="15349777-206e-4d7a-8365-52131a346f04" providerId="ADAL" clId="{DFD48F55-68E7-4EB3-9673-5C23B61A8F0D}" dt="2022-12-11T07:54:26.589" v="8489" actId="478"/>
          <ac:inkMkLst>
            <pc:docMk/>
            <pc:sldMk cId="2851133891" sldId="446"/>
            <ac:inkMk id="12" creationId="{529339AF-0DF2-4332-A818-9244F67FCCE0}"/>
          </ac:inkMkLst>
        </pc:inkChg>
        <pc:cxnChg chg="ord">
          <ac:chgData name="Benade, Gerdus" userId="15349777-206e-4d7a-8365-52131a346f04" providerId="ADAL" clId="{DFD48F55-68E7-4EB3-9673-5C23B61A8F0D}" dt="2022-12-11T07:35:29.650" v="7944" actId="167"/>
          <ac:cxnSpMkLst>
            <pc:docMk/>
            <pc:sldMk cId="2851133891" sldId="446"/>
            <ac:cxnSpMk id="10" creationId="{09A1CD87-70EE-423F-A713-0294C04339BB}"/>
          </ac:cxnSpMkLst>
        </pc:cxnChg>
        <pc:cxnChg chg="del">
          <ac:chgData name="Benade, Gerdus" userId="15349777-206e-4d7a-8365-52131a346f04" providerId="ADAL" clId="{DFD48F55-68E7-4EB3-9673-5C23B61A8F0D}" dt="2022-12-11T07:54:26.589" v="8489" actId="478"/>
          <ac:cxnSpMkLst>
            <pc:docMk/>
            <pc:sldMk cId="2851133891" sldId="446"/>
            <ac:cxnSpMk id="20" creationId="{8C19DF0B-03DE-42FA-8301-A85954DEE20F}"/>
          </ac:cxnSpMkLst>
        </pc:cxnChg>
        <pc:cxnChg chg="del">
          <ac:chgData name="Benade, Gerdus" userId="15349777-206e-4d7a-8365-52131a346f04" providerId="ADAL" clId="{DFD48F55-68E7-4EB3-9673-5C23B61A8F0D}" dt="2022-12-11T07:54:26.589" v="8489" actId="478"/>
          <ac:cxnSpMkLst>
            <pc:docMk/>
            <pc:sldMk cId="2851133891" sldId="446"/>
            <ac:cxnSpMk id="21" creationId="{A04E8B11-F4F5-4DA4-8B5B-E60C598C0842}"/>
          </ac:cxnSpMkLst>
        </pc:cxnChg>
        <pc:cxnChg chg="del">
          <ac:chgData name="Benade, Gerdus" userId="15349777-206e-4d7a-8365-52131a346f04" providerId="ADAL" clId="{DFD48F55-68E7-4EB3-9673-5C23B61A8F0D}" dt="2022-12-11T07:32:57.832" v="7919" actId="478"/>
          <ac:cxnSpMkLst>
            <pc:docMk/>
            <pc:sldMk cId="2851133891" sldId="446"/>
            <ac:cxnSpMk id="39" creationId="{85A7ED34-5237-41BD-9632-09AA1CF1F894}"/>
          </ac:cxnSpMkLst>
        </pc:cxnChg>
        <pc:cxnChg chg="add mod">
          <ac:chgData name="Benade, Gerdus" userId="15349777-206e-4d7a-8365-52131a346f04" providerId="ADAL" clId="{DFD48F55-68E7-4EB3-9673-5C23B61A8F0D}" dt="2022-12-11T07:32:58.233" v="7920"/>
          <ac:cxnSpMkLst>
            <pc:docMk/>
            <pc:sldMk cId="2851133891" sldId="446"/>
            <ac:cxnSpMk id="85" creationId="{ABB6E177-AC00-413B-AC4E-7D122246DDAC}"/>
          </ac:cxnSpMkLst>
        </pc:cxnChg>
      </pc:sldChg>
      <pc:sldChg chg="addSp delSp modSp add mod modNotesTx">
        <pc:chgData name="Benade, Gerdus" userId="15349777-206e-4d7a-8365-52131a346f04" providerId="ADAL" clId="{DFD48F55-68E7-4EB3-9673-5C23B61A8F0D}" dt="2022-12-11T08:27:07.694" v="9358" actId="20577"/>
        <pc:sldMkLst>
          <pc:docMk/>
          <pc:sldMk cId="1457348320" sldId="447"/>
        </pc:sldMkLst>
        <pc:spChg chg="mod">
          <ac:chgData name="Benade, Gerdus" userId="15349777-206e-4d7a-8365-52131a346f04" providerId="ADAL" clId="{DFD48F55-68E7-4EB3-9673-5C23B61A8F0D}" dt="2022-12-11T08:01:19.467" v="8521"/>
          <ac:spMkLst>
            <pc:docMk/>
            <pc:sldMk cId="1457348320" sldId="447"/>
            <ac:spMk id="3" creationId="{200A7BBE-9A74-4293-A442-06337193B572}"/>
          </ac:spMkLst>
        </pc:spChg>
        <pc:spChg chg="del">
          <ac:chgData name="Benade, Gerdus" userId="15349777-206e-4d7a-8365-52131a346f04" providerId="ADAL" clId="{DFD48F55-68E7-4EB3-9673-5C23B61A8F0D}" dt="2022-12-11T07:42:01.365" v="8011" actId="478"/>
          <ac:spMkLst>
            <pc:docMk/>
            <pc:sldMk cId="1457348320" sldId="447"/>
            <ac:spMk id="7" creationId="{5DB099F4-0DA6-401C-A20E-358ACE2A5ACB}"/>
          </ac:spMkLst>
        </pc:spChg>
        <pc:spChg chg="del">
          <ac:chgData name="Benade, Gerdus" userId="15349777-206e-4d7a-8365-52131a346f04" providerId="ADAL" clId="{DFD48F55-68E7-4EB3-9673-5C23B61A8F0D}" dt="2022-12-11T07:42:01.365" v="8011" actId="478"/>
          <ac:spMkLst>
            <pc:docMk/>
            <pc:sldMk cId="1457348320" sldId="447"/>
            <ac:spMk id="13" creationId="{0CDB4ACA-19BB-4654-8EAB-49C2EDDA7FAC}"/>
          </ac:spMkLst>
        </pc:spChg>
        <pc:spChg chg="del">
          <ac:chgData name="Benade, Gerdus" userId="15349777-206e-4d7a-8365-52131a346f04" providerId="ADAL" clId="{DFD48F55-68E7-4EB3-9673-5C23B61A8F0D}" dt="2022-12-11T07:42:01.365" v="8011" actId="478"/>
          <ac:spMkLst>
            <pc:docMk/>
            <pc:sldMk cId="1457348320" sldId="447"/>
            <ac:spMk id="15" creationId="{02C31BCA-6766-40F5-BEF8-78CD544CB6D5}"/>
          </ac:spMkLst>
        </pc:spChg>
        <pc:spChg chg="del">
          <ac:chgData name="Benade, Gerdus" userId="15349777-206e-4d7a-8365-52131a346f04" providerId="ADAL" clId="{DFD48F55-68E7-4EB3-9673-5C23B61A8F0D}" dt="2022-12-11T07:42:01.365" v="8011" actId="478"/>
          <ac:spMkLst>
            <pc:docMk/>
            <pc:sldMk cId="1457348320" sldId="447"/>
            <ac:spMk id="16" creationId="{6095C592-FF54-448D-B8AC-971A04B8EE33}"/>
          </ac:spMkLst>
        </pc:spChg>
        <pc:spChg chg="del">
          <ac:chgData name="Benade, Gerdus" userId="15349777-206e-4d7a-8365-52131a346f04" providerId="ADAL" clId="{DFD48F55-68E7-4EB3-9673-5C23B61A8F0D}" dt="2022-12-11T07:42:01.365" v="8011" actId="478"/>
          <ac:spMkLst>
            <pc:docMk/>
            <pc:sldMk cId="1457348320" sldId="447"/>
            <ac:spMk id="17" creationId="{819138C6-0B2E-488C-BD37-D755E509EEF4}"/>
          </ac:spMkLst>
        </pc:spChg>
        <pc:spChg chg="del">
          <ac:chgData name="Benade, Gerdus" userId="15349777-206e-4d7a-8365-52131a346f04" providerId="ADAL" clId="{DFD48F55-68E7-4EB3-9673-5C23B61A8F0D}" dt="2022-12-11T07:42:01.365" v="8011" actId="478"/>
          <ac:spMkLst>
            <pc:docMk/>
            <pc:sldMk cId="1457348320" sldId="447"/>
            <ac:spMk id="18" creationId="{F6861C6A-1D53-4402-AFB3-B5928F3B5E1F}"/>
          </ac:spMkLst>
        </pc:spChg>
        <pc:spChg chg="del">
          <ac:chgData name="Benade, Gerdus" userId="15349777-206e-4d7a-8365-52131a346f04" providerId="ADAL" clId="{DFD48F55-68E7-4EB3-9673-5C23B61A8F0D}" dt="2022-12-11T07:42:01.365" v="8011" actId="478"/>
          <ac:spMkLst>
            <pc:docMk/>
            <pc:sldMk cId="1457348320" sldId="447"/>
            <ac:spMk id="19" creationId="{AFD62AC3-03C4-41C4-AF7A-13ED5190C4E0}"/>
          </ac:spMkLst>
        </pc:spChg>
        <pc:spChg chg="del">
          <ac:chgData name="Benade, Gerdus" userId="15349777-206e-4d7a-8365-52131a346f04" providerId="ADAL" clId="{DFD48F55-68E7-4EB3-9673-5C23B61A8F0D}" dt="2022-12-11T07:42:01.365" v="8011" actId="478"/>
          <ac:spMkLst>
            <pc:docMk/>
            <pc:sldMk cId="1457348320" sldId="447"/>
            <ac:spMk id="27" creationId="{E1105687-A530-4711-8F6D-8A8F28A3BE7C}"/>
          </ac:spMkLst>
        </pc:spChg>
        <pc:spChg chg="del">
          <ac:chgData name="Benade, Gerdus" userId="15349777-206e-4d7a-8365-52131a346f04" providerId="ADAL" clId="{DFD48F55-68E7-4EB3-9673-5C23B61A8F0D}" dt="2022-12-11T07:42:01.365" v="8011" actId="478"/>
          <ac:spMkLst>
            <pc:docMk/>
            <pc:sldMk cId="1457348320" sldId="447"/>
            <ac:spMk id="29" creationId="{CAA4A4AD-2F51-4132-A433-DF613D4AA07A}"/>
          </ac:spMkLst>
        </pc:spChg>
        <pc:spChg chg="del">
          <ac:chgData name="Benade, Gerdus" userId="15349777-206e-4d7a-8365-52131a346f04" providerId="ADAL" clId="{DFD48F55-68E7-4EB3-9673-5C23B61A8F0D}" dt="2022-12-11T07:33:04.654" v="7921" actId="478"/>
          <ac:spMkLst>
            <pc:docMk/>
            <pc:sldMk cId="1457348320" sldId="447"/>
            <ac:spMk id="32" creationId="{7E62650B-F85F-4E12-9E21-3B0EFD3B4E5B}"/>
          </ac:spMkLst>
        </pc:spChg>
        <pc:spChg chg="del">
          <ac:chgData name="Benade, Gerdus" userId="15349777-206e-4d7a-8365-52131a346f04" providerId="ADAL" clId="{DFD48F55-68E7-4EB3-9673-5C23B61A8F0D}" dt="2022-12-11T07:42:01.365" v="8011" actId="478"/>
          <ac:spMkLst>
            <pc:docMk/>
            <pc:sldMk cId="1457348320" sldId="447"/>
            <ac:spMk id="34" creationId="{A7850C30-4EE5-4F28-BFFA-DE20EB90E2B6}"/>
          </ac:spMkLst>
        </pc:spChg>
        <pc:spChg chg="del">
          <ac:chgData name="Benade, Gerdus" userId="15349777-206e-4d7a-8365-52131a346f04" providerId="ADAL" clId="{DFD48F55-68E7-4EB3-9673-5C23B61A8F0D}" dt="2022-12-11T07:32:01.516" v="7910" actId="478"/>
          <ac:spMkLst>
            <pc:docMk/>
            <pc:sldMk cId="1457348320" sldId="447"/>
            <ac:spMk id="41" creationId="{FF9A9578-C0F1-4EB0-9C20-443DC5DA2EF3}"/>
          </ac:spMkLst>
        </pc:spChg>
        <pc:spChg chg="del">
          <ac:chgData name="Benade, Gerdus" userId="15349777-206e-4d7a-8365-52131a346f04" providerId="ADAL" clId="{DFD48F55-68E7-4EB3-9673-5C23B61A8F0D}" dt="2022-12-11T08:01:55.371" v="8536" actId="478"/>
          <ac:spMkLst>
            <pc:docMk/>
            <pc:sldMk cId="1457348320" sldId="447"/>
            <ac:spMk id="42" creationId="{AFC31DC4-53E0-4190-AA80-27D167BBC086}"/>
          </ac:spMkLst>
        </pc:spChg>
        <pc:spChg chg="del">
          <ac:chgData name="Benade, Gerdus" userId="15349777-206e-4d7a-8365-52131a346f04" providerId="ADAL" clId="{DFD48F55-68E7-4EB3-9673-5C23B61A8F0D}" dt="2022-12-11T07:33:04.654" v="7921" actId="478"/>
          <ac:spMkLst>
            <pc:docMk/>
            <pc:sldMk cId="1457348320" sldId="447"/>
            <ac:spMk id="67" creationId="{80A9E5E3-339B-4931-8998-A05127535445}"/>
          </ac:spMkLst>
        </pc:spChg>
        <pc:spChg chg="del">
          <ac:chgData name="Benade, Gerdus" userId="15349777-206e-4d7a-8365-52131a346f04" providerId="ADAL" clId="{DFD48F55-68E7-4EB3-9673-5C23B61A8F0D}" dt="2022-12-11T07:33:04.654" v="7921" actId="478"/>
          <ac:spMkLst>
            <pc:docMk/>
            <pc:sldMk cId="1457348320" sldId="447"/>
            <ac:spMk id="77" creationId="{F8C154D2-4AF0-49BD-8AA2-13D6A935D098}"/>
          </ac:spMkLst>
        </pc:spChg>
        <pc:spChg chg="del mod">
          <ac:chgData name="Benade, Gerdus" userId="15349777-206e-4d7a-8365-52131a346f04" providerId="ADAL" clId="{DFD48F55-68E7-4EB3-9673-5C23B61A8F0D}" dt="2022-12-11T07:32:05.671" v="7912" actId="478"/>
          <ac:spMkLst>
            <pc:docMk/>
            <pc:sldMk cId="1457348320" sldId="447"/>
            <ac:spMk id="78" creationId="{3BBCC489-BD88-4B36-8B23-8C817CF5D4E9}"/>
          </ac:spMkLst>
        </pc:spChg>
        <pc:spChg chg="del">
          <ac:chgData name="Benade, Gerdus" userId="15349777-206e-4d7a-8365-52131a346f04" providerId="ADAL" clId="{DFD48F55-68E7-4EB3-9673-5C23B61A8F0D}" dt="2022-12-11T07:31:57.957" v="7909" actId="478"/>
          <ac:spMkLst>
            <pc:docMk/>
            <pc:sldMk cId="1457348320" sldId="447"/>
            <ac:spMk id="79" creationId="{0A498092-93EF-4F7E-9DE5-BE785A5EB3D1}"/>
          </ac:spMkLst>
        </pc:spChg>
        <pc:spChg chg="add mod">
          <ac:chgData name="Benade, Gerdus" userId="15349777-206e-4d7a-8365-52131a346f04" providerId="ADAL" clId="{DFD48F55-68E7-4EB3-9673-5C23B61A8F0D}" dt="2022-12-11T07:33:04.845" v="7922"/>
          <ac:spMkLst>
            <pc:docMk/>
            <pc:sldMk cId="1457348320" sldId="447"/>
            <ac:spMk id="82" creationId="{E1915807-80DA-457B-ADCF-3C48B80503AD}"/>
          </ac:spMkLst>
        </pc:spChg>
        <pc:spChg chg="add mod">
          <ac:chgData name="Benade, Gerdus" userId="15349777-206e-4d7a-8365-52131a346f04" providerId="ADAL" clId="{DFD48F55-68E7-4EB3-9673-5C23B61A8F0D}" dt="2022-12-11T07:33:04.845" v="7922"/>
          <ac:spMkLst>
            <pc:docMk/>
            <pc:sldMk cId="1457348320" sldId="447"/>
            <ac:spMk id="83" creationId="{766F6DB9-15BE-4047-95FA-3C5F9037F29E}"/>
          </ac:spMkLst>
        </pc:spChg>
        <pc:spChg chg="add mod">
          <ac:chgData name="Benade, Gerdus" userId="15349777-206e-4d7a-8365-52131a346f04" providerId="ADAL" clId="{DFD48F55-68E7-4EB3-9673-5C23B61A8F0D}" dt="2022-12-11T07:33:04.845" v="7922"/>
          <ac:spMkLst>
            <pc:docMk/>
            <pc:sldMk cId="1457348320" sldId="447"/>
            <ac:spMk id="84" creationId="{108AAA7F-4858-41FF-B104-816081FA9F5C}"/>
          </ac:spMkLst>
        </pc:spChg>
        <pc:spChg chg="add del mod">
          <ac:chgData name="Benade, Gerdus" userId="15349777-206e-4d7a-8365-52131a346f04" providerId="ADAL" clId="{DFD48F55-68E7-4EB3-9673-5C23B61A8F0D}" dt="2022-12-11T07:33:13.103" v="7923" actId="478"/>
          <ac:spMkLst>
            <pc:docMk/>
            <pc:sldMk cId="1457348320" sldId="447"/>
            <ac:spMk id="86" creationId="{2BCDC49B-AE3E-4051-AF3A-D9955EDF0F97}"/>
          </ac:spMkLst>
        </pc:spChg>
        <pc:spChg chg="add mod">
          <ac:chgData name="Benade, Gerdus" userId="15349777-206e-4d7a-8365-52131a346f04" providerId="ADAL" clId="{DFD48F55-68E7-4EB3-9673-5C23B61A8F0D}" dt="2022-12-11T07:57:41.081" v="8494" actId="1076"/>
          <ac:spMkLst>
            <pc:docMk/>
            <pc:sldMk cId="1457348320" sldId="447"/>
            <ac:spMk id="87" creationId="{7F6DBC93-B9F6-4D23-8A96-5C2DE8156FF4}"/>
          </ac:spMkLst>
        </pc:spChg>
        <pc:spChg chg="add mod">
          <ac:chgData name="Benade, Gerdus" userId="15349777-206e-4d7a-8365-52131a346f04" providerId="ADAL" clId="{DFD48F55-68E7-4EB3-9673-5C23B61A8F0D}" dt="2022-12-11T07:57:38.613" v="8493" actId="1076"/>
          <ac:spMkLst>
            <pc:docMk/>
            <pc:sldMk cId="1457348320" sldId="447"/>
            <ac:spMk id="88" creationId="{A5E0C8C1-B54E-4250-81EF-9E1E0579B810}"/>
          </ac:spMkLst>
        </pc:spChg>
        <pc:spChg chg="add mod">
          <ac:chgData name="Benade, Gerdus" userId="15349777-206e-4d7a-8365-52131a346f04" providerId="ADAL" clId="{DFD48F55-68E7-4EB3-9673-5C23B61A8F0D}" dt="2022-12-11T07:33:51.804" v="7932" actId="1076"/>
          <ac:spMkLst>
            <pc:docMk/>
            <pc:sldMk cId="1457348320" sldId="447"/>
            <ac:spMk id="90" creationId="{AA1BA25F-78D8-44BD-A092-24F3314BBD38}"/>
          </ac:spMkLst>
        </pc:spChg>
        <pc:spChg chg="add mod">
          <ac:chgData name="Benade, Gerdus" userId="15349777-206e-4d7a-8365-52131a346f04" providerId="ADAL" clId="{DFD48F55-68E7-4EB3-9673-5C23B61A8F0D}" dt="2022-12-11T08:01:53.166" v="8535"/>
          <ac:spMkLst>
            <pc:docMk/>
            <pc:sldMk cId="1457348320" sldId="447"/>
            <ac:spMk id="91" creationId="{FC2994AF-539D-42AB-A30F-CC9F398AA326}"/>
          </ac:spMkLst>
        </pc:spChg>
        <pc:picChg chg="del">
          <ac:chgData name="Benade, Gerdus" userId="15349777-206e-4d7a-8365-52131a346f04" providerId="ADAL" clId="{DFD48F55-68E7-4EB3-9673-5C23B61A8F0D}" dt="2022-12-11T07:54:54.024" v="8490" actId="478"/>
          <ac:picMkLst>
            <pc:docMk/>
            <pc:sldMk cId="1457348320" sldId="447"/>
            <ac:picMk id="62" creationId="{68270134-9B0B-4F34-97EB-4D83E0812BAA}"/>
          </ac:picMkLst>
        </pc:picChg>
        <pc:picChg chg="del">
          <ac:chgData name="Benade, Gerdus" userId="15349777-206e-4d7a-8365-52131a346f04" providerId="ADAL" clId="{DFD48F55-68E7-4EB3-9673-5C23B61A8F0D}" dt="2022-12-11T07:54:54.024" v="8490" actId="478"/>
          <ac:picMkLst>
            <pc:docMk/>
            <pc:sldMk cId="1457348320" sldId="447"/>
            <ac:picMk id="64" creationId="{62C1D2F6-BB1D-4808-9999-FDE91ADFAB53}"/>
          </ac:picMkLst>
        </pc:picChg>
        <pc:picChg chg="del">
          <ac:chgData name="Benade, Gerdus" userId="15349777-206e-4d7a-8365-52131a346f04" providerId="ADAL" clId="{DFD48F55-68E7-4EB3-9673-5C23B61A8F0D}" dt="2022-12-11T07:54:54.024" v="8490" actId="478"/>
          <ac:picMkLst>
            <pc:docMk/>
            <pc:sldMk cId="1457348320" sldId="447"/>
            <ac:picMk id="66" creationId="{D25E5209-254E-4603-AEBC-18EA34244B93}"/>
          </ac:picMkLst>
        </pc:picChg>
        <pc:picChg chg="del">
          <ac:chgData name="Benade, Gerdus" userId="15349777-206e-4d7a-8365-52131a346f04" providerId="ADAL" clId="{DFD48F55-68E7-4EB3-9673-5C23B61A8F0D}" dt="2022-12-11T07:54:54.024" v="8490" actId="478"/>
          <ac:picMkLst>
            <pc:docMk/>
            <pc:sldMk cId="1457348320" sldId="447"/>
            <ac:picMk id="69" creationId="{7DFD66B9-E914-4579-B642-8D9893A94747}"/>
          </ac:picMkLst>
        </pc:picChg>
        <pc:picChg chg="del">
          <ac:chgData name="Benade, Gerdus" userId="15349777-206e-4d7a-8365-52131a346f04" providerId="ADAL" clId="{DFD48F55-68E7-4EB3-9673-5C23B61A8F0D}" dt="2022-12-11T07:54:54.024" v="8490" actId="478"/>
          <ac:picMkLst>
            <pc:docMk/>
            <pc:sldMk cId="1457348320" sldId="447"/>
            <ac:picMk id="70" creationId="{AB5001AB-4A75-474B-A03D-CA4DAA5B5B06}"/>
          </ac:picMkLst>
        </pc:picChg>
        <pc:picChg chg="del">
          <ac:chgData name="Benade, Gerdus" userId="15349777-206e-4d7a-8365-52131a346f04" providerId="ADAL" clId="{DFD48F55-68E7-4EB3-9673-5C23B61A8F0D}" dt="2022-12-11T07:54:54.024" v="8490" actId="478"/>
          <ac:picMkLst>
            <pc:docMk/>
            <pc:sldMk cId="1457348320" sldId="447"/>
            <ac:picMk id="72" creationId="{538F78AF-64D8-4F9C-B8CD-4ECEEC2E37EA}"/>
          </ac:picMkLst>
        </pc:picChg>
        <pc:picChg chg="del">
          <ac:chgData name="Benade, Gerdus" userId="15349777-206e-4d7a-8365-52131a346f04" providerId="ADAL" clId="{DFD48F55-68E7-4EB3-9673-5C23B61A8F0D}" dt="2022-12-11T07:33:04.654" v="7921" actId="478"/>
          <ac:picMkLst>
            <pc:docMk/>
            <pc:sldMk cId="1457348320" sldId="447"/>
            <ac:picMk id="73" creationId="{B74C9838-5D80-4BDE-81F1-54AF9C80773E}"/>
          </ac:picMkLst>
        </pc:picChg>
        <pc:picChg chg="del">
          <ac:chgData name="Benade, Gerdus" userId="15349777-206e-4d7a-8365-52131a346f04" providerId="ADAL" clId="{DFD48F55-68E7-4EB3-9673-5C23B61A8F0D}" dt="2022-12-11T07:54:54.024" v="8490" actId="478"/>
          <ac:picMkLst>
            <pc:docMk/>
            <pc:sldMk cId="1457348320" sldId="447"/>
            <ac:picMk id="74" creationId="{B5AB7933-DF8C-4651-8512-D73FFE93FB7B}"/>
          </ac:picMkLst>
        </pc:picChg>
        <pc:picChg chg="del">
          <ac:chgData name="Benade, Gerdus" userId="15349777-206e-4d7a-8365-52131a346f04" providerId="ADAL" clId="{DFD48F55-68E7-4EB3-9673-5C23B61A8F0D}" dt="2022-12-11T07:54:54.024" v="8490" actId="478"/>
          <ac:picMkLst>
            <pc:docMk/>
            <pc:sldMk cId="1457348320" sldId="447"/>
            <ac:picMk id="75" creationId="{0B86B78A-8563-48C2-B572-0B1511C0C06B}"/>
          </ac:picMkLst>
        </pc:picChg>
        <pc:picChg chg="mod ord">
          <ac:chgData name="Benade, Gerdus" userId="15349777-206e-4d7a-8365-52131a346f04" providerId="ADAL" clId="{DFD48F55-68E7-4EB3-9673-5C23B61A8F0D}" dt="2022-12-11T07:35:52.476" v="7947" actId="166"/>
          <ac:picMkLst>
            <pc:docMk/>
            <pc:sldMk cId="1457348320" sldId="447"/>
            <ac:picMk id="76" creationId="{93D05EA9-117E-4245-B260-06550F6E942B}"/>
          </ac:picMkLst>
        </pc:picChg>
        <pc:picChg chg="del">
          <ac:chgData name="Benade, Gerdus" userId="15349777-206e-4d7a-8365-52131a346f04" providerId="ADAL" clId="{DFD48F55-68E7-4EB3-9673-5C23B61A8F0D}" dt="2022-12-11T07:32:07.293" v="7913" actId="478"/>
          <ac:picMkLst>
            <pc:docMk/>
            <pc:sldMk cId="1457348320" sldId="447"/>
            <ac:picMk id="80" creationId="{0ABCF848-AD87-4214-B99A-708B75280753}"/>
          </ac:picMkLst>
        </pc:picChg>
        <pc:picChg chg="add mod">
          <ac:chgData name="Benade, Gerdus" userId="15349777-206e-4d7a-8365-52131a346f04" providerId="ADAL" clId="{DFD48F55-68E7-4EB3-9673-5C23B61A8F0D}" dt="2022-12-11T07:33:04.845" v="7922"/>
          <ac:picMkLst>
            <pc:docMk/>
            <pc:sldMk cId="1457348320" sldId="447"/>
            <ac:picMk id="81" creationId="{7860F5E9-5FE4-41D7-9EDD-96727C28A501}"/>
          </ac:picMkLst>
        </pc:picChg>
        <pc:inkChg chg="del">
          <ac:chgData name="Benade, Gerdus" userId="15349777-206e-4d7a-8365-52131a346f04" providerId="ADAL" clId="{DFD48F55-68E7-4EB3-9673-5C23B61A8F0D}" dt="2022-12-11T07:42:01.365" v="8011" actId="478"/>
          <ac:inkMkLst>
            <pc:docMk/>
            <pc:sldMk cId="1457348320" sldId="447"/>
            <ac:inkMk id="6" creationId="{5D51497D-3B09-4BA8-A1A3-23730A943F33}"/>
          </ac:inkMkLst>
        </pc:inkChg>
        <pc:inkChg chg="del">
          <ac:chgData name="Benade, Gerdus" userId="15349777-206e-4d7a-8365-52131a346f04" providerId="ADAL" clId="{DFD48F55-68E7-4EB3-9673-5C23B61A8F0D}" dt="2022-12-11T07:42:01.365" v="8011" actId="478"/>
          <ac:inkMkLst>
            <pc:docMk/>
            <pc:sldMk cId="1457348320" sldId="447"/>
            <ac:inkMk id="9" creationId="{BE840117-FEB0-4D20-9ED5-60F4BB55A16A}"/>
          </ac:inkMkLst>
        </pc:inkChg>
        <pc:inkChg chg="del">
          <ac:chgData name="Benade, Gerdus" userId="15349777-206e-4d7a-8365-52131a346f04" providerId="ADAL" clId="{DFD48F55-68E7-4EB3-9673-5C23B61A8F0D}" dt="2022-12-11T07:42:01.365" v="8011" actId="478"/>
          <ac:inkMkLst>
            <pc:docMk/>
            <pc:sldMk cId="1457348320" sldId="447"/>
            <ac:inkMk id="11" creationId="{BDF8978D-B4B8-4074-ADCC-56ADBF8602F2}"/>
          </ac:inkMkLst>
        </pc:inkChg>
        <pc:inkChg chg="del">
          <ac:chgData name="Benade, Gerdus" userId="15349777-206e-4d7a-8365-52131a346f04" providerId="ADAL" clId="{DFD48F55-68E7-4EB3-9673-5C23B61A8F0D}" dt="2022-12-11T07:42:01.365" v="8011" actId="478"/>
          <ac:inkMkLst>
            <pc:docMk/>
            <pc:sldMk cId="1457348320" sldId="447"/>
            <ac:inkMk id="12" creationId="{529339AF-0DF2-4332-A818-9244F67FCCE0}"/>
          </ac:inkMkLst>
        </pc:inkChg>
        <pc:cxnChg chg="del">
          <ac:chgData name="Benade, Gerdus" userId="15349777-206e-4d7a-8365-52131a346f04" providerId="ADAL" clId="{DFD48F55-68E7-4EB3-9673-5C23B61A8F0D}" dt="2022-12-11T07:42:01.365" v="8011" actId="478"/>
          <ac:cxnSpMkLst>
            <pc:docMk/>
            <pc:sldMk cId="1457348320" sldId="447"/>
            <ac:cxnSpMk id="20" creationId="{8C19DF0B-03DE-42FA-8301-A85954DEE20F}"/>
          </ac:cxnSpMkLst>
        </pc:cxnChg>
        <pc:cxnChg chg="del">
          <ac:chgData name="Benade, Gerdus" userId="15349777-206e-4d7a-8365-52131a346f04" providerId="ADAL" clId="{DFD48F55-68E7-4EB3-9673-5C23B61A8F0D}" dt="2022-12-11T07:42:01.365" v="8011" actId="478"/>
          <ac:cxnSpMkLst>
            <pc:docMk/>
            <pc:sldMk cId="1457348320" sldId="447"/>
            <ac:cxnSpMk id="21" creationId="{A04E8B11-F4F5-4DA4-8B5B-E60C598C0842}"/>
          </ac:cxnSpMkLst>
        </pc:cxnChg>
        <pc:cxnChg chg="del">
          <ac:chgData name="Benade, Gerdus" userId="15349777-206e-4d7a-8365-52131a346f04" providerId="ADAL" clId="{DFD48F55-68E7-4EB3-9673-5C23B61A8F0D}" dt="2022-12-11T07:33:04.654" v="7921" actId="478"/>
          <ac:cxnSpMkLst>
            <pc:docMk/>
            <pc:sldMk cId="1457348320" sldId="447"/>
            <ac:cxnSpMk id="39" creationId="{85A7ED34-5237-41BD-9632-09AA1CF1F894}"/>
          </ac:cxnSpMkLst>
        </pc:cxnChg>
        <pc:cxnChg chg="add mod">
          <ac:chgData name="Benade, Gerdus" userId="15349777-206e-4d7a-8365-52131a346f04" providerId="ADAL" clId="{DFD48F55-68E7-4EB3-9673-5C23B61A8F0D}" dt="2022-12-11T07:33:04.845" v="7922"/>
          <ac:cxnSpMkLst>
            <pc:docMk/>
            <pc:sldMk cId="1457348320" sldId="447"/>
            <ac:cxnSpMk id="85" creationId="{11BDD906-BE3F-4450-A69E-AF1C1CE84CE1}"/>
          </ac:cxnSpMkLst>
        </pc:cxnChg>
        <pc:cxnChg chg="add mod">
          <ac:chgData name="Benade, Gerdus" userId="15349777-206e-4d7a-8365-52131a346f04" providerId="ADAL" clId="{DFD48F55-68E7-4EB3-9673-5C23B61A8F0D}" dt="2022-12-11T07:33:58.129" v="7933" actId="1076"/>
          <ac:cxnSpMkLst>
            <pc:docMk/>
            <pc:sldMk cId="1457348320" sldId="447"/>
            <ac:cxnSpMk id="89" creationId="{FAEE3881-15E8-4DC3-A1CB-321763610DCA}"/>
          </ac:cxnSpMkLst>
        </pc:cxnChg>
      </pc:sldChg>
      <pc:sldChg chg="addSp delSp modSp add mod modAnim modNotesTx">
        <pc:chgData name="Benade, Gerdus" userId="15349777-206e-4d7a-8365-52131a346f04" providerId="ADAL" clId="{DFD48F55-68E7-4EB3-9673-5C23B61A8F0D}" dt="2022-12-11T08:27:35.348" v="9432" actId="20577"/>
        <pc:sldMkLst>
          <pc:docMk/>
          <pc:sldMk cId="1342472828" sldId="448"/>
        </pc:sldMkLst>
        <pc:spChg chg="mod">
          <ac:chgData name="Benade, Gerdus" userId="15349777-206e-4d7a-8365-52131a346f04" providerId="ADAL" clId="{DFD48F55-68E7-4EB3-9673-5C23B61A8F0D}" dt="2022-12-11T08:01:14.170" v="8519"/>
          <ac:spMkLst>
            <pc:docMk/>
            <pc:sldMk cId="1342472828" sldId="448"/>
            <ac:spMk id="3" creationId="{200A7BBE-9A74-4293-A442-06337193B572}"/>
          </ac:spMkLst>
        </pc:spChg>
        <pc:spChg chg="del">
          <ac:chgData name="Benade, Gerdus" userId="15349777-206e-4d7a-8365-52131a346f04" providerId="ADAL" clId="{DFD48F55-68E7-4EB3-9673-5C23B61A8F0D}" dt="2022-12-11T07:41:53.188" v="8009" actId="478"/>
          <ac:spMkLst>
            <pc:docMk/>
            <pc:sldMk cId="1342472828" sldId="448"/>
            <ac:spMk id="7" creationId="{5DB099F4-0DA6-401C-A20E-358ACE2A5ACB}"/>
          </ac:spMkLst>
        </pc:spChg>
        <pc:spChg chg="del">
          <ac:chgData name="Benade, Gerdus" userId="15349777-206e-4d7a-8365-52131a346f04" providerId="ADAL" clId="{DFD48F55-68E7-4EB3-9673-5C23B61A8F0D}" dt="2022-12-11T07:41:53.188" v="8009" actId="478"/>
          <ac:spMkLst>
            <pc:docMk/>
            <pc:sldMk cId="1342472828" sldId="448"/>
            <ac:spMk id="13" creationId="{0CDB4ACA-19BB-4654-8EAB-49C2EDDA7FAC}"/>
          </ac:spMkLst>
        </pc:spChg>
        <pc:spChg chg="del">
          <ac:chgData name="Benade, Gerdus" userId="15349777-206e-4d7a-8365-52131a346f04" providerId="ADAL" clId="{DFD48F55-68E7-4EB3-9673-5C23B61A8F0D}" dt="2022-12-11T07:41:53.188" v="8009" actId="478"/>
          <ac:spMkLst>
            <pc:docMk/>
            <pc:sldMk cId="1342472828" sldId="448"/>
            <ac:spMk id="15" creationId="{02C31BCA-6766-40F5-BEF8-78CD544CB6D5}"/>
          </ac:spMkLst>
        </pc:spChg>
        <pc:spChg chg="del">
          <ac:chgData name="Benade, Gerdus" userId="15349777-206e-4d7a-8365-52131a346f04" providerId="ADAL" clId="{DFD48F55-68E7-4EB3-9673-5C23B61A8F0D}" dt="2022-12-11T07:41:53.188" v="8009" actId="478"/>
          <ac:spMkLst>
            <pc:docMk/>
            <pc:sldMk cId="1342472828" sldId="448"/>
            <ac:spMk id="16" creationId="{6095C592-FF54-448D-B8AC-971A04B8EE33}"/>
          </ac:spMkLst>
        </pc:spChg>
        <pc:spChg chg="del">
          <ac:chgData name="Benade, Gerdus" userId="15349777-206e-4d7a-8365-52131a346f04" providerId="ADAL" clId="{DFD48F55-68E7-4EB3-9673-5C23B61A8F0D}" dt="2022-12-11T07:41:53.188" v="8009" actId="478"/>
          <ac:spMkLst>
            <pc:docMk/>
            <pc:sldMk cId="1342472828" sldId="448"/>
            <ac:spMk id="17" creationId="{819138C6-0B2E-488C-BD37-D755E509EEF4}"/>
          </ac:spMkLst>
        </pc:spChg>
        <pc:spChg chg="del">
          <ac:chgData name="Benade, Gerdus" userId="15349777-206e-4d7a-8365-52131a346f04" providerId="ADAL" clId="{DFD48F55-68E7-4EB3-9673-5C23B61A8F0D}" dt="2022-12-11T07:41:53.188" v="8009" actId="478"/>
          <ac:spMkLst>
            <pc:docMk/>
            <pc:sldMk cId="1342472828" sldId="448"/>
            <ac:spMk id="18" creationId="{F6861C6A-1D53-4402-AFB3-B5928F3B5E1F}"/>
          </ac:spMkLst>
        </pc:spChg>
        <pc:spChg chg="del">
          <ac:chgData name="Benade, Gerdus" userId="15349777-206e-4d7a-8365-52131a346f04" providerId="ADAL" clId="{DFD48F55-68E7-4EB3-9673-5C23B61A8F0D}" dt="2022-12-11T07:41:53.188" v="8009" actId="478"/>
          <ac:spMkLst>
            <pc:docMk/>
            <pc:sldMk cId="1342472828" sldId="448"/>
            <ac:spMk id="19" creationId="{AFD62AC3-03C4-41C4-AF7A-13ED5190C4E0}"/>
          </ac:spMkLst>
        </pc:spChg>
        <pc:spChg chg="del">
          <ac:chgData name="Benade, Gerdus" userId="15349777-206e-4d7a-8365-52131a346f04" providerId="ADAL" clId="{DFD48F55-68E7-4EB3-9673-5C23B61A8F0D}" dt="2022-12-11T07:41:53.188" v="8009" actId="478"/>
          <ac:spMkLst>
            <pc:docMk/>
            <pc:sldMk cId="1342472828" sldId="448"/>
            <ac:spMk id="27" creationId="{E1105687-A530-4711-8F6D-8A8F28A3BE7C}"/>
          </ac:spMkLst>
        </pc:spChg>
        <pc:spChg chg="del">
          <ac:chgData name="Benade, Gerdus" userId="15349777-206e-4d7a-8365-52131a346f04" providerId="ADAL" clId="{DFD48F55-68E7-4EB3-9673-5C23B61A8F0D}" dt="2022-12-11T07:41:53.188" v="8009" actId="478"/>
          <ac:spMkLst>
            <pc:docMk/>
            <pc:sldMk cId="1342472828" sldId="448"/>
            <ac:spMk id="29" creationId="{CAA4A4AD-2F51-4132-A433-DF613D4AA07A}"/>
          </ac:spMkLst>
        </pc:spChg>
        <pc:spChg chg="del">
          <ac:chgData name="Benade, Gerdus" userId="15349777-206e-4d7a-8365-52131a346f04" providerId="ADAL" clId="{DFD48F55-68E7-4EB3-9673-5C23B61A8F0D}" dt="2022-12-11T07:41:53.188" v="8009" actId="478"/>
          <ac:spMkLst>
            <pc:docMk/>
            <pc:sldMk cId="1342472828" sldId="448"/>
            <ac:spMk id="34" creationId="{A7850C30-4EE5-4F28-BFFA-DE20EB90E2B6}"/>
          </ac:spMkLst>
        </pc:spChg>
        <pc:spChg chg="del">
          <ac:chgData name="Benade, Gerdus" userId="15349777-206e-4d7a-8365-52131a346f04" providerId="ADAL" clId="{DFD48F55-68E7-4EB3-9673-5C23B61A8F0D}" dt="2022-12-11T08:01:47.202" v="8532" actId="478"/>
          <ac:spMkLst>
            <pc:docMk/>
            <pc:sldMk cId="1342472828" sldId="448"/>
            <ac:spMk id="42" creationId="{AFC31DC4-53E0-4190-AA80-27D167BBC086}"/>
          </ac:spMkLst>
        </pc:spChg>
        <pc:spChg chg="add mod">
          <ac:chgData name="Benade, Gerdus" userId="15349777-206e-4d7a-8365-52131a346f04" providerId="ADAL" clId="{DFD48F55-68E7-4EB3-9673-5C23B61A8F0D}" dt="2022-12-11T07:40:29.166" v="8005" actId="1076"/>
          <ac:spMkLst>
            <pc:docMk/>
            <pc:sldMk cId="1342472828" sldId="448"/>
            <ac:spMk id="78" creationId="{C35061DB-F9D1-4C77-A389-29D652C994BC}"/>
          </ac:spMkLst>
        </pc:spChg>
        <pc:spChg chg="add mod">
          <ac:chgData name="Benade, Gerdus" userId="15349777-206e-4d7a-8365-52131a346f04" providerId="ADAL" clId="{DFD48F55-68E7-4EB3-9673-5C23B61A8F0D}" dt="2022-12-11T07:40:34.739" v="8007" actId="1076"/>
          <ac:spMkLst>
            <pc:docMk/>
            <pc:sldMk cId="1342472828" sldId="448"/>
            <ac:spMk id="79" creationId="{18B3AC9E-C7C7-4CC1-A405-8A841F0CBE33}"/>
          </ac:spMkLst>
        </pc:spChg>
        <pc:spChg chg="add mod">
          <ac:chgData name="Benade, Gerdus" userId="15349777-206e-4d7a-8365-52131a346f04" providerId="ADAL" clId="{DFD48F55-68E7-4EB3-9673-5C23B61A8F0D}" dt="2022-12-11T07:58:11.696" v="8505" actId="1038"/>
          <ac:spMkLst>
            <pc:docMk/>
            <pc:sldMk cId="1342472828" sldId="448"/>
            <ac:spMk id="80" creationId="{8CB6F740-A324-4E19-9C76-D3C13D47AF56}"/>
          </ac:spMkLst>
        </pc:spChg>
        <pc:spChg chg="add mod">
          <ac:chgData name="Benade, Gerdus" userId="15349777-206e-4d7a-8365-52131a346f04" providerId="ADAL" clId="{DFD48F55-68E7-4EB3-9673-5C23B61A8F0D}" dt="2022-12-11T07:58:11.696" v="8505" actId="1038"/>
          <ac:spMkLst>
            <pc:docMk/>
            <pc:sldMk cId="1342472828" sldId="448"/>
            <ac:spMk id="86" creationId="{16C4C60A-4AEE-466B-89E9-CEAFF1A0AC04}"/>
          </ac:spMkLst>
        </pc:spChg>
        <pc:spChg chg="del mod">
          <ac:chgData name="Benade, Gerdus" userId="15349777-206e-4d7a-8365-52131a346f04" providerId="ADAL" clId="{DFD48F55-68E7-4EB3-9673-5C23B61A8F0D}" dt="2022-12-11T07:58:04.730" v="8498" actId="478"/>
          <ac:spMkLst>
            <pc:docMk/>
            <pc:sldMk cId="1342472828" sldId="448"/>
            <ac:spMk id="87" creationId="{7F6DBC93-B9F6-4D23-8A96-5C2DE8156FF4}"/>
          </ac:spMkLst>
        </pc:spChg>
        <pc:spChg chg="del mod">
          <ac:chgData name="Benade, Gerdus" userId="15349777-206e-4d7a-8365-52131a346f04" providerId="ADAL" clId="{DFD48F55-68E7-4EB3-9673-5C23B61A8F0D}" dt="2022-12-11T07:58:04.730" v="8498" actId="478"/>
          <ac:spMkLst>
            <pc:docMk/>
            <pc:sldMk cId="1342472828" sldId="448"/>
            <ac:spMk id="88" creationId="{A5E0C8C1-B54E-4250-81EF-9E1E0579B810}"/>
          </ac:spMkLst>
        </pc:spChg>
        <pc:spChg chg="mod">
          <ac:chgData name="Benade, Gerdus" userId="15349777-206e-4d7a-8365-52131a346f04" providerId="ADAL" clId="{DFD48F55-68E7-4EB3-9673-5C23B61A8F0D}" dt="2022-12-11T07:38:55.266" v="7974" actId="1076"/>
          <ac:spMkLst>
            <pc:docMk/>
            <pc:sldMk cId="1342472828" sldId="448"/>
            <ac:spMk id="90" creationId="{AA1BA25F-78D8-44BD-A092-24F3314BBD38}"/>
          </ac:spMkLst>
        </pc:spChg>
        <pc:spChg chg="add mod">
          <ac:chgData name="Benade, Gerdus" userId="15349777-206e-4d7a-8365-52131a346f04" providerId="ADAL" clId="{DFD48F55-68E7-4EB3-9673-5C23B61A8F0D}" dt="2022-12-11T08:01:45.088" v="8531"/>
          <ac:spMkLst>
            <pc:docMk/>
            <pc:sldMk cId="1342472828" sldId="448"/>
            <ac:spMk id="92" creationId="{3B53F1F4-62E7-4B82-8D1C-BF4716E293DC}"/>
          </ac:spMkLst>
        </pc:spChg>
        <pc:picChg chg="mod">
          <ac:chgData name="Benade, Gerdus" userId="15349777-206e-4d7a-8365-52131a346f04" providerId="ADAL" clId="{DFD48F55-68E7-4EB3-9673-5C23B61A8F0D}" dt="2022-12-11T07:40:29.166" v="8005" actId="1076"/>
          <ac:picMkLst>
            <pc:docMk/>
            <pc:sldMk cId="1342472828" sldId="448"/>
            <ac:picMk id="62" creationId="{68270134-9B0B-4F34-97EB-4D83E0812BAA}"/>
          </ac:picMkLst>
        </pc:picChg>
        <pc:picChg chg="del">
          <ac:chgData name="Benade, Gerdus" userId="15349777-206e-4d7a-8365-52131a346f04" providerId="ADAL" clId="{DFD48F55-68E7-4EB3-9673-5C23B61A8F0D}" dt="2022-12-11T07:40:19.500" v="8004" actId="478"/>
          <ac:picMkLst>
            <pc:docMk/>
            <pc:sldMk cId="1342472828" sldId="448"/>
            <ac:picMk id="64" creationId="{62C1D2F6-BB1D-4808-9999-FDE91ADFAB53}"/>
          </ac:picMkLst>
        </pc:picChg>
        <pc:picChg chg="mod">
          <ac:chgData name="Benade, Gerdus" userId="15349777-206e-4d7a-8365-52131a346f04" providerId="ADAL" clId="{DFD48F55-68E7-4EB3-9673-5C23B61A8F0D}" dt="2022-12-11T07:40:31.953" v="8006" actId="1076"/>
          <ac:picMkLst>
            <pc:docMk/>
            <pc:sldMk cId="1342472828" sldId="448"/>
            <ac:picMk id="66" creationId="{D25E5209-254E-4603-AEBC-18EA34244B93}"/>
          </ac:picMkLst>
        </pc:picChg>
        <pc:picChg chg="del">
          <ac:chgData name="Benade, Gerdus" userId="15349777-206e-4d7a-8365-52131a346f04" providerId="ADAL" clId="{DFD48F55-68E7-4EB3-9673-5C23B61A8F0D}" dt="2022-12-11T07:40:19.500" v="8004" actId="478"/>
          <ac:picMkLst>
            <pc:docMk/>
            <pc:sldMk cId="1342472828" sldId="448"/>
            <ac:picMk id="69" creationId="{7DFD66B9-E914-4579-B642-8D9893A94747}"/>
          </ac:picMkLst>
        </pc:picChg>
        <pc:picChg chg="del">
          <ac:chgData name="Benade, Gerdus" userId="15349777-206e-4d7a-8365-52131a346f04" providerId="ADAL" clId="{DFD48F55-68E7-4EB3-9673-5C23B61A8F0D}" dt="2022-12-11T07:40:19.500" v="8004" actId="478"/>
          <ac:picMkLst>
            <pc:docMk/>
            <pc:sldMk cId="1342472828" sldId="448"/>
            <ac:picMk id="70" creationId="{AB5001AB-4A75-474B-A03D-CA4DAA5B5B06}"/>
          </ac:picMkLst>
        </pc:picChg>
        <pc:picChg chg="mod">
          <ac:chgData name="Benade, Gerdus" userId="15349777-206e-4d7a-8365-52131a346f04" providerId="ADAL" clId="{DFD48F55-68E7-4EB3-9673-5C23B61A8F0D}" dt="2022-12-11T07:38:55.266" v="7974" actId="1076"/>
          <ac:picMkLst>
            <pc:docMk/>
            <pc:sldMk cId="1342472828" sldId="448"/>
            <ac:picMk id="71" creationId="{D0240A7E-D2E5-4866-BD5C-138C76A2220F}"/>
          </ac:picMkLst>
        </pc:picChg>
        <pc:picChg chg="del">
          <ac:chgData name="Benade, Gerdus" userId="15349777-206e-4d7a-8365-52131a346f04" providerId="ADAL" clId="{DFD48F55-68E7-4EB3-9673-5C23B61A8F0D}" dt="2022-12-11T07:40:19.500" v="8004" actId="478"/>
          <ac:picMkLst>
            <pc:docMk/>
            <pc:sldMk cId="1342472828" sldId="448"/>
            <ac:picMk id="72" creationId="{538F78AF-64D8-4F9C-B8CD-4ECEEC2E37EA}"/>
          </ac:picMkLst>
        </pc:picChg>
        <pc:picChg chg="add mod">
          <ac:chgData name="Benade, Gerdus" userId="15349777-206e-4d7a-8365-52131a346f04" providerId="ADAL" clId="{DFD48F55-68E7-4EB3-9673-5C23B61A8F0D}" dt="2022-12-11T07:40:29.166" v="8005" actId="1076"/>
          <ac:picMkLst>
            <pc:docMk/>
            <pc:sldMk cId="1342472828" sldId="448"/>
            <ac:picMk id="73" creationId="{8E76CDBF-77FF-4513-9E0E-1DE44221130A}"/>
          </ac:picMkLst>
        </pc:picChg>
        <pc:picChg chg="del">
          <ac:chgData name="Benade, Gerdus" userId="15349777-206e-4d7a-8365-52131a346f04" providerId="ADAL" clId="{DFD48F55-68E7-4EB3-9673-5C23B61A8F0D}" dt="2022-12-11T07:40:19.500" v="8004" actId="478"/>
          <ac:picMkLst>
            <pc:docMk/>
            <pc:sldMk cId="1342472828" sldId="448"/>
            <ac:picMk id="74" creationId="{B5AB7933-DF8C-4651-8512-D73FFE93FB7B}"/>
          </ac:picMkLst>
        </pc:picChg>
        <pc:picChg chg="del">
          <ac:chgData name="Benade, Gerdus" userId="15349777-206e-4d7a-8365-52131a346f04" providerId="ADAL" clId="{DFD48F55-68E7-4EB3-9673-5C23B61A8F0D}" dt="2022-12-11T07:40:19.500" v="8004" actId="478"/>
          <ac:picMkLst>
            <pc:docMk/>
            <pc:sldMk cId="1342472828" sldId="448"/>
            <ac:picMk id="75" creationId="{0B86B78A-8563-48C2-B572-0B1511C0C06B}"/>
          </ac:picMkLst>
        </pc:picChg>
        <pc:picChg chg="mod ord">
          <ac:chgData name="Benade, Gerdus" userId="15349777-206e-4d7a-8365-52131a346f04" providerId="ADAL" clId="{DFD48F55-68E7-4EB3-9673-5C23B61A8F0D}" dt="2022-12-11T07:38:55.266" v="7974" actId="1076"/>
          <ac:picMkLst>
            <pc:docMk/>
            <pc:sldMk cId="1342472828" sldId="448"/>
            <ac:picMk id="76" creationId="{93D05EA9-117E-4245-B260-06550F6E942B}"/>
          </ac:picMkLst>
        </pc:picChg>
        <pc:picChg chg="add mod">
          <ac:chgData name="Benade, Gerdus" userId="15349777-206e-4d7a-8365-52131a346f04" providerId="ADAL" clId="{DFD48F55-68E7-4EB3-9673-5C23B61A8F0D}" dt="2022-12-11T07:40:29.166" v="8005" actId="1076"/>
          <ac:picMkLst>
            <pc:docMk/>
            <pc:sldMk cId="1342472828" sldId="448"/>
            <ac:picMk id="77" creationId="{34FC5052-E355-4466-940D-0621F68C94C1}"/>
          </ac:picMkLst>
        </pc:picChg>
        <pc:inkChg chg="del">
          <ac:chgData name="Benade, Gerdus" userId="15349777-206e-4d7a-8365-52131a346f04" providerId="ADAL" clId="{DFD48F55-68E7-4EB3-9673-5C23B61A8F0D}" dt="2022-12-11T07:41:53.188" v="8009" actId="478"/>
          <ac:inkMkLst>
            <pc:docMk/>
            <pc:sldMk cId="1342472828" sldId="448"/>
            <ac:inkMk id="6" creationId="{5D51497D-3B09-4BA8-A1A3-23730A943F33}"/>
          </ac:inkMkLst>
        </pc:inkChg>
        <pc:inkChg chg="del">
          <ac:chgData name="Benade, Gerdus" userId="15349777-206e-4d7a-8365-52131a346f04" providerId="ADAL" clId="{DFD48F55-68E7-4EB3-9673-5C23B61A8F0D}" dt="2022-12-11T07:41:53.188" v="8009" actId="478"/>
          <ac:inkMkLst>
            <pc:docMk/>
            <pc:sldMk cId="1342472828" sldId="448"/>
            <ac:inkMk id="9" creationId="{BE840117-FEB0-4D20-9ED5-60F4BB55A16A}"/>
          </ac:inkMkLst>
        </pc:inkChg>
        <pc:inkChg chg="del">
          <ac:chgData name="Benade, Gerdus" userId="15349777-206e-4d7a-8365-52131a346f04" providerId="ADAL" clId="{DFD48F55-68E7-4EB3-9673-5C23B61A8F0D}" dt="2022-12-11T07:41:53.188" v="8009" actId="478"/>
          <ac:inkMkLst>
            <pc:docMk/>
            <pc:sldMk cId="1342472828" sldId="448"/>
            <ac:inkMk id="11" creationId="{BDF8978D-B4B8-4074-ADCC-56ADBF8602F2}"/>
          </ac:inkMkLst>
        </pc:inkChg>
        <pc:inkChg chg="del">
          <ac:chgData name="Benade, Gerdus" userId="15349777-206e-4d7a-8365-52131a346f04" providerId="ADAL" clId="{DFD48F55-68E7-4EB3-9673-5C23B61A8F0D}" dt="2022-12-11T07:41:53.188" v="8009" actId="478"/>
          <ac:inkMkLst>
            <pc:docMk/>
            <pc:sldMk cId="1342472828" sldId="448"/>
            <ac:inkMk id="12" creationId="{529339AF-0DF2-4332-A818-9244F67FCCE0}"/>
          </ac:inkMkLst>
        </pc:inkChg>
        <pc:cxnChg chg="del">
          <ac:chgData name="Benade, Gerdus" userId="15349777-206e-4d7a-8365-52131a346f04" providerId="ADAL" clId="{DFD48F55-68E7-4EB3-9673-5C23B61A8F0D}" dt="2022-12-11T07:41:53.188" v="8009" actId="478"/>
          <ac:cxnSpMkLst>
            <pc:docMk/>
            <pc:sldMk cId="1342472828" sldId="448"/>
            <ac:cxnSpMk id="20" creationId="{8C19DF0B-03DE-42FA-8301-A85954DEE20F}"/>
          </ac:cxnSpMkLst>
        </pc:cxnChg>
        <pc:cxnChg chg="del">
          <ac:chgData name="Benade, Gerdus" userId="15349777-206e-4d7a-8365-52131a346f04" providerId="ADAL" clId="{DFD48F55-68E7-4EB3-9673-5C23B61A8F0D}" dt="2022-12-11T07:41:53.188" v="8009" actId="478"/>
          <ac:cxnSpMkLst>
            <pc:docMk/>
            <pc:sldMk cId="1342472828" sldId="448"/>
            <ac:cxnSpMk id="21" creationId="{A04E8B11-F4F5-4DA4-8B5B-E60C598C0842}"/>
          </ac:cxnSpMkLst>
        </pc:cxnChg>
        <pc:cxnChg chg="del mod">
          <ac:chgData name="Benade, Gerdus" userId="15349777-206e-4d7a-8365-52131a346f04" providerId="ADAL" clId="{DFD48F55-68E7-4EB3-9673-5C23B61A8F0D}" dt="2022-12-11T07:58:04.730" v="8498" actId="478"/>
          <ac:cxnSpMkLst>
            <pc:docMk/>
            <pc:sldMk cId="1342472828" sldId="448"/>
            <ac:cxnSpMk id="89" creationId="{FAEE3881-15E8-4DC3-A1CB-321763610DCA}"/>
          </ac:cxnSpMkLst>
        </pc:cxnChg>
        <pc:cxnChg chg="add mod">
          <ac:chgData name="Benade, Gerdus" userId="15349777-206e-4d7a-8365-52131a346f04" providerId="ADAL" clId="{DFD48F55-68E7-4EB3-9673-5C23B61A8F0D}" dt="2022-12-11T07:58:11.696" v="8505" actId="1038"/>
          <ac:cxnSpMkLst>
            <pc:docMk/>
            <pc:sldMk cId="1342472828" sldId="448"/>
            <ac:cxnSpMk id="91" creationId="{787DB2EE-1EAA-4E71-B0FC-3485E96A9D3C}"/>
          </ac:cxnSpMkLst>
        </pc:cxnChg>
      </pc:sldChg>
      <pc:sldChg chg="addSp delSp modSp add mod ord modNotesTx">
        <pc:chgData name="Benade, Gerdus" userId="15349777-206e-4d7a-8365-52131a346f04" providerId="ADAL" clId="{DFD48F55-68E7-4EB3-9673-5C23B61A8F0D}" dt="2022-12-11T08:27:15.366" v="9376" actId="20577"/>
        <pc:sldMkLst>
          <pc:docMk/>
          <pc:sldMk cId="1459190546" sldId="449"/>
        </pc:sldMkLst>
        <pc:spChg chg="mod">
          <ac:chgData name="Benade, Gerdus" userId="15349777-206e-4d7a-8365-52131a346f04" providerId="ADAL" clId="{DFD48F55-68E7-4EB3-9673-5C23B61A8F0D}" dt="2022-12-11T08:01:16.671" v="8520"/>
          <ac:spMkLst>
            <pc:docMk/>
            <pc:sldMk cId="1459190546" sldId="449"/>
            <ac:spMk id="3" creationId="{200A7BBE-9A74-4293-A442-06337193B572}"/>
          </ac:spMkLst>
        </pc:spChg>
        <pc:spChg chg="del">
          <ac:chgData name="Benade, Gerdus" userId="15349777-206e-4d7a-8365-52131a346f04" providerId="ADAL" clId="{DFD48F55-68E7-4EB3-9673-5C23B61A8F0D}" dt="2022-12-11T07:41:57.803" v="8010" actId="478"/>
          <ac:spMkLst>
            <pc:docMk/>
            <pc:sldMk cId="1459190546" sldId="449"/>
            <ac:spMk id="7" creationId="{5DB099F4-0DA6-401C-A20E-358ACE2A5ACB}"/>
          </ac:spMkLst>
        </pc:spChg>
        <pc:spChg chg="del">
          <ac:chgData name="Benade, Gerdus" userId="15349777-206e-4d7a-8365-52131a346f04" providerId="ADAL" clId="{DFD48F55-68E7-4EB3-9673-5C23B61A8F0D}" dt="2022-12-11T07:41:57.803" v="8010" actId="478"/>
          <ac:spMkLst>
            <pc:docMk/>
            <pc:sldMk cId="1459190546" sldId="449"/>
            <ac:spMk id="13" creationId="{0CDB4ACA-19BB-4654-8EAB-49C2EDDA7FAC}"/>
          </ac:spMkLst>
        </pc:spChg>
        <pc:spChg chg="del">
          <ac:chgData name="Benade, Gerdus" userId="15349777-206e-4d7a-8365-52131a346f04" providerId="ADAL" clId="{DFD48F55-68E7-4EB3-9673-5C23B61A8F0D}" dt="2022-12-11T07:41:57.803" v="8010" actId="478"/>
          <ac:spMkLst>
            <pc:docMk/>
            <pc:sldMk cId="1459190546" sldId="449"/>
            <ac:spMk id="15" creationId="{02C31BCA-6766-40F5-BEF8-78CD544CB6D5}"/>
          </ac:spMkLst>
        </pc:spChg>
        <pc:spChg chg="del">
          <ac:chgData name="Benade, Gerdus" userId="15349777-206e-4d7a-8365-52131a346f04" providerId="ADAL" clId="{DFD48F55-68E7-4EB3-9673-5C23B61A8F0D}" dt="2022-12-11T07:41:57.803" v="8010" actId="478"/>
          <ac:spMkLst>
            <pc:docMk/>
            <pc:sldMk cId="1459190546" sldId="449"/>
            <ac:spMk id="16" creationId="{6095C592-FF54-448D-B8AC-971A04B8EE33}"/>
          </ac:spMkLst>
        </pc:spChg>
        <pc:spChg chg="del">
          <ac:chgData name="Benade, Gerdus" userId="15349777-206e-4d7a-8365-52131a346f04" providerId="ADAL" clId="{DFD48F55-68E7-4EB3-9673-5C23B61A8F0D}" dt="2022-12-11T07:41:57.803" v="8010" actId="478"/>
          <ac:spMkLst>
            <pc:docMk/>
            <pc:sldMk cId="1459190546" sldId="449"/>
            <ac:spMk id="17" creationId="{819138C6-0B2E-488C-BD37-D755E509EEF4}"/>
          </ac:spMkLst>
        </pc:spChg>
        <pc:spChg chg="del">
          <ac:chgData name="Benade, Gerdus" userId="15349777-206e-4d7a-8365-52131a346f04" providerId="ADAL" clId="{DFD48F55-68E7-4EB3-9673-5C23B61A8F0D}" dt="2022-12-11T07:41:57.803" v="8010" actId="478"/>
          <ac:spMkLst>
            <pc:docMk/>
            <pc:sldMk cId="1459190546" sldId="449"/>
            <ac:spMk id="18" creationId="{F6861C6A-1D53-4402-AFB3-B5928F3B5E1F}"/>
          </ac:spMkLst>
        </pc:spChg>
        <pc:spChg chg="del">
          <ac:chgData name="Benade, Gerdus" userId="15349777-206e-4d7a-8365-52131a346f04" providerId="ADAL" clId="{DFD48F55-68E7-4EB3-9673-5C23B61A8F0D}" dt="2022-12-11T07:41:57.803" v="8010" actId="478"/>
          <ac:spMkLst>
            <pc:docMk/>
            <pc:sldMk cId="1459190546" sldId="449"/>
            <ac:spMk id="19" creationId="{AFD62AC3-03C4-41C4-AF7A-13ED5190C4E0}"/>
          </ac:spMkLst>
        </pc:spChg>
        <pc:spChg chg="del">
          <ac:chgData name="Benade, Gerdus" userId="15349777-206e-4d7a-8365-52131a346f04" providerId="ADAL" clId="{DFD48F55-68E7-4EB3-9673-5C23B61A8F0D}" dt="2022-12-11T07:41:57.803" v="8010" actId="478"/>
          <ac:spMkLst>
            <pc:docMk/>
            <pc:sldMk cId="1459190546" sldId="449"/>
            <ac:spMk id="27" creationId="{E1105687-A530-4711-8F6D-8A8F28A3BE7C}"/>
          </ac:spMkLst>
        </pc:spChg>
        <pc:spChg chg="del">
          <ac:chgData name="Benade, Gerdus" userId="15349777-206e-4d7a-8365-52131a346f04" providerId="ADAL" clId="{DFD48F55-68E7-4EB3-9673-5C23B61A8F0D}" dt="2022-12-11T07:41:57.803" v="8010" actId="478"/>
          <ac:spMkLst>
            <pc:docMk/>
            <pc:sldMk cId="1459190546" sldId="449"/>
            <ac:spMk id="29" creationId="{CAA4A4AD-2F51-4132-A433-DF613D4AA07A}"/>
          </ac:spMkLst>
        </pc:spChg>
        <pc:spChg chg="del">
          <ac:chgData name="Benade, Gerdus" userId="15349777-206e-4d7a-8365-52131a346f04" providerId="ADAL" clId="{DFD48F55-68E7-4EB3-9673-5C23B61A8F0D}" dt="2022-12-11T07:41:57.803" v="8010" actId="478"/>
          <ac:spMkLst>
            <pc:docMk/>
            <pc:sldMk cId="1459190546" sldId="449"/>
            <ac:spMk id="34" creationId="{A7850C30-4EE5-4F28-BFFA-DE20EB90E2B6}"/>
          </ac:spMkLst>
        </pc:spChg>
        <pc:spChg chg="del">
          <ac:chgData name="Benade, Gerdus" userId="15349777-206e-4d7a-8365-52131a346f04" providerId="ADAL" clId="{DFD48F55-68E7-4EB3-9673-5C23B61A8F0D}" dt="2022-12-11T08:01:51.826" v="8534" actId="478"/>
          <ac:spMkLst>
            <pc:docMk/>
            <pc:sldMk cId="1459190546" sldId="449"/>
            <ac:spMk id="42" creationId="{AFC31DC4-53E0-4190-AA80-27D167BBC086}"/>
          </ac:spMkLst>
        </pc:spChg>
        <pc:spChg chg="add mod">
          <ac:chgData name="Benade, Gerdus" userId="15349777-206e-4d7a-8365-52131a346f04" providerId="ADAL" clId="{DFD48F55-68E7-4EB3-9673-5C23B61A8F0D}" dt="2022-12-11T07:57:58.234" v="8497" actId="1076"/>
          <ac:spMkLst>
            <pc:docMk/>
            <pc:sldMk cId="1459190546" sldId="449"/>
            <ac:spMk id="73" creationId="{A940D549-D230-4970-B093-D6BBD1F43FDF}"/>
          </ac:spMkLst>
        </pc:spChg>
        <pc:spChg chg="add mod">
          <ac:chgData name="Benade, Gerdus" userId="15349777-206e-4d7a-8365-52131a346f04" providerId="ADAL" clId="{DFD48F55-68E7-4EB3-9673-5C23B61A8F0D}" dt="2022-12-11T07:57:58.234" v="8497" actId="1076"/>
          <ac:spMkLst>
            <pc:docMk/>
            <pc:sldMk cId="1459190546" sldId="449"/>
            <ac:spMk id="77" creationId="{AF6CCCB3-D29A-4BDB-AD80-5D1ECAFA916D}"/>
          </ac:spMkLst>
        </pc:spChg>
        <pc:spChg chg="add mod">
          <ac:chgData name="Benade, Gerdus" userId="15349777-206e-4d7a-8365-52131a346f04" providerId="ADAL" clId="{DFD48F55-68E7-4EB3-9673-5C23B61A8F0D}" dt="2022-12-11T08:01:49.633" v="8533"/>
          <ac:spMkLst>
            <pc:docMk/>
            <pc:sldMk cId="1459190546" sldId="449"/>
            <ac:spMk id="79" creationId="{CA169621-8683-4C37-8BE8-81F3B04D0C6D}"/>
          </ac:spMkLst>
        </pc:spChg>
        <pc:spChg chg="del">
          <ac:chgData name="Benade, Gerdus" userId="15349777-206e-4d7a-8365-52131a346f04" providerId="ADAL" clId="{DFD48F55-68E7-4EB3-9673-5C23B61A8F0D}" dt="2022-12-11T07:57:51.722" v="8495" actId="478"/>
          <ac:spMkLst>
            <pc:docMk/>
            <pc:sldMk cId="1459190546" sldId="449"/>
            <ac:spMk id="87" creationId="{7F6DBC93-B9F6-4D23-8A96-5C2DE8156FF4}"/>
          </ac:spMkLst>
        </pc:spChg>
        <pc:spChg chg="del">
          <ac:chgData name="Benade, Gerdus" userId="15349777-206e-4d7a-8365-52131a346f04" providerId="ADAL" clId="{DFD48F55-68E7-4EB3-9673-5C23B61A8F0D}" dt="2022-12-11T07:57:51.722" v="8495" actId="478"/>
          <ac:spMkLst>
            <pc:docMk/>
            <pc:sldMk cId="1459190546" sldId="449"/>
            <ac:spMk id="88" creationId="{A5E0C8C1-B54E-4250-81EF-9E1E0579B810}"/>
          </ac:spMkLst>
        </pc:spChg>
        <pc:picChg chg="del">
          <ac:chgData name="Benade, Gerdus" userId="15349777-206e-4d7a-8365-52131a346f04" providerId="ADAL" clId="{DFD48F55-68E7-4EB3-9673-5C23B61A8F0D}" dt="2022-12-11T07:55:15.634" v="8491" actId="478"/>
          <ac:picMkLst>
            <pc:docMk/>
            <pc:sldMk cId="1459190546" sldId="449"/>
            <ac:picMk id="62" creationId="{68270134-9B0B-4F34-97EB-4D83E0812BAA}"/>
          </ac:picMkLst>
        </pc:picChg>
        <pc:picChg chg="del">
          <ac:chgData name="Benade, Gerdus" userId="15349777-206e-4d7a-8365-52131a346f04" providerId="ADAL" clId="{DFD48F55-68E7-4EB3-9673-5C23B61A8F0D}" dt="2022-12-11T07:55:15.634" v="8491" actId="478"/>
          <ac:picMkLst>
            <pc:docMk/>
            <pc:sldMk cId="1459190546" sldId="449"/>
            <ac:picMk id="64" creationId="{62C1D2F6-BB1D-4808-9999-FDE91ADFAB53}"/>
          </ac:picMkLst>
        </pc:picChg>
        <pc:picChg chg="del">
          <ac:chgData name="Benade, Gerdus" userId="15349777-206e-4d7a-8365-52131a346f04" providerId="ADAL" clId="{DFD48F55-68E7-4EB3-9673-5C23B61A8F0D}" dt="2022-12-11T07:55:15.634" v="8491" actId="478"/>
          <ac:picMkLst>
            <pc:docMk/>
            <pc:sldMk cId="1459190546" sldId="449"/>
            <ac:picMk id="66" creationId="{D25E5209-254E-4603-AEBC-18EA34244B93}"/>
          </ac:picMkLst>
        </pc:picChg>
        <pc:picChg chg="del">
          <ac:chgData name="Benade, Gerdus" userId="15349777-206e-4d7a-8365-52131a346f04" providerId="ADAL" clId="{DFD48F55-68E7-4EB3-9673-5C23B61A8F0D}" dt="2022-12-11T07:55:15.634" v="8491" actId="478"/>
          <ac:picMkLst>
            <pc:docMk/>
            <pc:sldMk cId="1459190546" sldId="449"/>
            <ac:picMk id="69" creationId="{7DFD66B9-E914-4579-B642-8D9893A94747}"/>
          </ac:picMkLst>
        </pc:picChg>
        <pc:picChg chg="del">
          <ac:chgData name="Benade, Gerdus" userId="15349777-206e-4d7a-8365-52131a346f04" providerId="ADAL" clId="{DFD48F55-68E7-4EB3-9673-5C23B61A8F0D}" dt="2022-12-11T07:55:15.634" v="8491" actId="478"/>
          <ac:picMkLst>
            <pc:docMk/>
            <pc:sldMk cId="1459190546" sldId="449"/>
            <ac:picMk id="70" creationId="{AB5001AB-4A75-474B-A03D-CA4DAA5B5B06}"/>
          </ac:picMkLst>
        </pc:picChg>
        <pc:picChg chg="del">
          <ac:chgData name="Benade, Gerdus" userId="15349777-206e-4d7a-8365-52131a346f04" providerId="ADAL" clId="{DFD48F55-68E7-4EB3-9673-5C23B61A8F0D}" dt="2022-12-11T07:55:15.634" v="8491" actId="478"/>
          <ac:picMkLst>
            <pc:docMk/>
            <pc:sldMk cId="1459190546" sldId="449"/>
            <ac:picMk id="72" creationId="{538F78AF-64D8-4F9C-B8CD-4ECEEC2E37EA}"/>
          </ac:picMkLst>
        </pc:picChg>
        <pc:picChg chg="del">
          <ac:chgData name="Benade, Gerdus" userId="15349777-206e-4d7a-8365-52131a346f04" providerId="ADAL" clId="{DFD48F55-68E7-4EB3-9673-5C23B61A8F0D}" dt="2022-12-11T07:55:15.634" v="8491" actId="478"/>
          <ac:picMkLst>
            <pc:docMk/>
            <pc:sldMk cId="1459190546" sldId="449"/>
            <ac:picMk id="74" creationId="{B5AB7933-DF8C-4651-8512-D73FFE93FB7B}"/>
          </ac:picMkLst>
        </pc:picChg>
        <pc:picChg chg="del">
          <ac:chgData name="Benade, Gerdus" userId="15349777-206e-4d7a-8365-52131a346f04" providerId="ADAL" clId="{DFD48F55-68E7-4EB3-9673-5C23B61A8F0D}" dt="2022-12-11T07:55:15.634" v="8491" actId="478"/>
          <ac:picMkLst>
            <pc:docMk/>
            <pc:sldMk cId="1459190546" sldId="449"/>
            <ac:picMk id="75" creationId="{0B86B78A-8563-48C2-B572-0B1511C0C06B}"/>
          </ac:picMkLst>
        </pc:picChg>
        <pc:inkChg chg="del">
          <ac:chgData name="Benade, Gerdus" userId="15349777-206e-4d7a-8365-52131a346f04" providerId="ADAL" clId="{DFD48F55-68E7-4EB3-9673-5C23B61A8F0D}" dt="2022-12-11T07:41:57.803" v="8010" actId="478"/>
          <ac:inkMkLst>
            <pc:docMk/>
            <pc:sldMk cId="1459190546" sldId="449"/>
            <ac:inkMk id="6" creationId="{5D51497D-3B09-4BA8-A1A3-23730A943F33}"/>
          </ac:inkMkLst>
        </pc:inkChg>
        <pc:inkChg chg="del">
          <ac:chgData name="Benade, Gerdus" userId="15349777-206e-4d7a-8365-52131a346f04" providerId="ADAL" clId="{DFD48F55-68E7-4EB3-9673-5C23B61A8F0D}" dt="2022-12-11T07:41:57.803" v="8010" actId="478"/>
          <ac:inkMkLst>
            <pc:docMk/>
            <pc:sldMk cId="1459190546" sldId="449"/>
            <ac:inkMk id="9" creationId="{BE840117-FEB0-4D20-9ED5-60F4BB55A16A}"/>
          </ac:inkMkLst>
        </pc:inkChg>
        <pc:inkChg chg="del">
          <ac:chgData name="Benade, Gerdus" userId="15349777-206e-4d7a-8365-52131a346f04" providerId="ADAL" clId="{DFD48F55-68E7-4EB3-9673-5C23B61A8F0D}" dt="2022-12-11T07:41:57.803" v="8010" actId="478"/>
          <ac:inkMkLst>
            <pc:docMk/>
            <pc:sldMk cId="1459190546" sldId="449"/>
            <ac:inkMk id="11" creationId="{BDF8978D-B4B8-4074-ADCC-56ADBF8602F2}"/>
          </ac:inkMkLst>
        </pc:inkChg>
        <pc:inkChg chg="del">
          <ac:chgData name="Benade, Gerdus" userId="15349777-206e-4d7a-8365-52131a346f04" providerId="ADAL" clId="{DFD48F55-68E7-4EB3-9673-5C23B61A8F0D}" dt="2022-12-11T07:41:57.803" v="8010" actId="478"/>
          <ac:inkMkLst>
            <pc:docMk/>
            <pc:sldMk cId="1459190546" sldId="449"/>
            <ac:inkMk id="12" creationId="{529339AF-0DF2-4332-A818-9244F67FCCE0}"/>
          </ac:inkMkLst>
        </pc:inkChg>
        <pc:cxnChg chg="mod">
          <ac:chgData name="Benade, Gerdus" userId="15349777-206e-4d7a-8365-52131a346f04" providerId="ADAL" clId="{DFD48F55-68E7-4EB3-9673-5C23B61A8F0D}" dt="2022-12-11T07:38:32.659" v="7971" actId="14100"/>
          <ac:cxnSpMkLst>
            <pc:docMk/>
            <pc:sldMk cId="1459190546" sldId="449"/>
            <ac:cxnSpMk id="10" creationId="{09A1CD87-70EE-423F-A713-0294C04339BB}"/>
          </ac:cxnSpMkLst>
        </pc:cxnChg>
        <pc:cxnChg chg="del">
          <ac:chgData name="Benade, Gerdus" userId="15349777-206e-4d7a-8365-52131a346f04" providerId="ADAL" clId="{DFD48F55-68E7-4EB3-9673-5C23B61A8F0D}" dt="2022-12-11T07:41:57.803" v="8010" actId="478"/>
          <ac:cxnSpMkLst>
            <pc:docMk/>
            <pc:sldMk cId="1459190546" sldId="449"/>
            <ac:cxnSpMk id="20" creationId="{8C19DF0B-03DE-42FA-8301-A85954DEE20F}"/>
          </ac:cxnSpMkLst>
        </pc:cxnChg>
        <pc:cxnChg chg="del">
          <ac:chgData name="Benade, Gerdus" userId="15349777-206e-4d7a-8365-52131a346f04" providerId="ADAL" clId="{DFD48F55-68E7-4EB3-9673-5C23B61A8F0D}" dt="2022-12-11T07:41:57.803" v="8010" actId="478"/>
          <ac:cxnSpMkLst>
            <pc:docMk/>
            <pc:sldMk cId="1459190546" sldId="449"/>
            <ac:cxnSpMk id="21" creationId="{A04E8B11-F4F5-4DA4-8B5B-E60C598C0842}"/>
          </ac:cxnSpMkLst>
        </pc:cxnChg>
        <pc:cxnChg chg="add mod">
          <ac:chgData name="Benade, Gerdus" userId="15349777-206e-4d7a-8365-52131a346f04" providerId="ADAL" clId="{DFD48F55-68E7-4EB3-9673-5C23B61A8F0D}" dt="2022-12-11T07:57:58.234" v="8497" actId="1076"/>
          <ac:cxnSpMkLst>
            <pc:docMk/>
            <pc:sldMk cId="1459190546" sldId="449"/>
            <ac:cxnSpMk id="78" creationId="{5510985C-A1C0-4F79-A66C-5844D13C1602}"/>
          </ac:cxnSpMkLst>
        </pc:cxnChg>
        <pc:cxnChg chg="del">
          <ac:chgData name="Benade, Gerdus" userId="15349777-206e-4d7a-8365-52131a346f04" providerId="ADAL" clId="{DFD48F55-68E7-4EB3-9673-5C23B61A8F0D}" dt="2022-12-11T07:57:51.722" v="8495" actId="478"/>
          <ac:cxnSpMkLst>
            <pc:docMk/>
            <pc:sldMk cId="1459190546" sldId="449"/>
            <ac:cxnSpMk id="89" creationId="{FAEE3881-15E8-4DC3-A1CB-321763610DCA}"/>
          </ac:cxnSpMkLst>
        </pc:cxnChg>
      </pc:sldChg>
      <pc:sldChg chg="addSp delSp modSp add mod delAnim modAnim modNotesTx">
        <pc:chgData name="Benade, Gerdus" userId="15349777-206e-4d7a-8365-52131a346f04" providerId="ADAL" clId="{DFD48F55-68E7-4EB3-9673-5C23B61A8F0D}" dt="2022-12-11T08:27:50.538" v="9465" actId="20577"/>
        <pc:sldMkLst>
          <pc:docMk/>
          <pc:sldMk cId="2858679773" sldId="450"/>
        </pc:sldMkLst>
        <pc:spChg chg="mod">
          <ac:chgData name="Benade, Gerdus" userId="15349777-206e-4d7a-8365-52131a346f04" providerId="ADAL" clId="{DFD48F55-68E7-4EB3-9673-5C23B61A8F0D}" dt="2022-12-11T08:01:11.989" v="8518"/>
          <ac:spMkLst>
            <pc:docMk/>
            <pc:sldMk cId="2858679773" sldId="450"/>
            <ac:spMk id="3" creationId="{200A7BBE-9A74-4293-A442-06337193B572}"/>
          </ac:spMkLst>
        </pc:spChg>
        <pc:spChg chg="del">
          <ac:chgData name="Benade, Gerdus" userId="15349777-206e-4d7a-8365-52131a346f04" providerId="ADAL" clId="{DFD48F55-68E7-4EB3-9673-5C23B61A8F0D}" dt="2022-12-11T08:01:43.568" v="8530" actId="478"/>
          <ac:spMkLst>
            <pc:docMk/>
            <pc:sldMk cId="2858679773" sldId="450"/>
            <ac:spMk id="42" creationId="{AFC31DC4-53E0-4190-AA80-27D167BBC086}"/>
          </ac:spMkLst>
        </pc:spChg>
        <pc:spChg chg="add del mod ord">
          <ac:chgData name="Benade, Gerdus" userId="15349777-206e-4d7a-8365-52131a346f04" providerId="ADAL" clId="{DFD48F55-68E7-4EB3-9673-5C23B61A8F0D}" dt="2022-12-11T07:50:55.218" v="8307" actId="478"/>
          <ac:spMkLst>
            <pc:docMk/>
            <pc:sldMk cId="2858679773" sldId="450"/>
            <ac:spMk id="61" creationId="{01CD6D50-7FA1-4951-8B69-68A8B88FEDCA}"/>
          </ac:spMkLst>
        </pc:spChg>
        <pc:spChg chg="add mod">
          <ac:chgData name="Benade, Gerdus" userId="15349777-206e-4d7a-8365-52131a346f04" providerId="ADAL" clId="{DFD48F55-68E7-4EB3-9673-5C23B61A8F0D}" dt="2022-12-11T07:53:21.289" v="8483" actId="1035"/>
          <ac:spMkLst>
            <pc:docMk/>
            <pc:sldMk cId="2858679773" sldId="450"/>
            <ac:spMk id="64" creationId="{DAD7BB60-A92D-47E7-A6E4-99F09BB8F40A}"/>
          </ac:spMkLst>
        </pc:spChg>
        <pc:spChg chg="add mod">
          <ac:chgData name="Benade, Gerdus" userId="15349777-206e-4d7a-8365-52131a346f04" providerId="ADAL" clId="{DFD48F55-68E7-4EB3-9673-5C23B61A8F0D}" dt="2022-12-11T07:53:21.289" v="8483" actId="1035"/>
          <ac:spMkLst>
            <pc:docMk/>
            <pc:sldMk cId="2858679773" sldId="450"/>
            <ac:spMk id="70" creationId="{34307B6F-BB92-4A84-A15E-BE61B89B3FCC}"/>
          </ac:spMkLst>
        </pc:spChg>
        <pc:spChg chg="del mod">
          <ac:chgData name="Benade, Gerdus" userId="15349777-206e-4d7a-8365-52131a346f04" providerId="ADAL" clId="{DFD48F55-68E7-4EB3-9673-5C23B61A8F0D}" dt="2022-12-11T07:50:55.218" v="8307" actId="478"/>
          <ac:spMkLst>
            <pc:docMk/>
            <pc:sldMk cId="2858679773" sldId="450"/>
            <ac:spMk id="78" creationId="{C35061DB-F9D1-4C77-A389-29D652C994BC}"/>
          </ac:spMkLst>
        </pc:spChg>
        <pc:spChg chg="del">
          <ac:chgData name="Benade, Gerdus" userId="15349777-206e-4d7a-8365-52131a346f04" providerId="ADAL" clId="{DFD48F55-68E7-4EB3-9673-5C23B61A8F0D}" dt="2022-12-11T07:43:36.121" v="8056" actId="478"/>
          <ac:spMkLst>
            <pc:docMk/>
            <pc:sldMk cId="2858679773" sldId="450"/>
            <ac:spMk id="79" creationId="{18B3AC9E-C7C7-4CC1-A405-8A841F0CBE33}"/>
          </ac:spMkLst>
        </pc:spChg>
        <pc:spChg chg="del">
          <ac:chgData name="Benade, Gerdus" userId="15349777-206e-4d7a-8365-52131a346f04" providerId="ADAL" clId="{DFD48F55-68E7-4EB3-9673-5C23B61A8F0D}" dt="2022-12-11T07:42:28.477" v="8013" actId="478"/>
          <ac:spMkLst>
            <pc:docMk/>
            <pc:sldMk cId="2858679773" sldId="450"/>
            <ac:spMk id="82" creationId="{E1915807-80DA-457B-ADCF-3C48B80503AD}"/>
          </ac:spMkLst>
        </pc:spChg>
        <pc:spChg chg="del">
          <ac:chgData name="Benade, Gerdus" userId="15349777-206e-4d7a-8365-52131a346f04" providerId="ADAL" clId="{DFD48F55-68E7-4EB3-9673-5C23B61A8F0D}" dt="2022-12-11T07:42:28.477" v="8013" actId="478"/>
          <ac:spMkLst>
            <pc:docMk/>
            <pc:sldMk cId="2858679773" sldId="450"/>
            <ac:spMk id="83" creationId="{766F6DB9-15BE-4047-95FA-3C5F9037F29E}"/>
          </ac:spMkLst>
        </pc:spChg>
        <pc:spChg chg="del">
          <ac:chgData name="Benade, Gerdus" userId="15349777-206e-4d7a-8365-52131a346f04" providerId="ADAL" clId="{DFD48F55-68E7-4EB3-9673-5C23B61A8F0D}" dt="2022-12-11T07:42:28.477" v="8013" actId="478"/>
          <ac:spMkLst>
            <pc:docMk/>
            <pc:sldMk cId="2858679773" sldId="450"/>
            <ac:spMk id="84" creationId="{108AAA7F-4858-41FF-B104-816081FA9F5C}"/>
          </ac:spMkLst>
        </pc:spChg>
        <pc:spChg chg="add mod">
          <ac:chgData name="Benade, Gerdus" userId="15349777-206e-4d7a-8365-52131a346f04" providerId="ADAL" clId="{DFD48F55-68E7-4EB3-9673-5C23B61A8F0D}" dt="2022-12-11T08:01:41.497" v="8529"/>
          <ac:spMkLst>
            <pc:docMk/>
            <pc:sldMk cId="2858679773" sldId="450"/>
            <ac:spMk id="86" creationId="{6075944C-FAA5-44F7-A761-D3007FA06121}"/>
          </ac:spMkLst>
        </pc:spChg>
        <pc:spChg chg="del">
          <ac:chgData name="Benade, Gerdus" userId="15349777-206e-4d7a-8365-52131a346f04" providerId="ADAL" clId="{DFD48F55-68E7-4EB3-9673-5C23B61A8F0D}" dt="2022-12-11T07:42:28.477" v="8013" actId="478"/>
          <ac:spMkLst>
            <pc:docMk/>
            <pc:sldMk cId="2858679773" sldId="450"/>
            <ac:spMk id="87" creationId="{7F6DBC93-B9F6-4D23-8A96-5C2DE8156FF4}"/>
          </ac:spMkLst>
        </pc:spChg>
        <pc:spChg chg="del">
          <ac:chgData name="Benade, Gerdus" userId="15349777-206e-4d7a-8365-52131a346f04" providerId="ADAL" clId="{DFD48F55-68E7-4EB3-9673-5C23B61A8F0D}" dt="2022-12-11T07:42:28.477" v="8013" actId="478"/>
          <ac:spMkLst>
            <pc:docMk/>
            <pc:sldMk cId="2858679773" sldId="450"/>
            <ac:spMk id="88" creationId="{A5E0C8C1-B54E-4250-81EF-9E1E0579B810}"/>
          </ac:spMkLst>
        </pc:spChg>
        <pc:spChg chg="del">
          <ac:chgData name="Benade, Gerdus" userId="15349777-206e-4d7a-8365-52131a346f04" providerId="ADAL" clId="{DFD48F55-68E7-4EB3-9673-5C23B61A8F0D}" dt="2022-12-11T07:42:28.477" v="8013" actId="478"/>
          <ac:spMkLst>
            <pc:docMk/>
            <pc:sldMk cId="2858679773" sldId="450"/>
            <ac:spMk id="90" creationId="{AA1BA25F-78D8-44BD-A092-24F3314BBD38}"/>
          </ac:spMkLst>
        </pc:spChg>
        <pc:picChg chg="add del mod">
          <ac:chgData name="Benade, Gerdus" userId="15349777-206e-4d7a-8365-52131a346f04" providerId="ADAL" clId="{DFD48F55-68E7-4EB3-9673-5C23B61A8F0D}" dt="2022-12-11T07:44:45.720" v="8119" actId="478"/>
          <ac:picMkLst>
            <pc:docMk/>
            <pc:sldMk cId="2858679773" sldId="450"/>
            <ac:picMk id="55" creationId="{6DD6AD55-F82F-4250-9FBB-753492205F7A}"/>
          </ac:picMkLst>
        </pc:picChg>
        <pc:picChg chg="add del mod">
          <ac:chgData name="Benade, Gerdus" userId="15349777-206e-4d7a-8365-52131a346f04" providerId="ADAL" clId="{DFD48F55-68E7-4EB3-9673-5C23B61A8F0D}" dt="2022-12-11T07:50:55.218" v="8307" actId="478"/>
          <ac:picMkLst>
            <pc:docMk/>
            <pc:sldMk cId="2858679773" sldId="450"/>
            <ac:picMk id="56" creationId="{7C21B739-9EE8-4A94-9632-B4BC807C7491}"/>
          </ac:picMkLst>
        </pc:picChg>
        <pc:picChg chg="add del mod">
          <ac:chgData name="Benade, Gerdus" userId="15349777-206e-4d7a-8365-52131a346f04" providerId="ADAL" clId="{DFD48F55-68E7-4EB3-9673-5C23B61A8F0D}" dt="2022-12-11T07:50:55.218" v="8307" actId="478"/>
          <ac:picMkLst>
            <pc:docMk/>
            <pc:sldMk cId="2858679773" sldId="450"/>
            <ac:picMk id="57" creationId="{CD7CAC08-3CF3-40C7-863D-299226920089}"/>
          </ac:picMkLst>
        </pc:picChg>
        <pc:picChg chg="add del mod">
          <ac:chgData name="Benade, Gerdus" userId="15349777-206e-4d7a-8365-52131a346f04" providerId="ADAL" clId="{DFD48F55-68E7-4EB3-9673-5C23B61A8F0D}" dt="2022-12-11T07:50:55.218" v="8307" actId="478"/>
          <ac:picMkLst>
            <pc:docMk/>
            <pc:sldMk cId="2858679773" sldId="450"/>
            <ac:picMk id="58" creationId="{133BE2D6-7064-4752-9B85-A15E7D6A26AD}"/>
          </ac:picMkLst>
        </pc:picChg>
        <pc:picChg chg="del mod">
          <ac:chgData name="Benade, Gerdus" userId="15349777-206e-4d7a-8365-52131a346f04" providerId="ADAL" clId="{DFD48F55-68E7-4EB3-9673-5C23B61A8F0D}" dt="2022-12-11T07:50:55.218" v="8307" actId="478"/>
          <ac:picMkLst>
            <pc:docMk/>
            <pc:sldMk cId="2858679773" sldId="450"/>
            <ac:picMk id="62" creationId="{68270134-9B0B-4F34-97EB-4D83E0812BAA}"/>
          </ac:picMkLst>
        </pc:picChg>
        <pc:picChg chg="add del mod">
          <ac:chgData name="Benade, Gerdus" userId="15349777-206e-4d7a-8365-52131a346f04" providerId="ADAL" clId="{DFD48F55-68E7-4EB3-9673-5C23B61A8F0D}" dt="2022-12-11T07:50:55.218" v="8307" actId="478"/>
          <ac:picMkLst>
            <pc:docMk/>
            <pc:sldMk cId="2858679773" sldId="450"/>
            <ac:picMk id="63" creationId="{E118A9B9-2FF3-4601-A55B-CB3E876E52BC}"/>
          </ac:picMkLst>
        </pc:picChg>
        <pc:picChg chg="add mod">
          <ac:chgData name="Benade, Gerdus" userId="15349777-206e-4d7a-8365-52131a346f04" providerId="ADAL" clId="{DFD48F55-68E7-4EB3-9673-5C23B61A8F0D}" dt="2022-12-11T07:53:21.289" v="8483" actId="1035"/>
          <ac:picMkLst>
            <pc:docMk/>
            <pc:sldMk cId="2858679773" sldId="450"/>
            <ac:picMk id="65" creationId="{EAC4FB95-7079-4670-BD75-73245CD95ABB}"/>
          </ac:picMkLst>
        </pc:picChg>
        <pc:picChg chg="del mod">
          <ac:chgData name="Benade, Gerdus" userId="15349777-206e-4d7a-8365-52131a346f04" providerId="ADAL" clId="{DFD48F55-68E7-4EB3-9673-5C23B61A8F0D}" dt="2022-12-11T07:50:55.218" v="8307" actId="478"/>
          <ac:picMkLst>
            <pc:docMk/>
            <pc:sldMk cId="2858679773" sldId="450"/>
            <ac:picMk id="66" creationId="{D25E5209-254E-4603-AEBC-18EA34244B93}"/>
          </ac:picMkLst>
        </pc:picChg>
        <pc:picChg chg="add mod">
          <ac:chgData name="Benade, Gerdus" userId="15349777-206e-4d7a-8365-52131a346f04" providerId="ADAL" clId="{DFD48F55-68E7-4EB3-9673-5C23B61A8F0D}" dt="2022-12-11T07:53:21.289" v="8483" actId="1035"/>
          <ac:picMkLst>
            <pc:docMk/>
            <pc:sldMk cId="2858679773" sldId="450"/>
            <ac:picMk id="67" creationId="{78E10DB8-4455-4E26-8FC1-479491DBC273}"/>
          </ac:picMkLst>
        </pc:picChg>
        <pc:picChg chg="del">
          <ac:chgData name="Benade, Gerdus" userId="15349777-206e-4d7a-8365-52131a346f04" providerId="ADAL" clId="{DFD48F55-68E7-4EB3-9673-5C23B61A8F0D}" dt="2022-12-11T07:42:28.477" v="8013" actId="478"/>
          <ac:picMkLst>
            <pc:docMk/>
            <pc:sldMk cId="2858679773" sldId="450"/>
            <ac:picMk id="68" creationId="{A854E023-79E2-40FD-8E20-17BEAEE2C392}"/>
          </ac:picMkLst>
        </pc:picChg>
        <pc:picChg chg="add mod">
          <ac:chgData name="Benade, Gerdus" userId="15349777-206e-4d7a-8365-52131a346f04" providerId="ADAL" clId="{DFD48F55-68E7-4EB3-9673-5C23B61A8F0D}" dt="2022-12-11T07:53:21.289" v="8483" actId="1035"/>
          <ac:picMkLst>
            <pc:docMk/>
            <pc:sldMk cId="2858679773" sldId="450"/>
            <ac:picMk id="69" creationId="{F996864D-4448-49D0-A5E0-D68E6F7989DA}"/>
          </ac:picMkLst>
        </pc:picChg>
        <pc:picChg chg="del">
          <ac:chgData name="Benade, Gerdus" userId="15349777-206e-4d7a-8365-52131a346f04" providerId="ADAL" clId="{DFD48F55-68E7-4EB3-9673-5C23B61A8F0D}" dt="2022-12-11T07:42:28.477" v="8013" actId="478"/>
          <ac:picMkLst>
            <pc:docMk/>
            <pc:sldMk cId="2858679773" sldId="450"/>
            <ac:picMk id="71" creationId="{D0240A7E-D2E5-4866-BD5C-138C76A2220F}"/>
          </ac:picMkLst>
        </pc:picChg>
        <pc:picChg chg="add mod">
          <ac:chgData name="Benade, Gerdus" userId="15349777-206e-4d7a-8365-52131a346f04" providerId="ADAL" clId="{DFD48F55-68E7-4EB3-9673-5C23B61A8F0D}" dt="2022-12-11T07:53:21.289" v="8483" actId="1035"/>
          <ac:picMkLst>
            <pc:docMk/>
            <pc:sldMk cId="2858679773" sldId="450"/>
            <ac:picMk id="72" creationId="{F6E2D0DE-674E-4104-B95E-5E77CC4029BE}"/>
          </ac:picMkLst>
        </pc:picChg>
        <pc:picChg chg="del">
          <ac:chgData name="Benade, Gerdus" userId="15349777-206e-4d7a-8365-52131a346f04" providerId="ADAL" clId="{DFD48F55-68E7-4EB3-9673-5C23B61A8F0D}" dt="2022-12-11T07:43:33.450" v="8055" actId="478"/>
          <ac:picMkLst>
            <pc:docMk/>
            <pc:sldMk cId="2858679773" sldId="450"/>
            <ac:picMk id="73" creationId="{8E76CDBF-77FF-4513-9E0E-1DE44221130A}"/>
          </ac:picMkLst>
        </pc:picChg>
        <pc:picChg chg="add mod">
          <ac:chgData name="Benade, Gerdus" userId="15349777-206e-4d7a-8365-52131a346f04" providerId="ADAL" clId="{DFD48F55-68E7-4EB3-9673-5C23B61A8F0D}" dt="2022-12-11T07:53:21.289" v="8483" actId="1035"/>
          <ac:picMkLst>
            <pc:docMk/>
            <pc:sldMk cId="2858679773" sldId="450"/>
            <ac:picMk id="74" creationId="{9653C1CE-1D6A-4CA0-B563-964914AE20A6}"/>
          </ac:picMkLst>
        </pc:picChg>
        <pc:picChg chg="add mod">
          <ac:chgData name="Benade, Gerdus" userId="15349777-206e-4d7a-8365-52131a346f04" providerId="ADAL" clId="{DFD48F55-68E7-4EB3-9673-5C23B61A8F0D}" dt="2022-12-11T07:53:21.289" v="8483" actId="1035"/>
          <ac:picMkLst>
            <pc:docMk/>
            <pc:sldMk cId="2858679773" sldId="450"/>
            <ac:picMk id="75" creationId="{3F55A364-6A35-4F5D-815F-4AF6FE4F1247}"/>
          </ac:picMkLst>
        </pc:picChg>
        <pc:picChg chg="del">
          <ac:chgData name="Benade, Gerdus" userId="15349777-206e-4d7a-8365-52131a346f04" providerId="ADAL" clId="{DFD48F55-68E7-4EB3-9673-5C23B61A8F0D}" dt="2022-12-11T07:42:28.477" v="8013" actId="478"/>
          <ac:picMkLst>
            <pc:docMk/>
            <pc:sldMk cId="2858679773" sldId="450"/>
            <ac:picMk id="76" creationId="{93D05EA9-117E-4245-B260-06550F6E942B}"/>
          </ac:picMkLst>
        </pc:picChg>
        <pc:picChg chg="del mod">
          <ac:chgData name="Benade, Gerdus" userId="15349777-206e-4d7a-8365-52131a346f04" providerId="ADAL" clId="{DFD48F55-68E7-4EB3-9673-5C23B61A8F0D}" dt="2022-12-11T07:50:55.218" v="8307" actId="478"/>
          <ac:picMkLst>
            <pc:docMk/>
            <pc:sldMk cId="2858679773" sldId="450"/>
            <ac:picMk id="77" creationId="{34FC5052-E355-4466-940D-0621F68C94C1}"/>
          </ac:picMkLst>
        </pc:picChg>
        <pc:picChg chg="add mod">
          <ac:chgData name="Benade, Gerdus" userId="15349777-206e-4d7a-8365-52131a346f04" providerId="ADAL" clId="{DFD48F55-68E7-4EB3-9673-5C23B61A8F0D}" dt="2022-12-11T07:53:21.289" v="8483" actId="1035"/>
          <ac:picMkLst>
            <pc:docMk/>
            <pc:sldMk cId="2858679773" sldId="450"/>
            <ac:picMk id="80" creationId="{B201C42E-152F-49FC-A2EE-41DBB5FDC2B1}"/>
          </ac:picMkLst>
        </pc:picChg>
        <pc:picChg chg="del">
          <ac:chgData name="Benade, Gerdus" userId="15349777-206e-4d7a-8365-52131a346f04" providerId="ADAL" clId="{DFD48F55-68E7-4EB3-9673-5C23B61A8F0D}" dt="2022-12-11T07:42:28.477" v="8013" actId="478"/>
          <ac:picMkLst>
            <pc:docMk/>
            <pc:sldMk cId="2858679773" sldId="450"/>
            <ac:picMk id="81" creationId="{7860F5E9-5FE4-41D7-9EDD-96727C28A501}"/>
          </ac:picMkLst>
        </pc:picChg>
        <pc:cxnChg chg="del">
          <ac:chgData name="Benade, Gerdus" userId="15349777-206e-4d7a-8365-52131a346f04" providerId="ADAL" clId="{DFD48F55-68E7-4EB3-9673-5C23B61A8F0D}" dt="2022-12-11T07:42:28.477" v="8013" actId="478"/>
          <ac:cxnSpMkLst>
            <pc:docMk/>
            <pc:sldMk cId="2858679773" sldId="450"/>
            <ac:cxnSpMk id="10" creationId="{09A1CD87-70EE-423F-A713-0294C04339BB}"/>
          </ac:cxnSpMkLst>
        </pc:cxnChg>
        <pc:cxnChg chg="del">
          <ac:chgData name="Benade, Gerdus" userId="15349777-206e-4d7a-8365-52131a346f04" providerId="ADAL" clId="{DFD48F55-68E7-4EB3-9673-5C23B61A8F0D}" dt="2022-12-11T07:42:28.477" v="8013" actId="478"/>
          <ac:cxnSpMkLst>
            <pc:docMk/>
            <pc:sldMk cId="2858679773" sldId="450"/>
            <ac:cxnSpMk id="85" creationId="{11BDD906-BE3F-4450-A69E-AF1C1CE84CE1}"/>
          </ac:cxnSpMkLst>
        </pc:cxnChg>
        <pc:cxnChg chg="del">
          <ac:chgData name="Benade, Gerdus" userId="15349777-206e-4d7a-8365-52131a346f04" providerId="ADAL" clId="{DFD48F55-68E7-4EB3-9673-5C23B61A8F0D}" dt="2022-12-11T07:42:28.477" v="8013" actId="478"/>
          <ac:cxnSpMkLst>
            <pc:docMk/>
            <pc:sldMk cId="2858679773" sldId="450"/>
            <ac:cxnSpMk id="89" creationId="{FAEE3881-15E8-4DC3-A1CB-321763610DCA}"/>
          </ac:cxnSpMkLst>
        </pc:cxnChg>
      </pc:sldChg>
      <pc:sldChg chg="addSp modSp add mod modAnim modNotesTx">
        <pc:chgData name="Benade, Gerdus" userId="15349777-206e-4d7a-8365-52131a346f04" providerId="ADAL" clId="{DFD48F55-68E7-4EB3-9673-5C23B61A8F0D}" dt="2022-12-11T08:28:29.319" v="9561" actId="20577"/>
        <pc:sldMkLst>
          <pc:docMk/>
          <pc:sldMk cId="2547357439" sldId="451"/>
        </pc:sldMkLst>
        <pc:spChg chg="mod">
          <ac:chgData name="Benade, Gerdus" userId="15349777-206e-4d7a-8365-52131a346f04" providerId="ADAL" clId="{DFD48F55-68E7-4EB3-9673-5C23B61A8F0D}" dt="2022-12-11T08:00:57.031" v="8516" actId="20577"/>
          <ac:spMkLst>
            <pc:docMk/>
            <pc:sldMk cId="2547357439" sldId="451"/>
            <ac:spMk id="3" creationId="{200A7BBE-9A74-4293-A442-06337193B572}"/>
          </ac:spMkLst>
        </pc:spChg>
        <pc:spChg chg="add mod">
          <ac:chgData name="Benade, Gerdus" userId="15349777-206e-4d7a-8365-52131a346f04" providerId="ADAL" clId="{DFD48F55-68E7-4EB3-9673-5C23B61A8F0D}" dt="2022-12-11T08:02:57.388" v="8546" actId="1035"/>
          <ac:spMkLst>
            <pc:docMk/>
            <pc:sldMk cId="2547357439" sldId="451"/>
            <ac:spMk id="6" creationId="{5F31B10E-BEAD-40AF-92D7-C61AC94AFD9A}"/>
          </ac:spMkLst>
        </pc:spChg>
        <pc:spChg chg="add mod">
          <ac:chgData name="Benade, Gerdus" userId="15349777-206e-4d7a-8365-52131a346f04" providerId="ADAL" clId="{DFD48F55-68E7-4EB3-9673-5C23B61A8F0D}" dt="2022-12-11T07:53:14.182" v="8473" actId="1076"/>
          <ac:spMkLst>
            <pc:docMk/>
            <pc:sldMk cId="2547357439" sldId="451"/>
            <ac:spMk id="7" creationId="{945BDC16-13D2-4852-8B15-DAE00184F615}"/>
          </ac:spMkLst>
        </pc:spChg>
        <pc:spChg chg="mod">
          <ac:chgData name="Benade, Gerdus" userId="15349777-206e-4d7a-8365-52131a346f04" providerId="ADAL" clId="{DFD48F55-68E7-4EB3-9673-5C23B61A8F0D}" dt="2022-12-11T08:01:38.705" v="8528" actId="1035"/>
          <ac:spMkLst>
            <pc:docMk/>
            <pc:sldMk cId="2547357439" sldId="451"/>
            <ac:spMk id="42" creationId="{AFC31DC4-53E0-4190-AA80-27D167BBC086}"/>
          </ac:spMkLst>
        </pc:spChg>
        <pc:spChg chg="mod">
          <ac:chgData name="Benade, Gerdus" userId="15349777-206e-4d7a-8365-52131a346f04" providerId="ADAL" clId="{DFD48F55-68E7-4EB3-9673-5C23B61A8F0D}" dt="2022-12-11T07:52:57.249" v="8462" actId="1035"/>
          <ac:spMkLst>
            <pc:docMk/>
            <pc:sldMk cId="2547357439" sldId="451"/>
            <ac:spMk id="61" creationId="{01CD6D50-7FA1-4951-8B69-68A8B88FEDCA}"/>
          </ac:spMkLst>
        </pc:spChg>
        <pc:spChg chg="add mod ord">
          <ac:chgData name="Benade, Gerdus" userId="15349777-206e-4d7a-8365-52131a346f04" providerId="ADAL" clId="{DFD48F55-68E7-4EB3-9673-5C23B61A8F0D}" dt="2022-12-11T08:02:57.388" v="8546" actId="1035"/>
          <ac:spMkLst>
            <pc:docMk/>
            <pc:sldMk cId="2547357439" sldId="451"/>
            <ac:spMk id="68" creationId="{EDFE3D0D-F490-4507-8FB0-D7C36ED1406D}"/>
          </ac:spMkLst>
        </pc:spChg>
        <pc:spChg chg="mod">
          <ac:chgData name="Benade, Gerdus" userId="15349777-206e-4d7a-8365-52131a346f04" providerId="ADAL" clId="{DFD48F55-68E7-4EB3-9673-5C23B61A8F0D}" dt="2022-12-11T07:52:57.249" v="8462" actId="1035"/>
          <ac:spMkLst>
            <pc:docMk/>
            <pc:sldMk cId="2547357439" sldId="451"/>
            <ac:spMk id="78" creationId="{C35061DB-F9D1-4C77-A389-29D652C994BC}"/>
          </ac:spMkLst>
        </pc:spChg>
        <pc:picChg chg="add mod">
          <ac:chgData name="Benade, Gerdus" userId="15349777-206e-4d7a-8365-52131a346f04" providerId="ADAL" clId="{DFD48F55-68E7-4EB3-9673-5C23B61A8F0D}" dt="2022-12-11T08:02:57.388" v="8546" actId="1035"/>
          <ac:picMkLst>
            <pc:docMk/>
            <pc:sldMk cId="2547357439" sldId="451"/>
            <ac:picMk id="55" creationId="{926451EB-E147-4F35-9A37-23954BF72873}"/>
          </ac:picMkLst>
        </pc:picChg>
        <pc:picChg chg="mod">
          <ac:chgData name="Benade, Gerdus" userId="15349777-206e-4d7a-8365-52131a346f04" providerId="ADAL" clId="{DFD48F55-68E7-4EB3-9673-5C23B61A8F0D}" dt="2022-12-11T07:52:57.249" v="8462" actId="1035"/>
          <ac:picMkLst>
            <pc:docMk/>
            <pc:sldMk cId="2547357439" sldId="451"/>
            <ac:picMk id="56" creationId="{7C21B739-9EE8-4A94-9632-B4BC807C7491}"/>
          </ac:picMkLst>
        </pc:picChg>
        <pc:picChg chg="mod">
          <ac:chgData name="Benade, Gerdus" userId="15349777-206e-4d7a-8365-52131a346f04" providerId="ADAL" clId="{DFD48F55-68E7-4EB3-9673-5C23B61A8F0D}" dt="2022-12-11T07:52:57.249" v="8462" actId="1035"/>
          <ac:picMkLst>
            <pc:docMk/>
            <pc:sldMk cId="2547357439" sldId="451"/>
            <ac:picMk id="57" creationId="{CD7CAC08-3CF3-40C7-863D-299226920089}"/>
          </ac:picMkLst>
        </pc:picChg>
        <pc:picChg chg="mod">
          <ac:chgData name="Benade, Gerdus" userId="15349777-206e-4d7a-8365-52131a346f04" providerId="ADAL" clId="{DFD48F55-68E7-4EB3-9673-5C23B61A8F0D}" dt="2022-12-11T07:52:57.249" v="8462" actId="1035"/>
          <ac:picMkLst>
            <pc:docMk/>
            <pc:sldMk cId="2547357439" sldId="451"/>
            <ac:picMk id="58" creationId="{133BE2D6-7064-4752-9B85-A15E7D6A26AD}"/>
          </ac:picMkLst>
        </pc:picChg>
        <pc:picChg chg="mod">
          <ac:chgData name="Benade, Gerdus" userId="15349777-206e-4d7a-8365-52131a346f04" providerId="ADAL" clId="{DFD48F55-68E7-4EB3-9673-5C23B61A8F0D}" dt="2022-12-11T07:52:57.249" v="8462" actId="1035"/>
          <ac:picMkLst>
            <pc:docMk/>
            <pc:sldMk cId="2547357439" sldId="451"/>
            <ac:picMk id="62" creationId="{68270134-9B0B-4F34-97EB-4D83E0812BAA}"/>
          </ac:picMkLst>
        </pc:picChg>
        <pc:picChg chg="mod">
          <ac:chgData name="Benade, Gerdus" userId="15349777-206e-4d7a-8365-52131a346f04" providerId="ADAL" clId="{DFD48F55-68E7-4EB3-9673-5C23B61A8F0D}" dt="2022-12-11T07:52:57.249" v="8462" actId="1035"/>
          <ac:picMkLst>
            <pc:docMk/>
            <pc:sldMk cId="2547357439" sldId="451"/>
            <ac:picMk id="63" creationId="{E118A9B9-2FF3-4601-A55B-CB3E876E52BC}"/>
          </ac:picMkLst>
        </pc:picChg>
        <pc:picChg chg="add mod">
          <ac:chgData name="Benade, Gerdus" userId="15349777-206e-4d7a-8365-52131a346f04" providerId="ADAL" clId="{DFD48F55-68E7-4EB3-9673-5C23B61A8F0D}" dt="2022-12-11T08:02:57.388" v="8546" actId="1035"/>
          <ac:picMkLst>
            <pc:docMk/>
            <pc:sldMk cId="2547357439" sldId="451"/>
            <ac:picMk id="64" creationId="{2E3D894E-3DEF-4F68-9C02-12C0F5D5E7A0}"/>
          </ac:picMkLst>
        </pc:picChg>
        <pc:picChg chg="add mod">
          <ac:chgData name="Benade, Gerdus" userId="15349777-206e-4d7a-8365-52131a346f04" providerId="ADAL" clId="{DFD48F55-68E7-4EB3-9673-5C23B61A8F0D}" dt="2022-12-11T08:02:57.388" v="8546" actId="1035"/>
          <ac:picMkLst>
            <pc:docMk/>
            <pc:sldMk cId="2547357439" sldId="451"/>
            <ac:picMk id="65" creationId="{23A176F8-E5A9-435C-82C7-5BA88A4C852F}"/>
          </ac:picMkLst>
        </pc:picChg>
        <pc:picChg chg="mod">
          <ac:chgData name="Benade, Gerdus" userId="15349777-206e-4d7a-8365-52131a346f04" providerId="ADAL" clId="{DFD48F55-68E7-4EB3-9673-5C23B61A8F0D}" dt="2022-12-11T07:52:57.249" v="8462" actId="1035"/>
          <ac:picMkLst>
            <pc:docMk/>
            <pc:sldMk cId="2547357439" sldId="451"/>
            <ac:picMk id="66" creationId="{D25E5209-254E-4603-AEBC-18EA34244B93}"/>
          </ac:picMkLst>
        </pc:picChg>
        <pc:picChg chg="add mod">
          <ac:chgData name="Benade, Gerdus" userId="15349777-206e-4d7a-8365-52131a346f04" providerId="ADAL" clId="{DFD48F55-68E7-4EB3-9673-5C23B61A8F0D}" dt="2022-12-11T08:02:57.388" v="8546" actId="1035"/>
          <ac:picMkLst>
            <pc:docMk/>
            <pc:sldMk cId="2547357439" sldId="451"/>
            <ac:picMk id="67" creationId="{FDE76FAB-34A8-4C12-B8B6-E47C7E3CA4F5}"/>
          </ac:picMkLst>
        </pc:picChg>
        <pc:picChg chg="mod">
          <ac:chgData name="Benade, Gerdus" userId="15349777-206e-4d7a-8365-52131a346f04" providerId="ADAL" clId="{DFD48F55-68E7-4EB3-9673-5C23B61A8F0D}" dt="2022-12-11T07:52:57.249" v="8462" actId="1035"/>
          <ac:picMkLst>
            <pc:docMk/>
            <pc:sldMk cId="2547357439" sldId="451"/>
            <ac:picMk id="77" creationId="{34FC5052-E355-4466-940D-0621F68C94C1}"/>
          </ac:picMkLst>
        </pc:picChg>
      </pc:sldChg>
      <pc:sldChg chg="addSp delSp modSp add mod">
        <pc:chgData name="Benade, Gerdus" userId="15349777-206e-4d7a-8365-52131a346f04" providerId="ADAL" clId="{DFD48F55-68E7-4EB3-9673-5C23B61A8F0D}" dt="2022-12-11T08:40:50.191" v="9862" actId="1038"/>
        <pc:sldMkLst>
          <pc:docMk/>
          <pc:sldMk cId="393996616" sldId="452"/>
        </pc:sldMkLst>
        <pc:spChg chg="mod">
          <ac:chgData name="Benade, Gerdus" userId="15349777-206e-4d7a-8365-52131a346f04" providerId="ADAL" clId="{DFD48F55-68E7-4EB3-9673-5C23B61A8F0D}" dt="2022-12-11T08:07:30.643" v="8717" actId="1035"/>
          <ac:spMkLst>
            <pc:docMk/>
            <pc:sldMk cId="393996616" sldId="452"/>
            <ac:spMk id="6" creationId="{8BADA06C-8E35-4C40-97F4-ECCB0C59B042}"/>
          </ac:spMkLst>
        </pc:spChg>
        <pc:spChg chg="mod">
          <ac:chgData name="Benade, Gerdus" userId="15349777-206e-4d7a-8365-52131a346f04" providerId="ADAL" clId="{DFD48F55-68E7-4EB3-9673-5C23B61A8F0D}" dt="2022-12-11T08:07:42.614" v="8761" actId="1035"/>
          <ac:spMkLst>
            <pc:docMk/>
            <pc:sldMk cId="393996616" sldId="452"/>
            <ac:spMk id="7" creationId="{EA2EFF75-A291-486C-BF99-15092B8C868E}"/>
          </ac:spMkLst>
        </pc:spChg>
        <pc:spChg chg="mod">
          <ac:chgData name="Benade, Gerdus" userId="15349777-206e-4d7a-8365-52131a346f04" providerId="ADAL" clId="{DFD48F55-68E7-4EB3-9673-5C23B61A8F0D}" dt="2022-12-11T08:09:49.236" v="8847" actId="1035"/>
          <ac:spMkLst>
            <pc:docMk/>
            <pc:sldMk cId="393996616" sldId="452"/>
            <ac:spMk id="8" creationId="{810C7801-59D4-4897-A155-708743ED92E9}"/>
          </ac:spMkLst>
        </pc:spChg>
        <pc:spChg chg="mod">
          <ac:chgData name="Benade, Gerdus" userId="15349777-206e-4d7a-8365-52131a346f04" providerId="ADAL" clId="{DFD48F55-68E7-4EB3-9673-5C23B61A8F0D}" dt="2022-12-11T08:07:42.614" v="8761" actId="1035"/>
          <ac:spMkLst>
            <pc:docMk/>
            <pc:sldMk cId="393996616" sldId="452"/>
            <ac:spMk id="15" creationId="{6DB420C3-6621-4F4D-999B-A14D1B203F59}"/>
          </ac:spMkLst>
        </pc:spChg>
        <pc:spChg chg="add mod ord">
          <ac:chgData name="Benade, Gerdus" userId="15349777-206e-4d7a-8365-52131a346f04" providerId="ADAL" clId="{DFD48F55-68E7-4EB3-9673-5C23B61A8F0D}" dt="2022-12-11T08:09:39.877" v="8843" actId="167"/>
          <ac:spMkLst>
            <pc:docMk/>
            <pc:sldMk cId="393996616" sldId="452"/>
            <ac:spMk id="16" creationId="{8222C3C7-DB53-4BC4-A377-D61BA02CDA38}"/>
          </ac:spMkLst>
        </pc:spChg>
        <pc:spChg chg="add mod">
          <ac:chgData name="Benade, Gerdus" userId="15349777-206e-4d7a-8365-52131a346f04" providerId="ADAL" clId="{DFD48F55-68E7-4EB3-9673-5C23B61A8F0D}" dt="2022-12-11T08:40:50.191" v="9862" actId="1038"/>
          <ac:spMkLst>
            <pc:docMk/>
            <pc:sldMk cId="393996616" sldId="452"/>
            <ac:spMk id="17" creationId="{A05A6D0C-49BB-4CCB-ABFB-3B05A7508DE2}"/>
          </ac:spMkLst>
        </pc:spChg>
        <pc:spChg chg="add mod">
          <ac:chgData name="Benade, Gerdus" userId="15349777-206e-4d7a-8365-52131a346f04" providerId="ADAL" clId="{DFD48F55-68E7-4EB3-9673-5C23B61A8F0D}" dt="2022-12-11T08:08:55.960" v="8840" actId="1076"/>
          <ac:spMkLst>
            <pc:docMk/>
            <pc:sldMk cId="393996616" sldId="452"/>
            <ac:spMk id="19" creationId="{175C872D-B8EE-4F78-9C50-31B58178248D}"/>
          </ac:spMkLst>
        </pc:spChg>
        <pc:spChg chg="add del mod">
          <ac:chgData name="Benade, Gerdus" userId="15349777-206e-4d7a-8365-52131a346f04" providerId="ADAL" clId="{DFD48F55-68E7-4EB3-9673-5C23B61A8F0D}" dt="2022-12-11T08:39:23.829" v="9774" actId="478"/>
          <ac:spMkLst>
            <pc:docMk/>
            <pc:sldMk cId="393996616" sldId="452"/>
            <ac:spMk id="20" creationId="{1CD39EBE-A2C9-436F-9929-79F0CD111EE3}"/>
          </ac:spMkLst>
        </pc:spChg>
        <pc:grpChg chg="mod">
          <ac:chgData name="Benade, Gerdus" userId="15349777-206e-4d7a-8365-52131a346f04" providerId="ADAL" clId="{DFD48F55-68E7-4EB3-9673-5C23B61A8F0D}" dt="2022-12-11T08:07:30.643" v="8717" actId="1035"/>
          <ac:grpSpMkLst>
            <pc:docMk/>
            <pc:sldMk cId="393996616" sldId="452"/>
            <ac:grpSpMk id="12" creationId="{FF9E3EBE-8EB4-4E3A-AB64-B4ACF015549B}"/>
          </ac:grpSpMkLst>
        </pc:grpChg>
        <pc:picChg chg="mod">
          <ac:chgData name="Benade, Gerdus" userId="15349777-206e-4d7a-8365-52131a346f04" providerId="ADAL" clId="{DFD48F55-68E7-4EB3-9673-5C23B61A8F0D}" dt="2022-12-11T08:07:42.614" v="8761" actId="1035"/>
          <ac:picMkLst>
            <pc:docMk/>
            <pc:sldMk cId="393996616" sldId="452"/>
            <ac:picMk id="9" creationId="{36637EA2-06B0-478D-9B0E-0577D228053D}"/>
          </ac:picMkLst>
        </pc:picChg>
        <pc:picChg chg="mod">
          <ac:chgData name="Benade, Gerdus" userId="15349777-206e-4d7a-8365-52131a346f04" providerId="ADAL" clId="{DFD48F55-68E7-4EB3-9673-5C23B61A8F0D}" dt="2022-12-11T08:07:30.643" v="8717" actId="1035"/>
          <ac:picMkLst>
            <pc:docMk/>
            <pc:sldMk cId="393996616" sldId="452"/>
            <ac:picMk id="13" creationId="{EB5E29C9-4339-4042-B030-A9B1D685E360}"/>
          </ac:picMkLst>
        </pc:picChg>
        <pc:picChg chg="mod">
          <ac:chgData name="Benade, Gerdus" userId="15349777-206e-4d7a-8365-52131a346f04" providerId="ADAL" clId="{DFD48F55-68E7-4EB3-9673-5C23B61A8F0D}" dt="2022-12-11T08:07:30.643" v="8717" actId="1035"/>
          <ac:picMkLst>
            <pc:docMk/>
            <pc:sldMk cId="393996616" sldId="452"/>
            <ac:picMk id="14" creationId="{80D9F016-4121-41A7-91B8-F6D6C281D11E}"/>
          </ac:picMkLst>
        </pc:picChg>
        <pc:picChg chg="add mod">
          <ac:chgData name="Benade, Gerdus" userId="15349777-206e-4d7a-8365-52131a346f04" providerId="ADAL" clId="{DFD48F55-68E7-4EB3-9673-5C23B61A8F0D}" dt="2022-12-11T08:08:52.942" v="8839" actId="1076"/>
          <ac:picMkLst>
            <pc:docMk/>
            <pc:sldMk cId="393996616" sldId="452"/>
            <ac:picMk id="18" creationId="{CDCC4DCB-C901-430A-8B27-D5ECF7368DA0}"/>
          </ac:picMkLst>
        </pc:picChg>
      </pc:sldChg>
      <pc:sldChg chg="add">
        <pc:chgData name="Benade, Gerdus" userId="15349777-206e-4d7a-8365-52131a346f04" providerId="ADAL" clId="{DFD48F55-68E7-4EB3-9673-5C23B61A8F0D}" dt="2022-12-11T08:16:02.238" v="8879"/>
        <pc:sldMkLst>
          <pc:docMk/>
          <pc:sldMk cId="372094587" sldId="453"/>
        </pc:sldMkLst>
      </pc:sldChg>
      <pc:sldChg chg="addSp delSp modSp new mod setBg">
        <pc:chgData name="Benade, Gerdus" userId="15349777-206e-4d7a-8365-52131a346f04" providerId="ADAL" clId="{DFD48F55-68E7-4EB3-9673-5C23B61A8F0D}" dt="2022-12-11T08:39:32.602" v="9776" actId="478"/>
        <pc:sldMkLst>
          <pc:docMk/>
          <pc:sldMk cId="1681394367" sldId="454"/>
        </pc:sldMkLst>
        <pc:spChg chg="add del mod">
          <ac:chgData name="Benade, Gerdus" userId="15349777-206e-4d7a-8365-52131a346f04" providerId="ADAL" clId="{DFD48F55-68E7-4EB3-9673-5C23B61A8F0D}" dt="2022-12-11T08:39:32.602" v="9776" actId="478"/>
          <ac:spMkLst>
            <pc:docMk/>
            <pc:sldMk cId="1681394367" sldId="454"/>
            <ac:spMk id="5" creationId="{3F65AA7B-951E-4855-ACB1-9634921E7C80}"/>
          </ac:spMkLst>
        </pc:spChg>
        <pc:picChg chg="add del mod">
          <ac:chgData name="Benade, Gerdus" userId="15349777-206e-4d7a-8365-52131a346f04" providerId="ADAL" clId="{DFD48F55-68E7-4EB3-9673-5C23B61A8F0D}" dt="2022-12-11T08:31:23.206" v="9762" actId="478"/>
          <ac:picMkLst>
            <pc:docMk/>
            <pc:sldMk cId="1681394367" sldId="454"/>
            <ac:picMk id="3" creationId="{4829FC7F-FBDD-489E-BA25-6E02B1D9533D}"/>
          </ac:picMkLst>
        </pc:picChg>
        <pc:picChg chg="add mod">
          <ac:chgData name="Benade, Gerdus" userId="15349777-206e-4d7a-8365-52131a346f04" providerId="ADAL" clId="{DFD48F55-68E7-4EB3-9673-5C23B61A8F0D}" dt="2022-12-11T08:38:43.824" v="9770" actId="1076"/>
          <ac:picMkLst>
            <pc:docMk/>
            <pc:sldMk cId="1681394367" sldId="454"/>
            <ac:picMk id="2050" creationId="{8154AF4F-B89A-49F4-A859-5BCFE94C416B}"/>
          </ac:picMkLst>
        </pc:picChg>
      </pc:sldChg>
    </pc:docChg>
  </pc:docChgLst>
  <pc:docChgLst>
    <pc:chgData name="Benade, Gerdus" userId="15349777-206e-4d7a-8365-52131a346f04" providerId="ADAL" clId="{CC569292-330E-4BB3-BFDF-CE5F192F2795}"/>
    <pc:docChg chg="undo custSel addSld delSld modSld sldOrd">
      <pc:chgData name="Benade, Gerdus" userId="15349777-206e-4d7a-8365-52131a346f04" providerId="ADAL" clId="{CC569292-330E-4BB3-BFDF-CE5F192F2795}" dt="2022-12-15T10:16:29.102" v="2262"/>
      <pc:docMkLst>
        <pc:docMk/>
      </pc:docMkLst>
      <pc:sldChg chg="modSp mod">
        <pc:chgData name="Benade, Gerdus" userId="15349777-206e-4d7a-8365-52131a346f04" providerId="ADAL" clId="{CC569292-330E-4BB3-BFDF-CE5F192F2795}" dt="2022-12-06T17:34:49.873" v="118" actId="20577"/>
        <pc:sldMkLst>
          <pc:docMk/>
          <pc:sldMk cId="3778538757" sldId="256"/>
        </pc:sldMkLst>
        <pc:spChg chg="mod">
          <ac:chgData name="Benade, Gerdus" userId="15349777-206e-4d7a-8365-52131a346f04" providerId="ADAL" clId="{CC569292-330E-4BB3-BFDF-CE5F192F2795}" dt="2022-12-06T17:34:49.873" v="118" actId="20577"/>
          <ac:spMkLst>
            <pc:docMk/>
            <pc:sldMk cId="3778538757" sldId="256"/>
            <ac:spMk id="3" creationId="{00000000-0000-0000-0000-000000000000}"/>
          </ac:spMkLst>
        </pc:spChg>
      </pc:sldChg>
      <pc:sldChg chg="modAnim">
        <pc:chgData name="Benade, Gerdus" userId="15349777-206e-4d7a-8365-52131a346f04" providerId="ADAL" clId="{CC569292-330E-4BB3-BFDF-CE5F192F2795}" dt="2022-12-14T21:47:16.692" v="2259"/>
        <pc:sldMkLst>
          <pc:docMk/>
          <pc:sldMk cId="1713479824" sldId="391"/>
        </pc:sldMkLst>
      </pc:sldChg>
      <pc:sldChg chg="addSp modSp mod modAnim">
        <pc:chgData name="Benade, Gerdus" userId="15349777-206e-4d7a-8365-52131a346f04" providerId="ADAL" clId="{CC569292-330E-4BB3-BFDF-CE5F192F2795}" dt="2022-12-14T20:33:29.853" v="2142" actId="20577"/>
        <pc:sldMkLst>
          <pc:docMk/>
          <pc:sldMk cId="2987256788" sldId="395"/>
        </pc:sldMkLst>
        <pc:spChg chg="mod">
          <ac:chgData name="Benade, Gerdus" userId="15349777-206e-4d7a-8365-52131a346f04" providerId="ADAL" clId="{CC569292-330E-4BB3-BFDF-CE5F192F2795}" dt="2022-12-14T20:33:29.853" v="2142" actId="20577"/>
          <ac:spMkLst>
            <pc:docMk/>
            <pc:sldMk cId="2987256788" sldId="395"/>
            <ac:spMk id="2" creationId="{C53E9E7D-6165-49B2-B560-E774FE4D5172}"/>
          </ac:spMkLst>
        </pc:spChg>
        <pc:spChg chg="mod">
          <ac:chgData name="Benade, Gerdus" userId="15349777-206e-4d7a-8365-52131a346f04" providerId="ADAL" clId="{CC569292-330E-4BB3-BFDF-CE5F192F2795}" dt="2022-12-06T17:30:03.874" v="112" actId="1076"/>
          <ac:spMkLst>
            <pc:docMk/>
            <pc:sldMk cId="2987256788" sldId="395"/>
            <ac:spMk id="35" creationId="{8D22D29A-73C2-4875-B7DA-FC68D636C9B4}"/>
          </ac:spMkLst>
        </pc:spChg>
        <pc:grpChg chg="add mod">
          <ac:chgData name="Benade, Gerdus" userId="15349777-206e-4d7a-8365-52131a346f04" providerId="ADAL" clId="{CC569292-330E-4BB3-BFDF-CE5F192F2795}" dt="2022-12-07T02:12:30.712" v="338" actId="1076"/>
          <ac:grpSpMkLst>
            <pc:docMk/>
            <pc:sldMk cId="2987256788" sldId="395"/>
            <ac:grpSpMk id="26" creationId="{6D2EBB2B-F033-41F7-BC12-1ED62FE34582}"/>
          </ac:grpSpMkLst>
        </pc:grpChg>
        <pc:grpChg chg="add mod">
          <ac:chgData name="Benade, Gerdus" userId="15349777-206e-4d7a-8365-52131a346f04" providerId="ADAL" clId="{CC569292-330E-4BB3-BFDF-CE5F192F2795}" dt="2022-12-07T02:12:30.712" v="338" actId="1076"/>
          <ac:grpSpMkLst>
            <pc:docMk/>
            <pc:sldMk cId="2987256788" sldId="395"/>
            <ac:grpSpMk id="77" creationId="{019D9A41-0E45-424C-AFF0-2DFDB42B8E41}"/>
          </ac:grpSpMkLst>
        </pc:grpChg>
        <pc:grpChg chg="add mod">
          <ac:chgData name="Benade, Gerdus" userId="15349777-206e-4d7a-8365-52131a346f04" providerId="ADAL" clId="{CC569292-330E-4BB3-BFDF-CE5F192F2795}" dt="2022-12-07T02:12:30.712" v="338" actId="1076"/>
          <ac:grpSpMkLst>
            <pc:docMk/>
            <pc:sldMk cId="2987256788" sldId="395"/>
            <ac:grpSpMk id="89" creationId="{AD0D18A1-3EB9-452D-B368-56358849087B}"/>
          </ac:grpSpMkLst>
        </pc:grpChg>
        <pc:picChg chg="add mod">
          <ac:chgData name="Benade, Gerdus" userId="15349777-206e-4d7a-8365-52131a346f04" providerId="ADAL" clId="{CC569292-330E-4BB3-BFDF-CE5F192F2795}" dt="2022-12-07T02:12:30.712" v="338" actId="1076"/>
          <ac:picMkLst>
            <pc:docMk/>
            <pc:sldMk cId="2987256788" sldId="395"/>
            <ac:picMk id="24" creationId="{A9E9AC29-FD45-4CA1-A4F7-30D9F86EE5F2}"/>
          </ac:picMkLst>
        </pc:picChg>
        <pc:picChg chg="add mod ord">
          <ac:chgData name="Benade, Gerdus" userId="15349777-206e-4d7a-8365-52131a346f04" providerId="ADAL" clId="{CC569292-330E-4BB3-BFDF-CE5F192F2795}" dt="2022-12-07T02:13:25.064" v="366" actId="1035"/>
          <ac:picMkLst>
            <pc:docMk/>
            <pc:sldMk cId="2987256788" sldId="395"/>
            <ac:picMk id="103" creationId="{C723E8F5-91E1-414B-B2E6-A64C765FD44E}"/>
          </ac:picMkLst>
        </pc:picChg>
        <pc:inkChg chg="mod">
          <ac:chgData name="Benade, Gerdus" userId="15349777-206e-4d7a-8365-52131a346f04" providerId="ADAL" clId="{CC569292-330E-4BB3-BFDF-CE5F192F2795}" dt="2022-12-07T02:12:21.173" v="336"/>
          <ac:inkMkLst>
            <pc:docMk/>
            <pc:sldMk cId="2987256788" sldId="395"/>
            <ac:inkMk id="28" creationId="{9972776D-72EC-4C49-9D13-BC0859EC24D6}"/>
          </ac:inkMkLst>
        </pc:inkChg>
        <pc:inkChg chg="mod">
          <ac:chgData name="Benade, Gerdus" userId="15349777-206e-4d7a-8365-52131a346f04" providerId="ADAL" clId="{CC569292-330E-4BB3-BFDF-CE5F192F2795}" dt="2022-12-07T02:12:21.173" v="336"/>
          <ac:inkMkLst>
            <pc:docMk/>
            <pc:sldMk cId="2987256788" sldId="395"/>
            <ac:inkMk id="30" creationId="{EE9AE6B1-6C46-4398-A21C-4D5BB1D3FEC3}"/>
          </ac:inkMkLst>
        </pc:inkChg>
        <pc:inkChg chg="mod">
          <ac:chgData name="Benade, Gerdus" userId="15349777-206e-4d7a-8365-52131a346f04" providerId="ADAL" clId="{CC569292-330E-4BB3-BFDF-CE5F192F2795}" dt="2022-12-07T02:12:21.173" v="336"/>
          <ac:inkMkLst>
            <pc:docMk/>
            <pc:sldMk cId="2987256788" sldId="395"/>
            <ac:inkMk id="32" creationId="{AB1A7A51-AC71-460F-A786-F59964A8A87D}"/>
          </ac:inkMkLst>
        </pc:inkChg>
        <pc:inkChg chg="mod">
          <ac:chgData name="Benade, Gerdus" userId="15349777-206e-4d7a-8365-52131a346f04" providerId="ADAL" clId="{CC569292-330E-4BB3-BFDF-CE5F192F2795}" dt="2022-12-07T02:12:21.173" v="336"/>
          <ac:inkMkLst>
            <pc:docMk/>
            <pc:sldMk cId="2987256788" sldId="395"/>
            <ac:inkMk id="34" creationId="{D7ED5A8F-EB49-42DB-BE84-7EADD9D5DE5A}"/>
          </ac:inkMkLst>
        </pc:inkChg>
        <pc:inkChg chg="mod">
          <ac:chgData name="Benade, Gerdus" userId="15349777-206e-4d7a-8365-52131a346f04" providerId="ADAL" clId="{CC569292-330E-4BB3-BFDF-CE5F192F2795}" dt="2022-12-07T02:12:21.173" v="336"/>
          <ac:inkMkLst>
            <pc:docMk/>
            <pc:sldMk cId="2987256788" sldId="395"/>
            <ac:inkMk id="45" creationId="{2737D1D9-992B-471D-A1CA-3DF7E4651134}"/>
          </ac:inkMkLst>
        </pc:inkChg>
        <pc:inkChg chg="mod">
          <ac:chgData name="Benade, Gerdus" userId="15349777-206e-4d7a-8365-52131a346f04" providerId="ADAL" clId="{CC569292-330E-4BB3-BFDF-CE5F192F2795}" dt="2022-12-07T02:12:21.173" v="336"/>
          <ac:inkMkLst>
            <pc:docMk/>
            <pc:sldMk cId="2987256788" sldId="395"/>
            <ac:inkMk id="46" creationId="{C2B4ADA1-E06C-4E28-BE0B-FDADC7B84F04}"/>
          </ac:inkMkLst>
        </pc:inkChg>
        <pc:inkChg chg="mod">
          <ac:chgData name="Benade, Gerdus" userId="15349777-206e-4d7a-8365-52131a346f04" providerId="ADAL" clId="{CC569292-330E-4BB3-BFDF-CE5F192F2795}" dt="2022-12-07T02:12:21.173" v="336"/>
          <ac:inkMkLst>
            <pc:docMk/>
            <pc:sldMk cId="2987256788" sldId="395"/>
            <ac:inkMk id="47" creationId="{3B308F73-8063-49B2-AB9F-B141A989665B}"/>
          </ac:inkMkLst>
        </pc:inkChg>
        <pc:inkChg chg="mod">
          <ac:chgData name="Benade, Gerdus" userId="15349777-206e-4d7a-8365-52131a346f04" providerId="ADAL" clId="{CC569292-330E-4BB3-BFDF-CE5F192F2795}" dt="2022-12-07T02:12:21.173" v="336"/>
          <ac:inkMkLst>
            <pc:docMk/>
            <pc:sldMk cId="2987256788" sldId="395"/>
            <ac:inkMk id="48" creationId="{893B2B0B-8C48-4090-8D99-A811943802B9}"/>
          </ac:inkMkLst>
        </pc:inkChg>
        <pc:inkChg chg="mod">
          <ac:chgData name="Benade, Gerdus" userId="15349777-206e-4d7a-8365-52131a346f04" providerId="ADAL" clId="{CC569292-330E-4BB3-BFDF-CE5F192F2795}" dt="2022-12-07T02:12:21.173" v="336"/>
          <ac:inkMkLst>
            <pc:docMk/>
            <pc:sldMk cId="2987256788" sldId="395"/>
            <ac:inkMk id="49" creationId="{000C0ABE-7D46-4BE9-8C5B-8C987957D342}"/>
          </ac:inkMkLst>
        </pc:inkChg>
        <pc:inkChg chg="mod">
          <ac:chgData name="Benade, Gerdus" userId="15349777-206e-4d7a-8365-52131a346f04" providerId="ADAL" clId="{CC569292-330E-4BB3-BFDF-CE5F192F2795}" dt="2022-12-07T02:12:21.173" v="336"/>
          <ac:inkMkLst>
            <pc:docMk/>
            <pc:sldMk cId="2987256788" sldId="395"/>
            <ac:inkMk id="50" creationId="{6231142D-B609-4881-A397-9C33AD821494}"/>
          </ac:inkMkLst>
        </pc:inkChg>
        <pc:inkChg chg="mod">
          <ac:chgData name="Benade, Gerdus" userId="15349777-206e-4d7a-8365-52131a346f04" providerId="ADAL" clId="{CC569292-330E-4BB3-BFDF-CE5F192F2795}" dt="2022-12-07T02:12:21.173" v="336"/>
          <ac:inkMkLst>
            <pc:docMk/>
            <pc:sldMk cId="2987256788" sldId="395"/>
            <ac:inkMk id="51" creationId="{700AF83E-09E4-45F0-A5FA-1BB44B4F96AD}"/>
          </ac:inkMkLst>
        </pc:inkChg>
        <pc:inkChg chg="mod">
          <ac:chgData name="Benade, Gerdus" userId="15349777-206e-4d7a-8365-52131a346f04" providerId="ADAL" clId="{CC569292-330E-4BB3-BFDF-CE5F192F2795}" dt="2022-12-07T02:12:21.173" v="336"/>
          <ac:inkMkLst>
            <pc:docMk/>
            <pc:sldMk cId="2987256788" sldId="395"/>
            <ac:inkMk id="52" creationId="{A9661C3B-1E13-40A2-A944-DC8D1DD0829E}"/>
          </ac:inkMkLst>
        </pc:inkChg>
        <pc:inkChg chg="mod">
          <ac:chgData name="Benade, Gerdus" userId="15349777-206e-4d7a-8365-52131a346f04" providerId="ADAL" clId="{CC569292-330E-4BB3-BFDF-CE5F192F2795}" dt="2022-12-07T02:12:21.173" v="336"/>
          <ac:inkMkLst>
            <pc:docMk/>
            <pc:sldMk cId="2987256788" sldId="395"/>
            <ac:inkMk id="53" creationId="{319CBA22-C935-477A-9F21-A534779F53EC}"/>
          </ac:inkMkLst>
        </pc:inkChg>
        <pc:inkChg chg="mod">
          <ac:chgData name="Benade, Gerdus" userId="15349777-206e-4d7a-8365-52131a346f04" providerId="ADAL" clId="{CC569292-330E-4BB3-BFDF-CE5F192F2795}" dt="2022-12-07T02:12:21.173" v="336"/>
          <ac:inkMkLst>
            <pc:docMk/>
            <pc:sldMk cId="2987256788" sldId="395"/>
            <ac:inkMk id="54" creationId="{AD7AB1D9-6ADA-4F1F-9EB0-2BF1C9D854FC}"/>
          </ac:inkMkLst>
        </pc:inkChg>
        <pc:inkChg chg="mod">
          <ac:chgData name="Benade, Gerdus" userId="15349777-206e-4d7a-8365-52131a346f04" providerId="ADAL" clId="{CC569292-330E-4BB3-BFDF-CE5F192F2795}" dt="2022-12-07T02:12:21.173" v="336"/>
          <ac:inkMkLst>
            <pc:docMk/>
            <pc:sldMk cId="2987256788" sldId="395"/>
            <ac:inkMk id="55" creationId="{801072A5-6AB2-4429-978B-F2FD0D128E25}"/>
          </ac:inkMkLst>
        </pc:inkChg>
        <pc:inkChg chg="mod">
          <ac:chgData name="Benade, Gerdus" userId="15349777-206e-4d7a-8365-52131a346f04" providerId="ADAL" clId="{CC569292-330E-4BB3-BFDF-CE5F192F2795}" dt="2022-12-07T02:12:21.173" v="336"/>
          <ac:inkMkLst>
            <pc:docMk/>
            <pc:sldMk cId="2987256788" sldId="395"/>
            <ac:inkMk id="56" creationId="{F7841D0F-4D58-4690-9B2E-A245B84C5CB5}"/>
          </ac:inkMkLst>
        </pc:inkChg>
        <pc:inkChg chg="mod">
          <ac:chgData name="Benade, Gerdus" userId="15349777-206e-4d7a-8365-52131a346f04" providerId="ADAL" clId="{CC569292-330E-4BB3-BFDF-CE5F192F2795}" dt="2022-12-07T02:12:21.173" v="336"/>
          <ac:inkMkLst>
            <pc:docMk/>
            <pc:sldMk cId="2987256788" sldId="395"/>
            <ac:inkMk id="57" creationId="{12C9113A-0C47-423F-9483-5D06156993D3}"/>
          </ac:inkMkLst>
        </pc:inkChg>
        <pc:inkChg chg="mod">
          <ac:chgData name="Benade, Gerdus" userId="15349777-206e-4d7a-8365-52131a346f04" providerId="ADAL" clId="{CC569292-330E-4BB3-BFDF-CE5F192F2795}" dt="2022-12-07T02:12:21.173" v="336"/>
          <ac:inkMkLst>
            <pc:docMk/>
            <pc:sldMk cId="2987256788" sldId="395"/>
            <ac:inkMk id="58" creationId="{4E3CE1EE-3345-4EA0-9328-B312F99C734F}"/>
          </ac:inkMkLst>
        </pc:inkChg>
        <pc:inkChg chg="mod">
          <ac:chgData name="Benade, Gerdus" userId="15349777-206e-4d7a-8365-52131a346f04" providerId="ADAL" clId="{CC569292-330E-4BB3-BFDF-CE5F192F2795}" dt="2022-12-07T02:12:21.173" v="336"/>
          <ac:inkMkLst>
            <pc:docMk/>
            <pc:sldMk cId="2987256788" sldId="395"/>
            <ac:inkMk id="59" creationId="{5E828551-DE8F-4BD6-92D8-F443E1C002F7}"/>
          </ac:inkMkLst>
        </pc:inkChg>
        <pc:inkChg chg="mod">
          <ac:chgData name="Benade, Gerdus" userId="15349777-206e-4d7a-8365-52131a346f04" providerId="ADAL" clId="{CC569292-330E-4BB3-BFDF-CE5F192F2795}" dt="2022-12-07T02:12:21.173" v="336"/>
          <ac:inkMkLst>
            <pc:docMk/>
            <pc:sldMk cId="2987256788" sldId="395"/>
            <ac:inkMk id="60" creationId="{8B2A7C24-A71A-43F3-9625-A76E7F1C7ED4}"/>
          </ac:inkMkLst>
        </pc:inkChg>
        <pc:inkChg chg="mod">
          <ac:chgData name="Benade, Gerdus" userId="15349777-206e-4d7a-8365-52131a346f04" providerId="ADAL" clId="{CC569292-330E-4BB3-BFDF-CE5F192F2795}" dt="2022-12-07T02:12:21.173" v="336"/>
          <ac:inkMkLst>
            <pc:docMk/>
            <pc:sldMk cId="2987256788" sldId="395"/>
            <ac:inkMk id="61" creationId="{6E0570A3-AB29-4486-9ADA-CE080075EE5F}"/>
          </ac:inkMkLst>
        </pc:inkChg>
        <pc:inkChg chg="mod">
          <ac:chgData name="Benade, Gerdus" userId="15349777-206e-4d7a-8365-52131a346f04" providerId="ADAL" clId="{CC569292-330E-4BB3-BFDF-CE5F192F2795}" dt="2022-12-07T02:12:21.173" v="336"/>
          <ac:inkMkLst>
            <pc:docMk/>
            <pc:sldMk cId="2987256788" sldId="395"/>
            <ac:inkMk id="62" creationId="{5218A0E1-6140-4FC1-8DD6-D20325FA0A5E}"/>
          </ac:inkMkLst>
        </pc:inkChg>
        <pc:inkChg chg="mod">
          <ac:chgData name="Benade, Gerdus" userId="15349777-206e-4d7a-8365-52131a346f04" providerId="ADAL" clId="{CC569292-330E-4BB3-BFDF-CE5F192F2795}" dt="2022-12-07T02:12:21.173" v="336"/>
          <ac:inkMkLst>
            <pc:docMk/>
            <pc:sldMk cId="2987256788" sldId="395"/>
            <ac:inkMk id="63" creationId="{EC8BD266-04D7-4436-81C8-9761D62E4AE5}"/>
          </ac:inkMkLst>
        </pc:inkChg>
        <pc:inkChg chg="mod">
          <ac:chgData name="Benade, Gerdus" userId="15349777-206e-4d7a-8365-52131a346f04" providerId="ADAL" clId="{CC569292-330E-4BB3-BFDF-CE5F192F2795}" dt="2022-12-07T02:12:21.173" v="336"/>
          <ac:inkMkLst>
            <pc:docMk/>
            <pc:sldMk cId="2987256788" sldId="395"/>
            <ac:inkMk id="64" creationId="{D9053F9D-5020-4FF0-86ED-B9750555F49B}"/>
          </ac:inkMkLst>
        </pc:inkChg>
        <pc:inkChg chg="mod">
          <ac:chgData name="Benade, Gerdus" userId="15349777-206e-4d7a-8365-52131a346f04" providerId="ADAL" clId="{CC569292-330E-4BB3-BFDF-CE5F192F2795}" dt="2022-12-07T02:12:21.173" v="336"/>
          <ac:inkMkLst>
            <pc:docMk/>
            <pc:sldMk cId="2987256788" sldId="395"/>
            <ac:inkMk id="65" creationId="{5C95BB44-F5BE-4E4F-917B-501455A29A68}"/>
          </ac:inkMkLst>
        </pc:inkChg>
        <pc:inkChg chg="mod">
          <ac:chgData name="Benade, Gerdus" userId="15349777-206e-4d7a-8365-52131a346f04" providerId="ADAL" clId="{CC569292-330E-4BB3-BFDF-CE5F192F2795}" dt="2022-12-07T02:12:21.173" v="336"/>
          <ac:inkMkLst>
            <pc:docMk/>
            <pc:sldMk cId="2987256788" sldId="395"/>
            <ac:inkMk id="66" creationId="{2801304A-4BE1-4504-BE5D-70DEE3A92BFE}"/>
          </ac:inkMkLst>
        </pc:inkChg>
        <pc:inkChg chg="mod">
          <ac:chgData name="Benade, Gerdus" userId="15349777-206e-4d7a-8365-52131a346f04" providerId="ADAL" clId="{CC569292-330E-4BB3-BFDF-CE5F192F2795}" dt="2022-12-07T02:12:21.173" v="336"/>
          <ac:inkMkLst>
            <pc:docMk/>
            <pc:sldMk cId="2987256788" sldId="395"/>
            <ac:inkMk id="67" creationId="{FA3D8CD6-8C9A-41B0-8CB6-EDC79F6E9497}"/>
          </ac:inkMkLst>
        </pc:inkChg>
        <pc:inkChg chg="mod">
          <ac:chgData name="Benade, Gerdus" userId="15349777-206e-4d7a-8365-52131a346f04" providerId="ADAL" clId="{CC569292-330E-4BB3-BFDF-CE5F192F2795}" dt="2022-12-07T02:12:21.173" v="336"/>
          <ac:inkMkLst>
            <pc:docMk/>
            <pc:sldMk cId="2987256788" sldId="395"/>
            <ac:inkMk id="68" creationId="{8E684AAC-2BF5-4598-A12A-049D80178127}"/>
          </ac:inkMkLst>
        </pc:inkChg>
        <pc:inkChg chg="mod">
          <ac:chgData name="Benade, Gerdus" userId="15349777-206e-4d7a-8365-52131a346f04" providerId="ADAL" clId="{CC569292-330E-4BB3-BFDF-CE5F192F2795}" dt="2022-12-07T02:12:21.173" v="336"/>
          <ac:inkMkLst>
            <pc:docMk/>
            <pc:sldMk cId="2987256788" sldId="395"/>
            <ac:inkMk id="69" creationId="{876C940D-5EE4-487C-AC37-77B045620090}"/>
          </ac:inkMkLst>
        </pc:inkChg>
        <pc:inkChg chg="mod">
          <ac:chgData name="Benade, Gerdus" userId="15349777-206e-4d7a-8365-52131a346f04" providerId="ADAL" clId="{CC569292-330E-4BB3-BFDF-CE5F192F2795}" dt="2022-12-07T02:12:21.173" v="336"/>
          <ac:inkMkLst>
            <pc:docMk/>
            <pc:sldMk cId="2987256788" sldId="395"/>
            <ac:inkMk id="70" creationId="{3526E71F-9AC0-420D-B0B0-0AF82A011674}"/>
          </ac:inkMkLst>
        </pc:inkChg>
        <pc:inkChg chg="add mod">
          <ac:chgData name="Benade, Gerdus" userId="15349777-206e-4d7a-8365-52131a346f04" providerId="ADAL" clId="{CC569292-330E-4BB3-BFDF-CE5F192F2795}" dt="2022-12-07T02:12:30.712" v="338" actId="1076"/>
          <ac:inkMkLst>
            <pc:docMk/>
            <pc:sldMk cId="2987256788" sldId="395"/>
            <ac:inkMk id="71" creationId="{2D327C63-86B8-4919-9C09-C2FEA6482138}"/>
          </ac:inkMkLst>
        </pc:inkChg>
        <pc:inkChg chg="add mod">
          <ac:chgData name="Benade, Gerdus" userId="15349777-206e-4d7a-8365-52131a346f04" providerId="ADAL" clId="{CC569292-330E-4BB3-BFDF-CE5F192F2795}" dt="2022-12-07T02:12:30.712" v="338" actId="1076"/>
          <ac:inkMkLst>
            <pc:docMk/>
            <pc:sldMk cId="2987256788" sldId="395"/>
            <ac:inkMk id="72" creationId="{C83A67DE-E2BB-4D19-B828-13FA6F8E2C2B}"/>
          </ac:inkMkLst>
        </pc:inkChg>
        <pc:inkChg chg="add mod">
          <ac:chgData name="Benade, Gerdus" userId="15349777-206e-4d7a-8365-52131a346f04" providerId="ADAL" clId="{CC569292-330E-4BB3-BFDF-CE5F192F2795}" dt="2022-12-07T02:12:30.712" v="338" actId="1076"/>
          <ac:inkMkLst>
            <pc:docMk/>
            <pc:sldMk cId="2987256788" sldId="395"/>
            <ac:inkMk id="73" creationId="{9693DA04-A66D-4110-B1CC-4539BE2744DD}"/>
          </ac:inkMkLst>
        </pc:inkChg>
        <pc:inkChg chg="add mod">
          <ac:chgData name="Benade, Gerdus" userId="15349777-206e-4d7a-8365-52131a346f04" providerId="ADAL" clId="{CC569292-330E-4BB3-BFDF-CE5F192F2795}" dt="2022-12-07T02:12:30.712" v="338" actId="1076"/>
          <ac:inkMkLst>
            <pc:docMk/>
            <pc:sldMk cId="2987256788" sldId="395"/>
            <ac:inkMk id="74" creationId="{37F2E05B-61C8-44C6-A9B5-CADC9F3F1A77}"/>
          </ac:inkMkLst>
        </pc:inkChg>
        <pc:inkChg chg="add mod">
          <ac:chgData name="Benade, Gerdus" userId="15349777-206e-4d7a-8365-52131a346f04" providerId="ADAL" clId="{CC569292-330E-4BB3-BFDF-CE5F192F2795}" dt="2022-12-07T02:12:30.712" v="338" actId="1076"/>
          <ac:inkMkLst>
            <pc:docMk/>
            <pc:sldMk cId="2987256788" sldId="395"/>
            <ac:inkMk id="75" creationId="{F98148B1-F352-4EDD-A667-23A7E32DDD46}"/>
          </ac:inkMkLst>
        </pc:inkChg>
        <pc:inkChg chg="add mod">
          <ac:chgData name="Benade, Gerdus" userId="15349777-206e-4d7a-8365-52131a346f04" providerId="ADAL" clId="{CC569292-330E-4BB3-BFDF-CE5F192F2795}" dt="2022-12-07T02:12:30.712" v="338" actId="1076"/>
          <ac:inkMkLst>
            <pc:docMk/>
            <pc:sldMk cId="2987256788" sldId="395"/>
            <ac:inkMk id="76" creationId="{98CE5F94-3216-446B-9B38-2AEDE4EA9EFF}"/>
          </ac:inkMkLst>
        </pc:inkChg>
        <pc:inkChg chg="mod">
          <ac:chgData name="Benade, Gerdus" userId="15349777-206e-4d7a-8365-52131a346f04" providerId="ADAL" clId="{CC569292-330E-4BB3-BFDF-CE5F192F2795}" dt="2022-12-07T02:12:21.173" v="336"/>
          <ac:inkMkLst>
            <pc:docMk/>
            <pc:sldMk cId="2987256788" sldId="395"/>
            <ac:inkMk id="78" creationId="{DF4E93A5-09B5-4651-9130-02EE0EF01677}"/>
          </ac:inkMkLst>
        </pc:inkChg>
        <pc:inkChg chg="mod">
          <ac:chgData name="Benade, Gerdus" userId="15349777-206e-4d7a-8365-52131a346f04" providerId="ADAL" clId="{CC569292-330E-4BB3-BFDF-CE5F192F2795}" dt="2022-12-07T02:12:21.173" v="336"/>
          <ac:inkMkLst>
            <pc:docMk/>
            <pc:sldMk cId="2987256788" sldId="395"/>
            <ac:inkMk id="79" creationId="{210E8389-F3B1-445C-87F9-68CE77E203C7}"/>
          </ac:inkMkLst>
        </pc:inkChg>
        <pc:inkChg chg="mod">
          <ac:chgData name="Benade, Gerdus" userId="15349777-206e-4d7a-8365-52131a346f04" providerId="ADAL" clId="{CC569292-330E-4BB3-BFDF-CE5F192F2795}" dt="2022-12-07T02:12:21.173" v="336"/>
          <ac:inkMkLst>
            <pc:docMk/>
            <pc:sldMk cId="2987256788" sldId="395"/>
            <ac:inkMk id="80" creationId="{B8D6A914-6D70-4E86-96F0-183AC899D54C}"/>
          </ac:inkMkLst>
        </pc:inkChg>
        <pc:inkChg chg="mod">
          <ac:chgData name="Benade, Gerdus" userId="15349777-206e-4d7a-8365-52131a346f04" providerId="ADAL" clId="{CC569292-330E-4BB3-BFDF-CE5F192F2795}" dt="2022-12-07T02:12:21.173" v="336"/>
          <ac:inkMkLst>
            <pc:docMk/>
            <pc:sldMk cId="2987256788" sldId="395"/>
            <ac:inkMk id="81" creationId="{9D2DA1BB-0CA9-49ED-998C-06C183D41307}"/>
          </ac:inkMkLst>
        </pc:inkChg>
        <pc:inkChg chg="mod">
          <ac:chgData name="Benade, Gerdus" userId="15349777-206e-4d7a-8365-52131a346f04" providerId="ADAL" clId="{CC569292-330E-4BB3-BFDF-CE5F192F2795}" dt="2022-12-07T02:12:21.173" v="336"/>
          <ac:inkMkLst>
            <pc:docMk/>
            <pc:sldMk cId="2987256788" sldId="395"/>
            <ac:inkMk id="82" creationId="{7602E2CD-5210-4564-B7A3-DDE14BE483AF}"/>
          </ac:inkMkLst>
        </pc:inkChg>
        <pc:inkChg chg="mod">
          <ac:chgData name="Benade, Gerdus" userId="15349777-206e-4d7a-8365-52131a346f04" providerId="ADAL" clId="{CC569292-330E-4BB3-BFDF-CE5F192F2795}" dt="2022-12-07T02:12:21.173" v="336"/>
          <ac:inkMkLst>
            <pc:docMk/>
            <pc:sldMk cId="2987256788" sldId="395"/>
            <ac:inkMk id="83" creationId="{C249D21A-8FDD-45B6-BAAB-CC6164DF01B4}"/>
          </ac:inkMkLst>
        </pc:inkChg>
        <pc:inkChg chg="mod">
          <ac:chgData name="Benade, Gerdus" userId="15349777-206e-4d7a-8365-52131a346f04" providerId="ADAL" clId="{CC569292-330E-4BB3-BFDF-CE5F192F2795}" dt="2022-12-07T02:12:21.173" v="336"/>
          <ac:inkMkLst>
            <pc:docMk/>
            <pc:sldMk cId="2987256788" sldId="395"/>
            <ac:inkMk id="84" creationId="{0734CFEB-40FE-499D-B62F-9C175558AFB8}"/>
          </ac:inkMkLst>
        </pc:inkChg>
        <pc:inkChg chg="mod">
          <ac:chgData name="Benade, Gerdus" userId="15349777-206e-4d7a-8365-52131a346f04" providerId="ADAL" clId="{CC569292-330E-4BB3-BFDF-CE5F192F2795}" dt="2022-12-07T02:12:21.173" v="336"/>
          <ac:inkMkLst>
            <pc:docMk/>
            <pc:sldMk cId="2987256788" sldId="395"/>
            <ac:inkMk id="85" creationId="{199A3EC4-CDC0-47F3-A4F9-12FB6D46B246}"/>
          </ac:inkMkLst>
        </pc:inkChg>
        <pc:inkChg chg="mod">
          <ac:chgData name="Benade, Gerdus" userId="15349777-206e-4d7a-8365-52131a346f04" providerId="ADAL" clId="{CC569292-330E-4BB3-BFDF-CE5F192F2795}" dt="2022-12-07T02:12:21.173" v="336"/>
          <ac:inkMkLst>
            <pc:docMk/>
            <pc:sldMk cId="2987256788" sldId="395"/>
            <ac:inkMk id="86" creationId="{8B666F81-50C9-4AB0-ADF1-A7A85E594EFE}"/>
          </ac:inkMkLst>
        </pc:inkChg>
        <pc:inkChg chg="mod">
          <ac:chgData name="Benade, Gerdus" userId="15349777-206e-4d7a-8365-52131a346f04" providerId="ADAL" clId="{CC569292-330E-4BB3-BFDF-CE5F192F2795}" dt="2022-12-07T02:12:21.173" v="336"/>
          <ac:inkMkLst>
            <pc:docMk/>
            <pc:sldMk cId="2987256788" sldId="395"/>
            <ac:inkMk id="87" creationId="{EA4998A3-150E-4FAA-A1A6-C6F76857AB10}"/>
          </ac:inkMkLst>
        </pc:inkChg>
        <pc:inkChg chg="mod">
          <ac:chgData name="Benade, Gerdus" userId="15349777-206e-4d7a-8365-52131a346f04" providerId="ADAL" clId="{CC569292-330E-4BB3-BFDF-CE5F192F2795}" dt="2022-12-07T02:12:21.173" v="336"/>
          <ac:inkMkLst>
            <pc:docMk/>
            <pc:sldMk cId="2987256788" sldId="395"/>
            <ac:inkMk id="88" creationId="{ACE2C76C-810B-45B5-91B1-B9BD1A25510D}"/>
          </ac:inkMkLst>
        </pc:inkChg>
        <pc:inkChg chg="mod">
          <ac:chgData name="Benade, Gerdus" userId="15349777-206e-4d7a-8365-52131a346f04" providerId="ADAL" clId="{CC569292-330E-4BB3-BFDF-CE5F192F2795}" dt="2022-12-07T02:12:21.173" v="336"/>
          <ac:inkMkLst>
            <pc:docMk/>
            <pc:sldMk cId="2987256788" sldId="395"/>
            <ac:inkMk id="90" creationId="{90DA129B-8C58-42C5-8831-B378EF93908B}"/>
          </ac:inkMkLst>
        </pc:inkChg>
        <pc:inkChg chg="mod">
          <ac:chgData name="Benade, Gerdus" userId="15349777-206e-4d7a-8365-52131a346f04" providerId="ADAL" clId="{CC569292-330E-4BB3-BFDF-CE5F192F2795}" dt="2022-12-07T02:12:21.173" v="336"/>
          <ac:inkMkLst>
            <pc:docMk/>
            <pc:sldMk cId="2987256788" sldId="395"/>
            <ac:inkMk id="91" creationId="{1F9FF121-28AB-4C59-BE77-F09E25E74BC1}"/>
          </ac:inkMkLst>
        </pc:inkChg>
        <pc:inkChg chg="mod">
          <ac:chgData name="Benade, Gerdus" userId="15349777-206e-4d7a-8365-52131a346f04" providerId="ADAL" clId="{CC569292-330E-4BB3-BFDF-CE5F192F2795}" dt="2022-12-07T02:12:21.173" v="336"/>
          <ac:inkMkLst>
            <pc:docMk/>
            <pc:sldMk cId="2987256788" sldId="395"/>
            <ac:inkMk id="92" creationId="{8F679773-0134-4DB2-85E8-7ED56EDAC9B9}"/>
          </ac:inkMkLst>
        </pc:inkChg>
        <pc:inkChg chg="mod">
          <ac:chgData name="Benade, Gerdus" userId="15349777-206e-4d7a-8365-52131a346f04" providerId="ADAL" clId="{CC569292-330E-4BB3-BFDF-CE5F192F2795}" dt="2022-12-07T02:12:21.173" v="336"/>
          <ac:inkMkLst>
            <pc:docMk/>
            <pc:sldMk cId="2987256788" sldId="395"/>
            <ac:inkMk id="93" creationId="{6AAF819D-72DA-471E-8257-CECEF3CA75BA}"/>
          </ac:inkMkLst>
        </pc:inkChg>
        <pc:inkChg chg="mod">
          <ac:chgData name="Benade, Gerdus" userId="15349777-206e-4d7a-8365-52131a346f04" providerId="ADAL" clId="{CC569292-330E-4BB3-BFDF-CE5F192F2795}" dt="2022-12-07T02:12:21.173" v="336"/>
          <ac:inkMkLst>
            <pc:docMk/>
            <pc:sldMk cId="2987256788" sldId="395"/>
            <ac:inkMk id="94" creationId="{22687BFF-4A16-48C1-9CCC-6553E0E64D98}"/>
          </ac:inkMkLst>
        </pc:inkChg>
        <pc:inkChg chg="mod">
          <ac:chgData name="Benade, Gerdus" userId="15349777-206e-4d7a-8365-52131a346f04" providerId="ADAL" clId="{CC569292-330E-4BB3-BFDF-CE5F192F2795}" dt="2022-12-07T02:12:21.173" v="336"/>
          <ac:inkMkLst>
            <pc:docMk/>
            <pc:sldMk cId="2987256788" sldId="395"/>
            <ac:inkMk id="95" creationId="{E252C348-C642-475D-83E6-BD16D21B1D9F}"/>
          </ac:inkMkLst>
        </pc:inkChg>
        <pc:inkChg chg="mod">
          <ac:chgData name="Benade, Gerdus" userId="15349777-206e-4d7a-8365-52131a346f04" providerId="ADAL" clId="{CC569292-330E-4BB3-BFDF-CE5F192F2795}" dt="2022-12-07T02:12:21.173" v="336"/>
          <ac:inkMkLst>
            <pc:docMk/>
            <pc:sldMk cId="2987256788" sldId="395"/>
            <ac:inkMk id="96" creationId="{9C833F96-587B-42D8-805A-5EEF1384B690}"/>
          </ac:inkMkLst>
        </pc:inkChg>
        <pc:inkChg chg="mod">
          <ac:chgData name="Benade, Gerdus" userId="15349777-206e-4d7a-8365-52131a346f04" providerId="ADAL" clId="{CC569292-330E-4BB3-BFDF-CE5F192F2795}" dt="2022-12-07T02:12:21.173" v="336"/>
          <ac:inkMkLst>
            <pc:docMk/>
            <pc:sldMk cId="2987256788" sldId="395"/>
            <ac:inkMk id="97" creationId="{F9515DBE-23E6-43FC-8CF6-44DF48A02569}"/>
          </ac:inkMkLst>
        </pc:inkChg>
        <pc:inkChg chg="mod">
          <ac:chgData name="Benade, Gerdus" userId="15349777-206e-4d7a-8365-52131a346f04" providerId="ADAL" clId="{CC569292-330E-4BB3-BFDF-CE5F192F2795}" dt="2022-12-07T02:12:21.173" v="336"/>
          <ac:inkMkLst>
            <pc:docMk/>
            <pc:sldMk cId="2987256788" sldId="395"/>
            <ac:inkMk id="98" creationId="{35C8ECB3-6A02-4BE1-A746-1C0C90803E9C}"/>
          </ac:inkMkLst>
        </pc:inkChg>
        <pc:inkChg chg="mod">
          <ac:chgData name="Benade, Gerdus" userId="15349777-206e-4d7a-8365-52131a346f04" providerId="ADAL" clId="{CC569292-330E-4BB3-BFDF-CE5F192F2795}" dt="2022-12-07T02:12:21.173" v="336"/>
          <ac:inkMkLst>
            <pc:docMk/>
            <pc:sldMk cId="2987256788" sldId="395"/>
            <ac:inkMk id="99" creationId="{7474E6E5-766C-4035-9028-E952BA628A86}"/>
          </ac:inkMkLst>
        </pc:inkChg>
        <pc:inkChg chg="mod">
          <ac:chgData name="Benade, Gerdus" userId="15349777-206e-4d7a-8365-52131a346f04" providerId="ADAL" clId="{CC569292-330E-4BB3-BFDF-CE5F192F2795}" dt="2022-12-07T02:12:21.173" v="336"/>
          <ac:inkMkLst>
            <pc:docMk/>
            <pc:sldMk cId="2987256788" sldId="395"/>
            <ac:inkMk id="100" creationId="{8C1A1C09-CC7C-464B-9413-83F29AE57B37}"/>
          </ac:inkMkLst>
        </pc:inkChg>
        <pc:inkChg chg="mod">
          <ac:chgData name="Benade, Gerdus" userId="15349777-206e-4d7a-8365-52131a346f04" providerId="ADAL" clId="{CC569292-330E-4BB3-BFDF-CE5F192F2795}" dt="2022-12-07T02:12:21.173" v="336"/>
          <ac:inkMkLst>
            <pc:docMk/>
            <pc:sldMk cId="2987256788" sldId="395"/>
            <ac:inkMk id="101" creationId="{CA7DABD1-B44D-45C8-B36C-8B12676FB81E}"/>
          </ac:inkMkLst>
        </pc:inkChg>
        <pc:inkChg chg="mod">
          <ac:chgData name="Benade, Gerdus" userId="15349777-206e-4d7a-8365-52131a346f04" providerId="ADAL" clId="{CC569292-330E-4BB3-BFDF-CE5F192F2795}" dt="2022-12-07T02:12:21.173" v="336"/>
          <ac:inkMkLst>
            <pc:docMk/>
            <pc:sldMk cId="2987256788" sldId="395"/>
            <ac:inkMk id="102" creationId="{EAD4C354-7614-4773-88F4-5CE344503C8B}"/>
          </ac:inkMkLst>
        </pc:inkChg>
      </pc:sldChg>
      <pc:sldChg chg="modSp mod modAnim modNotesTx">
        <pc:chgData name="Benade, Gerdus" userId="15349777-206e-4d7a-8365-52131a346f04" providerId="ADAL" clId="{CC569292-330E-4BB3-BFDF-CE5F192F2795}" dt="2022-12-13T02:08:34.136" v="1128"/>
        <pc:sldMkLst>
          <pc:docMk/>
          <pc:sldMk cId="4280004585" sldId="396"/>
        </pc:sldMkLst>
        <pc:spChg chg="mod">
          <ac:chgData name="Benade, Gerdus" userId="15349777-206e-4d7a-8365-52131a346f04" providerId="ADAL" clId="{CC569292-330E-4BB3-BFDF-CE5F192F2795}" dt="2022-12-13T02:04:14.603" v="1086" actId="20577"/>
          <ac:spMkLst>
            <pc:docMk/>
            <pc:sldMk cId="4280004585" sldId="396"/>
            <ac:spMk id="3" creationId="{5EE73F1C-BFE7-4969-ADA4-E95B50E66E57}"/>
          </ac:spMkLst>
        </pc:spChg>
      </pc:sldChg>
      <pc:sldChg chg="modSp mod modAnim modNotesTx">
        <pc:chgData name="Benade, Gerdus" userId="15349777-206e-4d7a-8365-52131a346f04" providerId="ADAL" clId="{CC569292-330E-4BB3-BFDF-CE5F192F2795}" dt="2022-12-14T21:06:50.384" v="2217" actId="20577"/>
        <pc:sldMkLst>
          <pc:docMk/>
          <pc:sldMk cId="1728690055" sldId="397"/>
        </pc:sldMkLst>
        <pc:spChg chg="mod">
          <ac:chgData name="Benade, Gerdus" userId="15349777-206e-4d7a-8365-52131a346f04" providerId="ADAL" clId="{CC569292-330E-4BB3-BFDF-CE5F192F2795}" dt="2022-12-14T21:06:50.384" v="2217" actId="20577"/>
          <ac:spMkLst>
            <pc:docMk/>
            <pc:sldMk cId="1728690055" sldId="397"/>
            <ac:spMk id="3" creationId="{ABF7E845-735C-4ED2-A6AF-9D0B12642E99}"/>
          </ac:spMkLst>
        </pc:spChg>
      </pc:sldChg>
      <pc:sldChg chg="ord">
        <pc:chgData name="Benade, Gerdus" userId="15349777-206e-4d7a-8365-52131a346f04" providerId="ADAL" clId="{CC569292-330E-4BB3-BFDF-CE5F192F2795}" dt="2022-12-06T17:32:46.871" v="114"/>
        <pc:sldMkLst>
          <pc:docMk/>
          <pc:sldMk cId="750709845" sldId="400"/>
        </pc:sldMkLst>
      </pc:sldChg>
      <pc:sldChg chg="addSp delSp modSp mod modAnim">
        <pc:chgData name="Benade, Gerdus" userId="15349777-206e-4d7a-8365-52131a346f04" providerId="ADAL" clId="{CC569292-330E-4BB3-BFDF-CE5F192F2795}" dt="2022-12-07T02:08:32.708" v="219"/>
        <pc:sldMkLst>
          <pc:docMk/>
          <pc:sldMk cId="3911963949" sldId="403"/>
        </pc:sldMkLst>
        <pc:grpChg chg="del mod">
          <ac:chgData name="Benade, Gerdus" userId="15349777-206e-4d7a-8365-52131a346f04" providerId="ADAL" clId="{CC569292-330E-4BB3-BFDF-CE5F192F2795}" dt="2022-12-07T02:06:46.166" v="137"/>
          <ac:grpSpMkLst>
            <pc:docMk/>
            <pc:sldMk cId="3911963949" sldId="403"/>
            <ac:grpSpMk id="20" creationId="{D9EB949B-C076-4782-A9FE-8F87F58E1989}"/>
          </ac:grpSpMkLst>
        </pc:grpChg>
        <pc:grpChg chg="del mod">
          <ac:chgData name="Benade, Gerdus" userId="15349777-206e-4d7a-8365-52131a346f04" providerId="ADAL" clId="{CC569292-330E-4BB3-BFDF-CE5F192F2795}" dt="2022-12-07T02:06:51.909" v="143"/>
          <ac:grpSpMkLst>
            <pc:docMk/>
            <pc:sldMk cId="3911963949" sldId="403"/>
            <ac:grpSpMk id="25" creationId="{84F4B6F1-7907-49C1-887F-1733CD0EEE7A}"/>
          </ac:grpSpMkLst>
        </pc:grpChg>
        <pc:grpChg chg="del mod">
          <ac:chgData name="Benade, Gerdus" userId="15349777-206e-4d7a-8365-52131a346f04" providerId="ADAL" clId="{CC569292-330E-4BB3-BFDF-CE5F192F2795}" dt="2022-12-07T02:07:05.801" v="170"/>
          <ac:grpSpMkLst>
            <pc:docMk/>
            <pc:sldMk cId="3911963949" sldId="403"/>
            <ac:grpSpMk id="31" creationId="{C58847F3-F1A4-4E56-87C0-A9FE5EDCF9B8}"/>
          </ac:grpSpMkLst>
        </pc:grpChg>
        <pc:grpChg chg="del mod">
          <ac:chgData name="Benade, Gerdus" userId="15349777-206e-4d7a-8365-52131a346f04" providerId="ADAL" clId="{CC569292-330E-4BB3-BFDF-CE5F192F2795}" dt="2022-12-07T02:07:05.799" v="164"/>
          <ac:grpSpMkLst>
            <pc:docMk/>
            <pc:sldMk cId="3911963949" sldId="403"/>
            <ac:grpSpMk id="35" creationId="{777915B2-5DD6-4D90-BC4B-6518492F893F}"/>
          </ac:grpSpMkLst>
        </pc:grpChg>
        <pc:grpChg chg="del mod">
          <ac:chgData name="Benade, Gerdus" userId="15349777-206e-4d7a-8365-52131a346f04" providerId="ADAL" clId="{CC569292-330E-4BB3-BFDF-CE5F192F2795}" dt="2022-12-07T02:07:34.530" v="195"/>
          <ac:grpSpMkLst>
            <pc:docMk/>
            <pc:sldMk cId="3911963949" sldId="403"/>
            <ac:grpSpMk id="40" creationId="{F06B132B-EB96-4140-8B13-4565BCF2DD52}"/>
          </ac:grpSpMkLst>
        </pc:grpChg>
        <pc:grpChg chg="del mod">
          <ac:chgData name="Benade, Gerdus" userId="15349777-206e-4d7a-8365-52131a346f04" providerId="ADAL" clId="{CC569292-330E-4BB3-BFDF-CE5F192F2795}" dt="2022-12-07T02:07:34.530" v="195"/>
          <ac:grpSpMkLst>
            <pc:docMk/>
            <pc:sldMk cId="3911963949" sldId="403"/>
            <ac:grpSpMk id="44" creationId="{B37F8831-12B8-458F-A3B1-419961731A67}"/>
          </ac:grpSpMkLst>
        </pc:grpChg>
        <pc:grpChg chg="del mod">
          <ac:chgData name="Benade, Gerdus" userId="15349777-206e-4d7a-8365-52131a346f04" providerId="ADAL" clId="{CC569292-330E-4BB3-BFDF-CE5F192F2795}" dt="2022-12-07T02:07:37.644" v="197"/>
          <ac:grpSpMkLst>
            <pc:docMk/>
            <pc:sldMk cId="3911963949" sldId="403"/>
            <ac:grpSpMk id="50" creationId="{3B1FEB9E-BC79-4844-8E07-EBBF51F7E90F}"/>
          </ac:grpSpMkLst>
        </pc:grpChg>
        <pc:grpChg chg="del mod">
          <ac:chgData name="Benade, Gerdus" userId="15349777-206e-4d7a-8365-52131a346f04" providerId="ADAL" clId="{CC569292-330E-4BB3-BFDF-CE5F192F2795}" dt="2022-12-07T02:07:37.644" v="197"/>
          <ac:grpSpMkLst>
            <pc:docMk/>
            <pc:sldMk cId="3911963949" sldId="403"/>
            <ac:grpSpMk id="53" creationId="{899C7CBB-4A06-4C70-95E0-C8286DCA10EE}"/>
          </ac:grpSpMkLst>
        </pc:grpChg>
        <pc:grpChg chg="del mod">
          <ac:chgData name="Benade, Gerdus" userId="15349777-206e-4d7a-8365-52131a346f04" providerId="ADAL" clId="{CC569292-330E-4BB3-BFDF-CE5F192F2795}" dt="2022-12-07T02:07:40.512" v="200"/>
          <ac:grpSpMkLst>
            <pc:docMk/>
            <pc:sldMk cId="3911963949" sldId="403"/>
            <ac:grpSpMk id="56" creationId="{A607F20A-F447-415D-93C5-AC2F3C37F4CF}"/>
          </ac:grpSpMkLst>
        </pc:grpChg>
        <pc:grpChg chg="del mod">
          <ac:chgData name="Benade, Gerdus" userId="15349777-206e-4d7a-8365-52131a346f04" providerId="ADAL" clId="{CC569292-330E-4BB3-BFDF-CE5F192F2795}" dt="2022-12-07T02:07:40.512" v="200"/>
          <ac:grpSpMkLst>
            <pc:docMk/>
            <pc:sldMk cId="3911963949" sldId="403"/>
            <ac:grpSpMk id="58" creationId="{B8B88920-707B-44D2-BCEC-04775915C0E2}"/>
          </ac:grpSpMkLst>
        </pc:grpChg>
        <pc:grpChg chg="del mod">
          <ac:chgData name="Benade, Gerdus" userId="15349777-206e-4d7a-8365-52131a346f04" providerId="ADAL" clId="{CC569292-330E-4BB3-BFDF-CE5F192F2795}" dt="2022-12-07T02:07:50.005" v="205"/>
          <ac:grpSpMkLst>
            <pc:docMk/>
            <pc:sldMk cId="3911963949" sldId="403"/>
            <ac:grpSpMk id="61" creationId="{7F65856F-2DFE-40BD-8DB7-AA045539E1E9}"/>
          </ac:grpSpMkLst>
        </pc:grpChg>
        <pc:grpChg chg="del mod">
          <ac:chgData name="Benade, Gerdus" userId="15349777-206e-4d7a-8365-52131a346f04" providerId="ADAL" clId="{CC569292-330E-4BB3-BFDF-CE5F192F2795}" dt="2022-12-07T02:07:53.393" v="209"/>
          <ac:grpSpMkLst>
            <pc:docMk/>
            <pc:sldMk cId="3911963949" sldId="403"/>
            <ac:grpSpMk id="2051" creationId="{DFF6C8CC-384F-46C7-87ED-AC1C1574F24D}"/>
          </ac:grpSpMkLst>
        </pc:grpChg>
        <pc:grpChg chg="del mod">
          <ac:chgData name="Benade, Gerdus" userId="15349777-206e-4d7a-8365-52131a346f04" providerId="ADAL" clId="{CC569292-330E-4BB3-BFDF-CE5F192F2795}" dt="2022-12-07T02:07:54.990" v="212"/>
          <ac:grpSpMkLst>
            <pc:docMk/>
            <pc:sldMk cId="3911963949" sldId="403"/>
            <ac:grpSpMk id="2055" creationId="{FFC719ED-BDD1-4976-8E32-1DBDA75D5B7A}"/>
          </ac:grpSpMkLst>
        </pc:grpChg>
        <pc:grpChg chg="del mod">
          <ac:chgData name="Benade, Gerdus" userId="15349777-206e-4d7a-8365-52131a346f04" providerId="ADAL" clId="{CC569292-330E-4BB3-BFDF-CE5F192F2795}" dt="2022-12-07T02:07:57.365" v="216"/>
          <ac:grpSpMkLst>
            <pc:docMk/>
            <pc:sldMk cId="3911963949" sldId="403"/>
            <ac:grpSpMk id="2058" creationId="{50A3DB16-83CA-4791-8D19-27A4DEA53953}"/>
          </ac:grpSpMkLst>
        </pc:grpChg>
        <pc:grpChg chg="del mod">
          <ac:chgData name="Benade, Gerdus" userId="15349777-206e-4d7a-8365-52131a346f04" providerId="ADAL" clId="{CC569292-330E-4BB3-BFDF-CE5F192F2795}" dt="2022-12-07T02:08:32.708" v="219"/>
          <ac:grpSpMkLst>
            <pc:docMk/>
            <pc:sldMk cId="3911963949" sldId="403"/>
            <ac:grpSpMk id="2062" creationId="{AFDE82F5-24B3-415F-AC18-7011912A6A77}"/>
          </ac:grpSpMkLst>
        </pc:grpChg>
        <pc:grpChg chg="mod">
          <ac:chgData name="Benade, Gerdus" userId="15349777-206e-4d7a-8365-52131a346f04" providerId="ADAL" clId="{CC569292-330E-4BB3-BFDF-CE5F192F2795}" dt="2022-12-07T02:08:32.708" v="219"/>
          <ac:grpSpMkLst>
            <pc:docMk/>
            <pc:sldMk cId="3911963949" sldId="403"/>
            <ac:grpSpMk id="2064" creationId="{6A2A4101-13DD-483E-BA55-6DCC805DD9DF}"/>
          </ac:grpSpMkLst>
        </pc:grpChg>
        <pc:inkChg chg="add del mod">
          <ac:chgData name="Benade, Gerdus" userId="15349777-206e-4d7a-8365-52131a346f04" providerId="ADAL" clId="{CC569292-330E-4BB3-BFDF-CE5F192F2795}" dt="2022-12-07T02:07:00.753" v="148"/>
          <ac:inkMkLst>
            <pc:docMk/>
            <pc:sldMk cId="3911963949" sldId="403"/>
            <ac:inkMk id="5" creationId="{4F3B85F3-B973-40E6-B6D6-6AD90B867E2F}"/>
          </ac:inkMkLst>
        </pc:inkChg>
        <pc:inkChg chg="add del mod">
          <ac:chgData name="Benade, Gerdus" userId="15349777-206e-4d7a-8365-52131a346f04" providerId="ADAL" clId="{CC569292-330E-4BB3-BFDF-CE5F192F2795}" dt="2022-12-07T02:07:01.948" v="158"/>
          <ac:inkMkLst>
            <pc:docMk/>
            <pc:sldMk cId="3911963949" sldId="403"/>
            <ac:inkMk id="6" creationId="{F91B6403-36EB-444C-84A1-8C437EB35120}"/>
          </ac:inkMkLst>
        </pc:inkChg>
        <pc:inkChg chg="add del mod">
          <ac:chgData name="Benade, Gerdus" userId="15349777-206e-4d7a-8365-52131a346f04" providerId="ADAL" clId="{CC569292-330E-4BB3-BFDF-CE5F192F2795}" dt="2022-12-07T02:07:01.948" v="157"/>
          <ac:inkMkLst>
            <pc:docMk/>
            <pc:sldMk cId="3911963949" sldId="403"/>
            <ac:inkMk id="7" creationId="{5C22FBF7-CA60-4CB3-BAF8-0ED33C8C2060}"/>
          </ac:inkMkLst>
        </pc:inkChg>
        <pc:inkChg chg="add del mod">
          <ac:chgData name="Benade, Gerdus" userId="15349777-206e-4d7a-8365-52131a346f04" providerId="ADAL" clId="{CC569292-330E-4BB3-BFDF-CE5F192F2795}" dt="2022-12-07T02:07:01.372" v="151"/>
          <ac:inkMkLst>
            <pc:docMk/>
            <pc:sldMk cId="3911963949" sldId="403"/>
            <ac:inkMk id="8" creationId="{8DB9C0EC-A750-4338-95E7-17D46C7ED958}"/>
          </ac:inkMkLst>
        </pc:inkChg>
        <pc:inkChg chg="add del mod">
          <ac:chgData name="Benade, Gerdus" userId="15349777-206e-4d7a-8365-52131a346f04" providerId="ADAL" clId="{CC569292-330E-4BB3-BFDF-CE5F192F2795}" dt="2022-12-07T02:07:05.799" v="166"/>
          <ac:inkMkLst>
            <pc:docMk/>
            <pc:sldMk cId="3911963949" sldId="403"/>
            <ac:inkMk id="10" creationId="{2B19D8C3-4BC5-426E-AF6D-4A27DAB3AC5B}"/>
          </ac:inkMkLst>
        </pc:inkChg>
        <pc:inkChg chg="add del mod">
          <ac:chgData name="Benade, Gerdus" userId="15349777-206e-4d7a-8365-52131a346f04" providerId="ADAL" clId="{CC569292-330E-4BB3-BFDF-CE5F192F2795}" dt="2022-12-07T02:07:05.801" v="170"/>
          <ac:inkMkLst>
            <pc:docMk/>
            <pc:sldMk cId="3911963949" sldId="403"/>
            <ac:inkMk id="11" creationId="{43B914F1-56A6-4666-AD83-2EF90B4CD377}"/>
          </ac:inkMkLst>
        </pc:inkChg>
        <pc:inkChg chg="add del mod">
          <ac:chgData name="Benade, Gerdus" userId="15349777-206e-4d7a-8365-52131a346f04" providerId="ADAL" clId="{CC569292-330E-4BB3-BFDF-CE5F192F2795}" dt="2022-12-07T02:07:05.796" v="160"/>
          <ac:inkMkLst>
            <pc:docMk/>
            <pc:sldMk cId="3911963949" sldId="403"/>
            <ac:inkMk id="13" creationId="{32369B9D-B4DA-4313-8533-A47ECFFB35C6}"/>
          </ac:inkMkLst>
        </pc:inkChg>
        <pc:inkChg chg="add del mod">
          <ac:chgData name="Benade, Gerdus" userId="15349777-206e-4d7a-8365-52131a346f04" providerId="ADAL" clId="{CC569292-330E-4BB3-BFDF-CE5F192F2795}" dt="2022-12-07T02:07:01.371" v="150"/>
          <ac:inkMkLst>
            <pc:docMk/>
            <pc:sldMk cId="3911963949" sldId="403"/>
            <ac:inkMk id="14" creationId="{EFEBF5EB-7883-4FC7-9FE5-A53C7B74F775}"/>
          </ac:inkMkLst>
        </pc:inkChg>
        <pc:inkChg chg="add del mod">
          <ac:chgData name="Benade, Gerdus" userId="15349777-206e-4d7a-8365-52131a346f04" providerId="ADAL" clId="{CC569292-330E-4BB3-BFDF-CE5F192F2795}" dt="2022-12-07T02:07:05.800" v="169"/>
          <ac:inkMkLst>
            <pc:docMk/>
            <pc:sldMk cId="3911963949" sldId="403"/>
            <ac:inkMk id="15" creationId="{0BEE4314-CEF2-46F7-9C58-54B439AF882B}"/>
          </ac:inkMkLst>
        </pc:inkChg>
        <pc:inkChg chg="add del mod">
          <ac:chgData name="Benade, Gerdus" userId="15349777-206e-4d7a-8365-52131a346f04" providerId="ADAL" clId="{CC569292-330E-4BB3-BFDF-CE5F192F2795}" dt="2022-12-07T02:07:05.800" v="168"/>
          <ac:inkMkLst>
            <pc:docMk/>
            <pc:sldMk cId="3911963949" sldId="403"/>
            <ac:inkMk id="16" creationId="{57F0FAEC-C4F7-4DB9-A60D-5A6822A4EB63}"/>
          </ac:inkMkLst>
        </pc:inkChg>
        <pc:inkChg chg="add del mod">
          <ac:chgData name="Benade, Gerdus" userId="15349777-206e-4d7a-8365-52131a346f04" providerId="ADAL" clId="{CC569292-330E-4BB3-BFDF-CE5F192F2795}" dt="2022-12-07T02:07:05.799" v="165"/>
          <ac:inkMkLst>
            <pc:docMk/>
            <pc:sldMk cId="3911963949" sldId="403"/>
            <ac:inkMk id="17" creationId="{3F06AD3A-B4F2-4FBF-B57E-F6848EBFCE88}"/>
          </ac:inkMkLst>
        </pc:inkChg>
        <pc:inkChg chg="add del mod">
          <ac:chgData name="Benade, Gerdus" userId="15349777-206e-4d7a-8365-52131a346f04" providerId="ADAL" clId="{CC569292-330E-4BB3-BFDF-CE5F192F2795}" dt="2022-12-07T02:07:05.798" v="162"/>
          <ac:inkMkLst>
            <pc:docMk/>
            <pc:sldMk cId="3911963949" sldId="403"/>
            <ac:inkMk id="18" creationId="{5872D389-1503-48F6-AE69-EBD03A0CC856}"/>
          </ac:inkMkLst>
        </pc:inkChg>
        <pc:inkChg chg="add del mod">
          <ac:chgData name="Benade, Gerdus" userId="15349777-206e-4d7a-8365-52131a346f04" providerId="ADAL" clId="{CC569292-330E-4BB3-BFDF-CE5F192F2795}" dt="2022-12-07T02:07:05.801" v="171"/>
          <ac:inkMkLst>
            <pc:docMk/>
            <pc:sldMk cId="3911963949" sldId="403"/>
            <ac:inkMk id="19" creationId="{30BF7434-59DD-42DF-99B8-60815184AF91}"/>
          </ac:inkMkLst>
        </pc:inkChg>
        <pc:inkChg chg="add del mod">
          <ac:chgData name="Benade, Gerdus" userId="15349777-206e-4d7a-8365-52131a346f04" providerId="ADAL" clId="{CC569292-330E-4BB3-BFDF-CE5F192F2795}" dt="2022-12-07T02:07:01.946" v="153"/>
          <ac:inkMkLst>
            <pc:docMk/>
            <pc:sldMk cId="3911963949" sldId="403"/>
            <ac:inkMk id="21" creationId="{C0519DDC-C585-439A-86D5-4F86BA5F62E2}"/>
          </ac:inkMkLst>
        </pc:inkChg>
        <pc:inkChg chg="add del mod">
          <ac:chgData name="Benade, Gerdus" userId="15349777-206e-4d7a-8365-52131a346f04" providerId="ADAL" clId="{CC569292-330E-4BB3-BFDF-CE5F192F2795}" dt="2022-12-07T02:07:01.947" v="154"/>
          <ac:inkMkLst>
            <pc:docMk/>
            <pc:sldMk cId="3911963949" sldId="403"/>
            <ac:inkMk id="22" creationId="{DBF918E1-59D1-43CF-9F68-CFCFA7FC3EC7}"/>
          </ac:inkMkLst>
        </pc:inkChg>
        <pc:inkChg chg="add del mod">
          <ac:chgData name="Benade, Gerdus" userId="15349777-206e-4d7a-8365-52131a346f04" providerId="ADAL" clId="{CC569292-330E-4BB3-BFDF-CE5F192F2795}" dt="2022-12-07T02:07:01.947" v="156"/>
          <ac:inkMkLst>
            <pc:docMk/>
            <pc:sldMk cId="3911963949" sldId="403"/>
            <ac:inkMk id="23" creationId="{1D5B4AC0-24FE-4465-A8F8-005050EDE184}"/>
          </ac:inkMkLst>
        </pc:inkChg>
        <pc:inkChg chg="add del mod">
          <ac:chgData name="Benade, Gerdus" userId="15349777-206e-4d7a-8365-52131a346f04" providerId="ADAL" clId="{CC569292-330E-4BB3-BFDF-CE5F192F2795}" dt="2022-12-07T02:07:01.947" v="155"/>
          <ac:inkMkLst>
            <pc:docMk/>
            <pc:sldMk cId="3911963949" sldId="403"/>
            <ac:inkMk id="24" creationId="{541C7E80-CD06-4720-B81A-F331B74F46CD}"/>
          </ac:inkMkLst>
        </pc:inkChg>
        <pc:inkChg chg="add del mod">
          <ac:chgData name="Benade, Gerdus" userId="15349777-206e-4d7a-8365-52131a346f04" providerId="ADAL" clId="{CC569292-330E-4BB3-BFDF-CE5F192F2795}" dt="2022-12-07T02:07:05.797" v="161"/>
          <ac:inkMkLst>
            <pc:docMk/>
            <pc:sldMk cId="3911963949" sldId="403"/>
            <ac:inkMk id="26" creationId="{3B2CFF8F-6ECE-4BA8-8804-58305DC247F6}"/>
          </ac:inkMkLst>
        </pc:inkChg>
        <pc:inkChg chg="add del mod">
          <ac:chgData name="Benade, Gerdus" userId="15349777-206e-4d7a-8365-52131a346f04" providerId="ADAL" clId="{CC569292-330E-4BB3-BFDF-CE5F192F2795}" dt="2022-12-07T02:07:05.800" v="167"/>
          <ac:inkMkLst>
            <pc:docMk/>
            <pc:sldMk cId="3911963949" sldId="403"/>
            <ac:inkMk id="27" creationId="{465F10B3-6A70-4BD9-B79C-B744F3E096E0}"/>
          </ac:inkMkLst>
        </pc:inkChg>
        <pc:inkChg chg="add del mod">
          <ac:chgData name="Benade, Gerdus" userId="15349777-206e-4d7a-8365-52131a346f04" providerId="ADAL" clId="{CC569292-330E-4BB3-BFDF-CE5F192F2795}" dt="2022-12-07T02:07:01.370" v="149"/>
          <ac:inkMkLst>
            <pc:docMk/>
            <pc:sldMk cId="3911963949" sldId="403"/>
            <ac:inkMk id="28" creationId="{3C0C925B-067A-4C7A-A2E0-0407DD25828B}"/>
          </ac:inkMkLst>
        </pc:inkChg>
        <pc:inkChg chg="add del mod">
          <ac:chgData name="Benade, Gerdus" userId="15349777-206e-4d7a-8365-52131a346f04" providerId="ADAL" clId="{CC569292-330E-4BB3-BFDF-CE5F192F2795}" dt="2022-12-07T02:07:01.372" v="152"/>
          <ac:inkMkLst>
            <pc:docMk/>
            <pc:sldMk cId="3911963949" sldId="403"/>
            <ac:inkMk id="29" creationId="{E1C1EAED-CB54-4D8F-9C37-879DAA79A852}"/>
          </ac:inkMkLst>
        </pc:inkChg>
        <pc:inkChg chg="add del mod">
          <ac:chgData name="Benade, Gerdus" userId="15349777-206e-4d7a-8365-52131a346f04" providerId="ADAL" clId="{CC569292-330E-4BB3-BFDF-CE5F192F2795}" dt="2022-12-07T02:07:05.798" v="163"/>
          <ac:inkMkLst>
            <pc:docMk/>
            <pc:sldMk cId="3911963949" sldId="403"/>
            <ac:inkMk id="30" creationId="{00C987C8-2582-41E0-BCAC-B2A30C469F28}"/>
          </ac:inkMkLst>
        </pc:inkChg>
        <pc:inkChg chg="add del mod">
          <ac:chgData name="Benade, Gerdus" userId="15349777-206e-4d7a-8365-52131a346f04" providerId="ADAL" clId="{CC569292-330E-4BB3-BFDF-CE5F192F2795}" dt="2022-12-07T02:07:05.802" v="172"/>
          <ac:inkMkLst>
            <pc:docMk/>
            <pc:sldMk cId="3911963949" sldId="403"/>
            <ac:inkMk id="32" creationId="{8D8A55B5-CE0A-4ED5-ACD3-3CDE8DE530CF}"/>
          </ac:inkMkLst>
        </pc:inkChg>
        <pc:inkChg chg="add del mod">
          <ac:chgData name="Benade, Gerdus" userId="15349777-206e-4d7a-8365-52131a346f04" providerId="ADAL" clId="{CC569292-330E-4BB3-BFDF-CE5F192F2795}" dt="2022-12-07T02:07:02.300" v="159"/>
          <ac:inkMkLst>
            <pc:docMk/>
            <pc:sldMk cId="3911963949" sldId="403"/>
            <ac:inkMk id="33" creationId="{DCF8F693-D24D-4C04-9396-202E6F3130A1}"/>
          </ac:inkMkLst>
        </pc:inkChg>
        <pc:inkChg chg="add del mod">
          <ac:chgData name="Benade, Gerdus" userId="15349777-206e-4d7a-8365-52131a346f04" providerId="ADAL" clId="{CC569292-330E-4BB3-BFDF-CE5F192F2795}" dt="2022-12-07T02:07:05.799" v="164"/>
          <ac:inkMkLst>
            <pc:docMk/>
            <pc:sldMk cId="3911963949" sldId="403"/>
            <ac:inkMk id="34" creationId="{E521B2F2-0F11-4AB6-B077-D23ED424A892}"/>
          </ac:inkMkLst>
        </pc:inkChg>
        <pc:inkChg chg="add del">
          <ac:chgData name="Benade, Gerdus" userId="15349777-206e-4d7a-8365-52131a346f04" providerId="ADAL" clId="{CC569292-330E-4BB3-BFDF-CE5F192F2795}" dt="2022-12-07T02:07:14.236" v="176"/>
          <ac:inkMkLst>
            <pc:docMk/>
            <pc:sldMk cId="3911963949" sldId="403"/>
            <ac:inkMk id="36" creationId="{6237BC4C-B639-406C-9352-CAC18F8D78CE}"/>
          </ac:inkMkLst>
        </pc:inkChg>
        <pc:inkChg chg="add del">
          <ac:chgData name="Benade, Gerdus" userId="15349777-206e-4d7a-8365-52131a346f04" providerId="ADAL" clId="{CC569292-330E-4BB3-BFDF-CE5F192F2795}" dt="2022-12-07T02:07:14.235" v="175"/>
          <ac:inkMkLst>
            <pc:docMk/>
            <pc:sldMk cId="3911963949" sldId="403"/>
            <ac:inkMk id="37" creationId="{24E184FC-E61D-489D-A2DE-DDA9D7BA238A}"/>
          </ac:inkMkLst>
        </pc:inkChg>
        <pc:inkChg chg="add mod">
          <ac:chgData name="Benade, Gerdus" userId="15349777-206e-4d7a-8365-52131a346f04" providerId="ADAL" clId="{CC569292-330E-4BB3-BFDF-CE5F192F2795}" dt="2022-12-07T02:08:32.708" v="219"/>
          <ac:inkMkLst>
            <pc:docMk/>
            <pc:sldMk cId="3911963949" sldId="403"/>
            <ac:inkMk id="38" creationId="{EB97BAB5-BDBC-4F96-82FF-0669C1507E3C}"/>
          </ac:inkMkLst>
        </pc:inkChg>
        <pc:inkChg chg="add mod">
          <ac:chgData name="Benade, Gerdus" userId="15349777-206e-4d7a-8365-52131a346f04" providerId="ADAL" clId="{CC569292-330E-4BB3-BFDF-CE5F192F2795}" dt="2022-12-07T02:08:32.708" v="219"/>
          <ac:inkMkLst>
            <pc:docMk/>
            <pc:sldMk cId="3911963949" sldId="403"/>
            <ac:inkMk id="39" creationId="{280AC3BF-C72B-4A23-A8A9-889AAD703A8E}"/>
          </ac:inkMkLst>
        </pc:inkChg>
        <pc:inkChg chg="add mod">
          <ac:chgData name="Benade, Gerdus" userId="15349777-206e-4d7a-8365-52131a346f04" providerId="ADAL" clId="{CC569292-330E-4BB3-BFDF-CE5F192F2795}" dt="2022-12-07T02:08:32.708" v="219"/>
          <ac:inkMkLst>
            <pc:docMk/>
            <pc:sldMk cId="3911963949" sldId="403"/>
            <ac:inkMk id="41" creationId="{7A3E671C-84FE-460C-AD4B-57C4111716FB}"/>
          </ac:inkMkLst>
        </pc:inkChg>
        <pc:inkChg chg="add mod">
          <ac:chgData name="Benade, Gerdus" userId="15349777-206e-4d7a-8365-52131a346f04" providerId="ADAL" clId="{CC569292-330E-4BB3-BFDF-CE5F192F2795}" dt="2022-12-07T02:08:32.708" v="219"/>
          <ac:inkMkLst>
            <pc:docMk/>
            <pc:sldMk cId="3911963949" sldId="403"/>
            <ac:inkMk id="42" creationId="{1536AFA6-CAD4-4CCD-B18F-C4EAFB289F1C}"/>
          </ac:inkMkLst>
        </pc:inkChg>
        <pc:inkChg chg="add mod">
          <ac:chgData name="Benade, Gerdus" userId="15349777-206e-4d7a-8365-52131a346f04" providerId="ADAL" clId="{CC569292-330E-4BB3-BFDF-CE5F192F2795}" dt="2022-12-07T02:08:32.708" v="219"/>
          <ac:inkMkLst>
            <pc:docMk/>
            <pc:sldMk cId="3911963949" sldId="403"/>
            <ac:inkMk id="43" creationId="{E22151B9-C3CE-445D-81BB-1F7C8FC6875D}"/>
          </ac:inkMkLst>
        </pc:inkChg>
        <pc:inkChg chg="add mod">
          <ac:chgData name="Benade, Gerdus" userId="15349777-206e-4d7a-8365-52131a346f04" providerId="ADAL" clId="{CC569292-330E-4BB3-BFDF-CE5F192F2795}" dt="2022-12-07T02:08:32.708" v="219"/>
          <ac:inkMkLst>
            <pc:docMk/>
            <pc:sldMk cId="3911963949" sldId="403"/>
            <ac:inkMk id="45" creationId="{1A91839C-485E-4E10-A90A-B34461AA8B50}"/>
          </ac:inkMkLst>
        </pc:inkChg>
        <pc:inkChg chg="add mod">
          <ac:chgData name="Benade, Gerdus" userId="15349777-206e-4d7a-8365-52131a346f04" providerId="ADAL" clId="{CC569292-330E-4BB3-BFDF-CE5F192F2795}" dt="2022-12-07T02:08:32.708" v="219"/>
          <ac:inkMkLst>
            <pc:docMk/>
            <pc:sldMk cId="3911963949" sldId="403"/>
            <ac:inkMk id="46" creationId="{D5FC5FDC-C5FD-43C2-88FC-CA3C10EE5FAD}"/>
          </ac:inkMkLst>
        </pc:inkChg>
        <pc:inkChg chg="add mod">
          <ac:chgData name="Benade, Gerdus" userId="15349777-206e-4d7a-8365-52131a346f04" providerId="ADAL" clId="{CC569292-330E-4BB3-BFDF-CE5F192F2795}" dt="2022-12-07T02:08:32.708" v="219"/>
          <ac:inkMkLst>
            <pc:docMk/>
            <pc:sldMk cId="3911963949" sldId="403"/>
            <ac:inkMk id="47" creationId="{82127B8C-595B-4C8E-BE20-BB57DE658E85}"/>
          </ac:inkMkLst>
        </pc:inkChg>
        <pc:inkChg chg="add mod">
          <ac:chgData name="Benade, Gerdus" userId="15349777-206e-4d7a-8365-52131a346f04" providerId="ADAL" clId="{CC569292-330E-4BB3-BFDF-CE5F192F2795}" dt="2022-12-07T02:08:32.708" v="219"/>
          <ac:inkMkLst>
            <pc:docMk/>
            <pc:sldMk cId="3911963949" sldId="403"/>
            <ac:inkMk id="48" creationId="{CF7B1B8C-BA63-460A-999D-EC4EFD55E719}"/>
          </ac:inkMkLst>
        </pc:inkChg>
        <pc:inkChg chg="add mod">
          <ac:chgData name="Benade, Gerdus" userId="15349777-206e-4d7a-8365-52131a346f04" providerId="ADAL" clId="{CC569292-330E-4BB3-BFDF-CE5F192F2795}" dt="2022-12-07T02:08:32.708" v="219"/>
          <ac:inkMkLst>
            <pc:docMk/>
            <pc:sldMk cId="3911963949" sldId="403"/>
            <ac:inkMk id="49" creationId="{EAAFAB70-861C-4328-8232-1F31FD661D68}"/>
          </ac:inkMkLst>
        </pc:inkChg>
        <pc:inkChg chg="add mod">
          <ac:chgData name="Benade, Gerdus" userId="15349777-206e-4d7a-8365-52131a346f04" providerId="ADAL" clId="{CC569292-330E-4BB3-BFDF-CE5F192F2795}" dt="2022-12-07T02:08:32.708" v="219"/>
          <ac:inkMkLst>
            <pc:docMk/>
            <pc:sldMk cId="3911963949" sldId="403"/>
            <ac:inkMk id="51" creationId="{6602EF9B-1CB5-4949-A020-251F4EE713EF}"/>
          </ac:inkMkLst>
        </pc:inkChg>
        <pc:inkChg chg="add mod">
          <ac:chgData name="Benade, Gerdus" userId="15349777-206e-4d7a-8365-52131a346f04" providerId="ADAL" clId="{CC569292-330E-4BB3-BFDF-CE5F192F2795}" dt="2022-12-07T02:08:32.708" v="219"/>
          <ac:inkMkLst>
            <pc:docMk/>
            <pc:sldMk cId="3911963949" sldId="403"/>
            <ac:inkMk id="52" creationId="{2103903A-1139-4511-AA87-C135EC586396}"/>
          </ac:inkMkLst>
        </pc:inkChg>
        <pc:inkChg chg="add mod">
          <ac:chgData name="Benade, Gerdus" userId="15349777-206e-4d7a-8365-52131a346f04" providerId="ADAL" clId="{CC569292-330E-4BB3-BFDF-CE5F192F2795}" dt="2022-12-07T02:08:32.708" v="219"/>
          <ac:inkMkLst>
            <pc:docMk/>
            <pc:sldMk cId="3911963949" sldId="403"/>
            <ac:inkMk id="54" creationId="{CB0B6CB3-7CD6-4FA6-B922-C7DCE567EE66}"/>
          </ac:inkMkLst>
        </pc:inkChg>
        <pc:inkChg chg="add mod">
          <ac:chgData name="Benade, Gerdus" userId="15349777-206e-4d7a-8365-52131a346f04" providerId="ADAL" clId="{CC569292-330E-4BB3-BFDF-CE5F192F2795}" dt="2022-12-07T02:08:32.708" v="219"/>
          <ac:inkMkLst>
            <pc:docMk/>
            <pc:sldMk cId="3911963949" sldId="403"/>
            <ac:inkMk id="55" creationId="{F70C9B60-5368-4D62-B971-1FE1CB3D5536}"/>
          </ac:inkMkLst>
        </pc:inkChg>
        <pc:inkChg chg="add mod">
          <ac:chgData name="Benade, Gerdus" userId="15349777-206e-4d7a-8365-52131a346f04" providerId="ADAL" clId="{CC569292-330E-4BB3-BFDF-CE5F192F2795}" dt="2022-12-07T02:08:32.708" v="219"/>
          <ac:inkMkLst>
            <pc:docMk/>
            <pc:sldMk cId="3911963949" sldId="403"/>
            <ac:inkMk id="57" creationId="{80F50884-2E1E-47AE-B1F4-06F18D4D792E}"/>
          </ac:inkMkLst>
        </pc:inkChg>
        <pc:inkChg chg="add mod">
          <ac:chgData name="Benade, Gerdus" userId="15349777-206e-4d7a-8365-52131a346f04" providerId="ADAL" clId="{CC569292-330E-4BB3-BFDF-CE5F192F2795}" dt="2022-12-07T02:08:32.708" v="219"/>
          <ac:inkMkLst>
            <pc:docMk/>
            <pc:sldMk cId="3911963949" sldId="403"/>
            <ac:inkMk id="59" creationId="{A69C5257-F5BD-4D13-9855-AC3A90DD63FE}"/>
          </ac:inkMkLst>
        </pc:inkChg>
        <pc:inkChg chg="add mod">
          <ac:chgData name="Benade, Gerdus" userId="15349777-206e-4d7a-8365-52131a346f04" providerId="ADAL" clId="{CC569292-330E-4BB3-BFDF-CE5F192F2795}" dt="2022-12-07T02:08:32.708" v="219"/>
          <ac:inkMkLst>
            <pc:docMk/>
            <pc:sldMk cId="3911963949" sldId="403"/>
            <ac:inkMk id="60" creationId="{FE14F5A0-BE93-4B67-96D1-2D888A33DD0F}"/>
          </ac:inkMkLst>
        </pc:inkChg>
        <pc:inkChg chg="add mod">
          <ac:chgData name="Benade, Gerdus" userId="15349777-206e-4d7a-8365-52131a346f04" providerId="ADAL" clId="{CC569292-330E-4BB3-BFDF-CE5F192F2795}" dt="2022-12-07T02:08:32.708" v="219"/>
          <ac:inkMkLst>
            <pc:docMk/>
            <pc:sldMk cId="3911963949" sldId="403"/>
            <ac:inkMk id="62" creationId="{ACF43D09-2959-444C-8AED-F4DBC48277B4}"/>
          </ac:inkMkLst>
        </pc:inkChg>
        <pc:inkChg chg="add mod">
          <ac:chgData name="Benade, Gerdus" userId="15349777-206e-4d7a-8365-52131a346f04" providerId="ADAL" clId="{CC569292-330E-4BB3-BFDF-CE5F192F2795}" dt="2022-12-07T02:08:32.708" v="219"/>
          <ac:inkMkLst>
            <pc:docMk/>
            <pc:sldMk cId="3911963949" sldId="403"/>
            <ac:inkMk id="63" creationId="{E1C6CE2A-A4AD-445E-9F44-E3319056B6FF}"/>
          </ac:inkMkLst>
        </pc:inkChg>
        <pc:inkChg chg="add mod">
          <ac:chgData name="Benade, Gerdus" userId="15349777-206e-4d7a-8365-52131a346f04" providerId="ADAL" clId="{CC569292-330E-4BB3-BFDF-CE5F192F2795}" dt="2022-12-07T02:08:32.708" v="219"/>
          <ac:inkMkLst>
            <pc:docMk/>
            <pc:sldMk cId="3911963949" sldId="403"/>
            <ac:inkMk id="2048" creationId="{453BC263-2279-4722-8DD4-FAB0D4BD3204}"/>
          </ac:inkMkLst>
        </pc:inkChg>
        <pc:inkChg chg="add mod">
          <ac:chgData name="Benade, Gerdus" userId="15349777-206e-4d7a-8365-52131a346f04" providerId="ADAL" clId="{CC569292-330E-4BB3-BFDF-CE5F192F2795}" dt="2022-12-07T02:08:32.708" v="219"/>
          <ac:inkMkLst>
            <pc:docMk/>
            <pc:sldMk cId="3911963949" sldId="403"/>
            <ac:inkMk id="2049" creationId="{41F58D73-AE93-4BE5-AF8D-0DB2E84947C9}"/>
          </ac:inkMkLst>
        </pc:inkChg>
        <pc:inkChg chg="add mod">
          <ac:chgData name="Benade, Gerdus" userId="15349777-206e-4d7a-8365-52131a346f04" providerId="ADAL" clId="{CC569292-330E-4BB3-BFDF-CE5F192F2795}" dt="2022-12-07T02:08:32.708" v="219"/>
          <ac:inkMkLst>
            <pc:docMk/>
            <pc:sldMk cId="3911963949" sldId="403"/>
            <ac:inkMk id="2052" creationId="{C1D012A8-2B68-4F94-A313-748E2020D5EC}"/>
          </ac:inkMkLst>
        </pc:inkChg>
        <pc:inkChg chg="add mod">
          <ac:chgData name="Benade, Gerdus" userId="15349777-206e-4d7a-8365-52131a346f04" providerId="ADAL" clId="{CC569292-330E-4BB3-BFDF-CE5F192F2795}" dt="2022-12-07T02:08:32.708" v="219"/>
          <ac:inkMkLst>
            <pc:docMk/>
            <pc:sldMk cId="3911963949" sldId="403"/>
            <ac:inkMk id="2053" creationId="{A25863A9-110D-4B07-9DB0-A2D56C200F15}"/>
          </ac:inkMkLst>
        </pc:inkChg>
        <pc:inkChg chg="add mod">
          <ac:chgData name="Benade, Gerdus" userId="15349777-206e-4d7a-8365-52131a346f04" providerId="ADAL" clId="{CC569292-330E-4BB3-BFDF-CE5F192F2795}" dt="2022-12-07T02:08:32.708" v="219"/>
          <ac:inkMkLst>
            <pc:docMk/>
            <pc:sldMk cId="3911963949" sldId="403"/>
            <ac:inkMk id="2054" creationId="{872C8A4E-C601-46B3-A306-7D9B41987E20}"/>
          </ac:inkMkLst>
        </pc:inkChg>
        <pc:inkChg chg="add mod">
          <ac:chgData name="Benade, Gerdus" userId="15349777-206e-4d7a-8365-52131a346f04" providerId="ADAL" clId="{CC569292-330E-4BB3-BFDF-CE5F192F2795}" dt="2022-12-07T02:08:32.708" v="219"/>
          <ac:inkMkLst>
            <pc:docMk/>
            <pc:sldMk cId="3911963949" sldId="403"/>
            <ac:inkMk id="2056" creationId="{1DA100C7-E5A9-4C88-A238-70F32BEE517A}"/>
          </ac:inkMkLst>
        </pc:inkChg>
        <pc:inkChg chg="add mod">
          <ac:chgData name="Benade, Gerdus" userId="15349777-206e-4d7a-8365-52131a346f04" providerId="ADAL" clId="{CC569292-330E-4BB3-BFDF-CE5F192F2795}" dt="2022-12-07T02:08:32.708" v="219"/>
          <ac:inkMkLst>
            <pc:docMk/>
            <pc:sldMk cId="3911963949" sldId="403"/>
            <ac:inkMk id="2057" creationId="{7A9E35FA-4BA2-4439-A9BA-B111B84403DA}"/>
          </ac:inkMkLst>
        </pc:inkChg>
        <pc:inkChg chg="add mod">
          <ac:chgData name="Benade, Gerdus" userId="15349777-206e-4d7a-8365-52131a346f04" providerId="ADAL" clId="{CC569292-330E-4BB3-BFDF-CE5F192F2795}" dt="2022-12-07T02:08:32.708" v="219"/>
          <ac:inkMkLst>
            <pc:docMk/>
            <pc:sldMk cId="3911963949" sldId="403"/>
            <ac:inkMk id="2059" creationId="{AFECE7CC-8E4F-4664-A9AB-3A6AF990A4DD}"/>
          </ac:inkMkLst>
        </pc:inkChg>
        <pc:inkChg chg="add mod">
          <ac:chgData name="Benade, Gerdus" userId="15349777-206e-4d7a-8365-52131a346f04" providerId="ADAL" clId="{CC569292-330E-4BB3-BFDF-CE5F192F2795}" dt="2022-12-07T02:08:32.708" v="219"/>
          <ac:inkMkLst>
            <pc:docMk/>
            <pc:sldMk cId="3911963949" sldId="403"/>
            <ac:inkMk id="2060" creationId="{5B8E128C-13D3-436E-808C-2DD03E8C51DE}"/>
          </ac:inkMkLst>
        </pc:inkChg>
        <pc:inkChg chg="add mod">
          <ac:chgData name="Benade, Gerdus" userId="15349777-206e-4d7a-8365-52131a346f04" providerId="ADAL" clId="{CC569292-330E-4BB3-BFDF-CE5F192F2795}" dt="2022-12-07T02:08:32.708" v="219"/>
          <ac:inkMkLst>
            <pc:docMk/>
            <pc:sldMk cId="3911963949" sldId="403"/>
            <ac:inkMk id="2061" creationId="{C7A45E4B-A7AE-4A13-8FE3-21529A9A3E9C}"/>
          </ac:inkMkLst>
        </pc:inkChg>
        <pc:inkChg chg="add mod">
          <ac:chgData name="Benade, Gerdus" userId="15349777-206e-4d7a-8365-52131a346f04" providerId="ADAL" clId="{CC569292-330E-4BB3-BFDF-CE5F192F2795}" dt="2022-12-07T02:08:32.708" v="219"/>
          <ac:inkMkLst>
            <pc:docMk/>
            <pc:sldMk cId="3911963949" sldId="403"/>
            <ac:inkMk id="2063" creationId="{13708333-E170-4A22-8804-EAE015FC8BC4}"/>
          </ac:inkMkLst>
        </pc:inkChg>
      </pc:sldChg>
      <pc:sldChg chg="addSp modSp">
        <pc:chgData name="Benade, Gerdus" userId="15349777-206e-4d7a-8365-52131a346f04" providerId="ADAL" clId="{CC569292-330E-4BB3-BFDF-CE5F192F2795}" dt="2022-12-07T02:08:41.314" v="220"/>
        <pc:sldMkLst>
          <pc:docMk/>
          <pc:sldMk cId="3228762757" sldId="404"/>
        </pc:sldMkLst>
        <pc:grpChg chg="add mod">
          <ac:chgData name="Benade, Gerdus" userId="15349777-206e-4d7a-8365-52131a346f04" providerId="ADAL" clId="{CC569292-330E-4BB3-BFDF-CE5F192F2795}" dt="2022-12-07T02:08:41.314" v="220"/>
          <ac:grpSpMkLst>
            <pc:docMk/>
            <pc:sldMk cId="3228762757" sldId="404"/>
            <ac:grpSpMk id="11" creationId="{0059D332-FD67-408F-9AA6-2ED1757A2001}"/>
          </ac:grpSpMkLst>
        </pc:grpChg>
        <pc:inkChg chg="mod">
          <ac:chgData name="Benade, Gerdus" userId="15349777-206e-4d7a-8365-52131a346f04" providerId="ADAL" clId="{CC569292-330E-4BB3-BFDF-CE5F192F2795}" dt="2022-12-07T02:08:41.314" v="220"/>
          <ac:inkMkLst>
            <pc:docMk/>
            <pc:sldMk cId="3228762757" sldId="404"/>
            <ac:inkMk id="12" creationId="{B026BC59-5D82-4B78-B323-7A7224084A89}"/>
          </ac:inkMkLst>
        </pc:inkChg>
        <pc:inkChg chg="mod">
          <ac:chgData name="Benade, Gerdus" userId="15349777-206e-4d7a-8365-52131a346f04" providerId="ADAL" clId="{CC569292-330E-4BB3-BFDF-CE5F192F2795}" dt="2022-12-07T02:08:41.314" v="220"/>
          <ac:inkMkLst>
            <pc:docMk/>
            <pc:sldMk cId="3228762757" sldId="404"/>
            <ac:inkMk id="14" creationId="{774DAA15-BEF9-42BD-8818-A43F492296E1}"/>
          </ac:inkMkLst>
        </pc:inkChg>
        <pc:inkChg chg="mod">
          <ac:chgData name="Benade, Gerdus" userId="15349777-206e-4d7a-8365-52131a346f04" providerId="ADAL" clId="{CC569292-330E-4BB3-BFDF-CE5F192F2795}" dt="2022-12-07T02:08:41.314" v="220"/>
          <ac:inkMkLst>
            <pc:docMk/>
            <pc:sldMk cId="3228762757" sldId="404"/>
            <ac:inkMk id="15" creationId="{BC86F7B1-BE91-46F2-86EA-BFC1D9751423}"/>
          </ac:inkMkLst>
        </pc:inkChg>
        <pc:inkChg chg="mod">
          <ac:chgData name="Benade, Gerdus" userId="15349777-206e-4d7a-8365-52131a346f04" providerId="ADAL" clId="{CC569292-330E-4BB3-BFDF-CE5F192F2795}" dt="2022-12-07T02:08:41.314" v="220"/>
          <ac:inkMkLst>
            <pc:docMk/>
            <pc:sldMk cId="3228762757" sldId="404"/>
            <ac:inkMk id="16" creationId="{28AAF49D-7D32-420C-87B9-8F3D886BA543}"/>
          </ac:inkMkLst>
        </pc:inkChg>
        <pc:inkChg chg="mod">
          <ac:chgData name="Benade, Gerdus" userId="15349777-206e-4d7a-8365-52131a346f04" providerId="ADAL" clId="{CC569292-330E-4BB3-BFDF-CE5F192F2795}" dt="2022-12-07T02:08:41.314" v="220"/>
          <ac:inkMkLst>
            <pc:docMk/>
            <pc:sldMk cId="3228762757" sldId="404"/>
            <ac:inkMk id="17" creationId="{C20AC38E-8FEC-45C7-9A14-4F8884184AD1}"/>
          </ac:inkMkLst>
        </pc:inkChg>
        <pc:inkChg chg="mod">
          <ac:chgData name="Benade, Gerdus" userId="15349777-206e-4d7a-8365-52131a346f04" providerId="ADAL" clId="{CC569292-330E-4BB3-BFDF-CE5F192F2795}" dt="2022-12-07T02:08:41.314" v="220"/>
          <ac:inkMkLst>
            <pc:docMk/>
            <pc:sldMk cId="3228762757" sldId="404"/>
            <ac:inkMk id="18" creationId="{0E34833D-45F9-4B94-BF29-53ADC2786397}"/>
          </ac:inkMkLst>
        </pc:inkChg>
        <pc:inkChg chg="mod">
          <ac:chgData name="Benade, Gerdus" userId="15349777-206e-4d7a-8365-52131a346f04" providerId="ADAL" clId="{CC569292-330E-4BB3-BFDF-CE5F192F2795}" dt="2022-12-07T02:08:41.314" v="220"/>
          <ac:inkMkLst>
            <pc:docMk/>
            <pc:sldMk cId="3228762757" sldId="404"/>
            <ac:inkMk id="19" creationId="{D79BBBEF-49B4-4333-A168-9BF72333A34D}"/>
          </ac:inkMkLst>
        </pc:inkChg>
        <pc:inkChg chg="mod">
          <ac:chgData name="Benade, Gerdus" userId="15349777-206e-4d7a-8365-52131a346f04" providerId="ADAL" clId="{CC569292-330E-4BB3-BFDF-CE5F192F2795}" dt="2022-12-07T02:08:41.314" v="220"/>
          <ac:inkMkLst>
            <pc:docMk/>
            <pc:sldMk cId="3228762757" sldId="404"/>
            <ac:inkMk id="20" creationId="{2DE16BE3-17A8-4161-BD62-9C048398F946}"/>
          </ac:inkMkLst>
        </pc:inkChg>
        <pc:inkChg chg="mod">
          <ac:chgData name="Benade, Gerdus" userId="15349777-206e-4d7a-8365-52131a346f04" providerId="ADAL" clId="{CC569292-330E-4BB3-BFDF-CE5F192F2795}" dt="2022-12-07T02:08:41.314" v="220"/>
          <ac:inkMkLst>
            <pc:docMk/>
            <pc:sldMk cId="3228762757" sldId="404"/>
            <ac:inkMk id="21" creationId="{9B0DA44C-91CD-4CE6-8FAE-5E3E88AA53B8}"/>
          </ac:inkMkLst>
        </pc:inkChg>
        <pc:inkChg chg="mod">
          <ac:chgData name="Benade, Gerdus" userId="15349777-206e-4d7a-8365-52131a346f04" providerId="ADAL" clId="{CC569292-330E-4BB3-BFDF-CE5F192F2795}" dt="2022-12-07T02:08:41.314" v="220"/>
          <ac:inkMkLst>
            <pc:docMk/>
            <pc:sldMk cId="3228762757" sldId="404"/>
            <ac:inkMk id="22" creationId="{AAD23C68-A490-479E-A84D-97506A5879FD}"/>
          </ac:inkMkLst>
        </pc:inkChg>
        <pc:inkChg chg="mod">
          <ac:chgData name="Benade, Gerdus" userId="15349777-206e-4d7a-8365-52131a346f04" providerId="ADAL" clId="{CC569292-330E-4BB3-BFDF-CE5F192F2795}" dt="2022-12-07T02:08:41.314" v="220"/>
          <ac:inkMkLst>
            <pc:docMk/>
            <pc:sldMk cId="3228762757" sldId="404"/>
            <ac:inkMk id="23" creationId="{907B66C2-0448-4ACD-AD5F-92147504938D}"/>
          </ac:inkMkLst>
        </pc:inkChg>
        <pc:inkChg chg="mod">
          <ac:chgData name="Benade, Gerdus" userId="15349777-206e-4d7a-8365-52131a346f04" providerId="ADAL" clId="{CC569292-330E-4BB3-BFDF-CE5F192F2795}" dt="2022-12-07T02:08:41.314" v="220"/>
          <ac:inkMkLst>
            <pc:docMk/>
            <pc:sldMk cId="3228762757" sldId="404"/>
            <ac:inkMk id="24" creationId="{56AA996B-66F7-4D6E-B666-906BCF5FD4AC}"/>
          </ac:inkMkLst>
        </pc:inkChg>
        <pc:inkChg chg="mod">
          <ac:chgData name="Benade, Gerdus" userId="15349777-206e-4d7a-8365-52131a346f04" providerId="ADAL" clId="{CC569292-330E-4BB3-BFDF-CE5F192F2795}" dt="2022-12-07T02:08:41.314" v="220"/>
          <ac:inkMkLst>
            <pc:docMk/>
            <pc:sldMk cId="3228762757" sldId="404"/>
            <ac:inkMk id="25" creationId="{161144F2-57BE-4C83-977B-1533A40E9DA6}"/>
          </ac:inkMkLst>
        </pc:inkChg>
        <pc:inkChg chg="mod">
          <ac:chgData name="Benade, Gerdus" userId="15349777-206e-4d7a-8365-52131a346f04" providerId="ADAL" clId="{CC569292-330E-4BB3-BFDF-CE5F192F2795}" dt="2022-12-07T02:08:41.314" v="220"/>
          <ac:inkMkLst>
            <pc:docMk/>
            <pc:sldMk cId="3228762757" sldId="404"/>
            <ac:inkMk id="26" creationId="{2CC0B625-F828-4512-B801-6EC49FDA9BA0}"/>
          </ac:inkMkLst>
        </pc:inkChg>
        <pc:inkChg chg="mod">
          <ac:chgData name="Benade, Gerdus" userId="15349777-206e-4d7a-8365-52131a346f04" providerId="ADAL" clId="{CC569292-330E-4BB3-BFDF-CE5F192F2795}" dt="2022-12-07T02:08:41.314" v="220"/>
          <ac:inkMkLst>
            <pc:docMk/>
            <pc:sldMk cId="3228762757" sldId="404"/>
            <ac:inkMk id="27" creationId="{5542B931-06EC-4AA0-8506-85F019DE09C5}"/>
          </ac:inkMkLst>
        </pc:inkChg>
        <pc:inkChg chg="mod">
          <ac:chgData name="Benade, Gerdus" userId="15349777-206e-4d7a-8365-52131a346f04" providerId="ADAL" clId="{CC569292-330E-4BB3-BFDF-CE5F192F2795}" dt="2022-12-07T02:08:41.314" v="220"/>
          <ac:inkMkLst>
            <pc:docMk/>
            <pc:sldMk cId="3228762757" sldId="404"/>
            <ac:inkMk id="28" creationId="{251C5B03-630F-4243-AEB6-DF19CEB7943D}"/>
          </ac:inkMkLst>
        </pc:inkChg>
        <pc:inkChg chg="mod">
          <ac:chgData name="Benade, Gerdus" userId="15349777-206e-4d7a-8365-52131a346f04" providerId="ADAL" clId="{CC569292-330E-4BB3-BFDF-CE5F192F2795}" dt="2022-12-07T02:08:41.314" v="220"/>
          <ac:inkMkLst>
            <pc:docMk/>
            <pc:sldMk cId="3228762757" sldId="404"/>
            <ac:inkMk id="29" creationId="{B369339E-09EE-4A48-A0BD-29A253BE64B4}"/>
          </ac:inkMkLst>
        </pc:inkChg>
        <pc:inkChg chg="mod">
          <ac:chgData name="Benade, Gerdus" userId="15349777-206e-4d7a-8365-52131a346f04" providerId="ADAL" clId="{CC569292-330E-4BB3-BFDF-CE5F192F2795}" dt="2022-12-07T02:08:41.314" v="220"/>
          <ac:inkMkLst>
            <pc:docMk/>
            <pc:sldMk cId="3228762757" sldId="404"/>
            <ac:inkMk id="30" creationId="{AC3A7AC2-A827-4F36-BED5-2EB4A577F127}"/>
          </ac:inkMkLst>
        </pc:inkChg>
        <pc:inkChg chg="mod">
          <ac:chgData name="Benade, Gerdus" userId="15349777-206e-4d7a-8365-52131a346f04" providerId="ADAL" clId="{CC569292-330E-4BB3-BFDF-CE5F192F2795}" dt="2022-12-07T02:08:41.314" v="220"/>
          <ac:inkMkLst>
            <pc:docMk/>
            <pc:sldMk cId="3228762757" sldId="404"/>
            <ac:inkMk id="31" creationId="{180C9AEF-EBB9-4EBC-828F-BAA55279DB27}"/>
          </ac:inkMkLst>
        </pc:inkChg>
        <pc:inkChg chg="mod">
          <ac:chgData name="Benade, Gerdus" userId="15349777-206e-4d7a-8365-52131a346f04" providerId="ADAL" clId="{CC569292-330E-4BB3-BFDF-CE5F192F2795}" dt="2022-12-07T02:08:41.314" v="220"/>
          <ac:inkMkLst>
            <pc:docMk/>
            <pc:sldMk cId="3228762757" sldId="404"/>
            <ac:inkMk id="32" creationId="{84A64660-1C9F-46B4-A1B3-F1AD5A8CFD42}"/>
          </ac:inkMkLst>
        </pc:inkChg>
        <pc:inkChg chg="mod">
          <ac:chgData name="Benade, Gerdus" userId="15349777-206e-4d7a-8365-52131a346f04" providerId="ADAL" clId="{CC569292-330E-4BB3-BFDF-CE5F192F2795}" dt="2022-12-07T02:08:41.314" v="220"/>
          <ac:inkMkLst>
            <pc:docMk/>
            <pc:sldMk cId="3228762757" sldId="404"/>
            <ac:inkMk id="33" creationId="{DDF1C63B-222C-4843-BFBA-8D63A6D1C5E4}"/>
          </ac:inkMkLst>
        </pc:inkChg>
        <pc:inkChg chg="mod">
          <ac:chgData name="Benade, Gerdus" userId="15349777-206e-4d7a-8365-52131a346f04" providerId="ADAL" clId="{CC569292-330E-4BB3-BFDF-CE5F192F2795}" dt="2022-12-07T02:08:41.314" v="220"/>
          <ac:inkMkLst>
            <pc:docMk/>
            <pc:sldMk cId="3228762757" sldId="404"/>
            <ac:inkMk id="34" creationId="{A0D5B402-7679-4C81-AD1E-4E78754D3FE4}"/>
          </ac:inkMkLst>
        </pc:inkChg>
        <pc:inkChg chg="mod">
          <ac:chgData name="Benade, Gerdus" userId="15349777-206e-4d7a-8365-52131a346f04" providerId="ADAL" clId="{CC569292-330E-4BB3-BFDF-CE5F192F2795}" dt="2022-12-07T02:08:41.314" v="220"/>
          <ac:inkMkLst>
            <pc:docMk/>
            <pc:sldMk cId="3228762757" sldId="404"/>
            <ac:inkMk id="35" creationId="{B9AAFD6D-392B-423C-9406-FA8F41D902D7}"/>
          </ac:inkMkLst>
        </pc:inkChg>
        <pc:inkChg chg="mod">
          <ac:chgData name="Benade, Gerdus" userId="15349777-206e-4d7a-8365-52131a346f04" providerId="ADAL" clId="{CC569292-330E-4BB3-BFDF-CE5F192F2795}" dt="2022-12-07T02:08:41.314" v="220"/>
          <ac:inkMkLst>
            <pc:docMk/>
            <pc:sldMk cId="3228762757" sldId="404"/>
            <ac:inkMk id="36" creationId="{E9A39604-F060-41A4-A178-48EDD71A4ADA}"/>
          </ac:inkMkLst>
        </pc:inkChg>
        <pc:inkChg chg="mod">
          <ac:chgData name="Benade, Gerdus" userId="15349777-206e-4d7a-8365-52131a346f04" providerId="ADAL" clId="{CC569292-330E-4BB3-BFDF-CE5F192F2795}" dt="2022-12-07T02:08:41.314" v="220"/>
          <ac:inkMkLst>
            <pc:docMk/>
            <pc:sldMk cId="3228762757" sldId="404"/>
            <ac:inkMk id="37" creationId="{BB6D8796-3444-4FF5-A621-978F899EA0A3}"/>
          </ac:inkMkLst>
        </pc:inkChg>
        <pc:inkChg chg="mod">
          <ac:chgData name="Benade, Gerdus" userId="15349777-206e-4d7a-8365-52131a346f04" providerId="ADAL" clId="{CC569292-330E-4BB3-BFDF-CE5F192F2795}" dt="2022-12-07T02:08:41.314" v="220"/>
          <ac:inkMkLst>
            <pc:docMk/>
            <pc:sldMk cId="3228762757" sldId="404"/>
            <ac:inkMk id="38" creationId="{8E57A294-F01D-45EC-965F-D427DB1FEDFA}"/>
          </ac:inkMkLst>
        </pc:inkChg>
        <pc:inkChg chg="mod">
          <ac:chgData name="Benade, Gerdus" userId="15349777-206e-4d7a-8365-52131a346f04" providerId="ADAL" clId="{CC569292-330E-4BB3-BFDF-CE5F192F2795}" dt="2022-12-07T02:08:41.314" v="220"/>
          <ac:inkMkLst>
            <pc:docMk/>
            <pc:sldMk cId="3228762757" sldId="404"/>
            <ac:inkMk id="39" creationId="{226534F0-D753-4622-83AB-772C58624DAA}"/>
          </ac:inkMkLst>
        </pc:inkChg>
        <pc:inkChg chg="mod">
          <ac:chgData name="Benade, Gerdus" userId="15349777-206e-4d7a-8365-52131a346f04" providerId="ADAL" clId="{CC569292-330E-4BB3-BFDF-CE5F192F2795}" dt="2022-12-07T02:08:41.314" v="220"/>
          <ac:inkMkLst>
            <pc:docMk/>
            <pc:sldMk cId="3228762757" sldId="404"/>
            <ac:inkMk id="40" creationId="{A27A2D27-B405-4C33-BC52-DFA1DEE7679B}"/>
          </ac:inkMkLst>
        </pc:inkChg>
        <pc:inkChg chg="mod">
          <ac:chgData name="Benade, Gerdus" userId="15349777-206e-4d7a-8365-52131a346f04" providerId="ADAL" clId="{CC569292-330E-4BB3-BFDF-CE5F192F2795}" dt="2022-12-07T02:08:41.314" v="220"/>
          <ac:inkMkLst>
            <pc:docMk/>
            <pc:sldMk cId="3228762757" sldId="404"/>
            <ac:inkMk id="41" creationId="{0B4CD334-4C1F-46E4-AE92-A1F37F3BB083}"/>
          </ac:inkMkLst>
        </pc:inkChg>
        <pc:inkChg chg="mod">
          <ac:chgData name="Benade, Gerdus" userId="15349777-206e-4d7a-8365-52131a346f04" providerId="ADAL" clId="{CC569292-330E-4BB3-BFDF-CE5F192F2795}" dt="2022-12-07T02:08:41.314" v="220"/>
          <ac:inkMkLst>
            <pc:docMk/>
            <pc:sldMk cId="3228762757" sldId="404"/>
            <ac:inkMk id="42" creationId="{0B539780-4028-4D67-B969-0E1419EC72F7}"/>
          </ac:inkMkLst>
        </pc:inkChg>
      </pc:sldChg>
      <pc:sldChg chg="ord modNotesTx">
        <pc:chgData name="Benade, Gerdus" userId="15349777-206e-4d7a-8365-52131a346f04" providerId="ADAL" clId="{CC569292-330E-4BB3-BFDF-CE5F192F2795}" dt="2022-12-14T21:40:07.465" v="2242" actId="20577"/>
        <pc:sldMkLst>
          <pc:docMk/>
          <pc:sldMk cId="3022232512" sldId="406"/>
        </pc:sldMkLst>
      </pc:sldChg>
      <pc:sldChg chg="addSp delSp modSp mod">
        <pc:chgData name="Benade, Gerdus" userId="15349777-206e-4d7a-8365-52131a346f04" providerId="ADAL" clId="{CC569292-330E-4BB3-BFDF-CE5F192F2795}" dt="2022-12-07T02:11:11.743" v="329"/>
        <pc:sldMkLst>
          <pc:docMk/>
          <pc:sldMk cId="2588257149" sldId="408"/>
        </pc:sldMkLst>
        <pc:grpChg chg="del mod">
          <ac:chgData name="Benade, Gerdus" userId="15349777-206e-4d7a-8365-52131a346f04" providerId="ADAL" clId="{CC569292-330E-4BB3-BFDF-CE5F192F2795}" dt="2022-12-07T02:09:55.484" v="257"/>
          <ac:grpSpMkLst>
            <pc:docMk/>
            <pc:sldMk cId="2588257149" sldId="408"/>
            <ac:grpSpMk id="17" creationId="{F0E701B8-8C9A-4BDC-B2B5-12DF84D23D5B}"/>
          </ac:grpSpMkLst>
        </pc:grpChg>
        <pc:grpChg chg="add mod">
          <ac:chgData name="Benade, Gerdus" userId="15349777-206e-4d7a-8365-52131a346f04" providerId="ADAL" clId="{CC569292-330E-4BB3-BFDF-CE5F192F2795}" dt="2022-12-07T02:09:30.783" v="248" actId="14100"/>
          <ac:grpSpMkLst>
            <pc:docMk/>
            <pc:sldMk cId="2588257149" sldId="408"/>
            <ac:grpSpMk id="29" creationId="{EEE1C289-AA70-4B94-BB3B-35CC72928F7D}"/>
          </ac:grpSpMkLst>
        </pc:grpChg>
        <pc:grpChg chg="del mod">
          <ac:chgData name="Benade, Gerdus" userId="15349777-206e-4d7a-8365-52131a346f04" providerId="ADAL" clId="{CC569292-330E-4BB3-BFDF-CE5F192F2795}" dt="2022-12-07T02:10:02.384" v="262"/>
          <ac:grpSpMkLst>
            <pc:docMk/>
            <pc:sldMk cId="2588257149" sldId="408"/>
            <ac:grpSpMk id="62" creationId="{8EF986C2-0B42-4D8A-ADAE-300CCD44620C}"/>
          </ac:grpSpMkLst>
        </pc:grpChg>
        <pc:grpChg chg="del mod">
          <ac:chgData name="Benade, Gerdus" userId="15349777-206e-4d7a-8365-52131a346f04" providerId="ADAL" clId="{CC569292-330E-4BB3-BFDF-CE5F192F2795}" dt="2022-12-07T02:10:04.379" v="265"/>
          <ac:grpSpMkLst>
            <pc:docMk/>
            <pc:sldMk cId="2588257149" sldId="408"/>
            <ac:grpSpMk id="5124" creationId="{4FEF647C-E0A7-4941-93C5-15C0B5604C1E}"/>
          </ac:grpSpMkLst>
        </pc:grpChg>
        <pc:grpChg chg="del mod">
          <ac:chgData name="Benade, Gerdus" userId="15349777-206e-4d7a-8365-52131a346f04" providerId="ADAL" clId="{CC569292-330E-4BB3-BFDF-CE5F192F2795}" dt="2022-12-07T02:10:06.459" v="270"/>
          <ac:grpSpMkLst>
            <pc:docMk/>
            <pc:sldMk cId="2588257149" sldId="408"/>
            <ac:grpSpMk id="5127" creationId="{E5F872F8-E0C6-411A-9BB1-A71CA8B3D9DF}"/>
          </ac:grpSpMkLst>
        </pc:grpChg>
        <pc:grpChg chg="del mod">
          <ac:chgData name="Benade, Gerdus" userId="15349777-206e-4d7a-8365-52131a346f04" providerId="ADAL" clId="{CC569292-330E-4BB3-BFDF-CE5F192F2795}" dt="2022-12-07T02:10:59.777" v="316"/>
          <ac:grpSpMkLst>
            <pc:docMk/>
            <pc:sldMk cId="2588257149" sldId="408"/>
            <ac:grpSpMk id="5132" creationId="{C1C737C6-1CAD-43AA-B561-B50B19FA311E}"/>
          </ac:grpSpMkLst>
        </pc:grpChg>
        <pc:grpChg chg="del mod">
          <ac:chgData name="Benade, Gerdus" userId="15349777-206e-4d7a-8365-52131a346f04" providerId="ADAL" clId="{CC569292-330E-4BB3-BFDF-CE5F192F2795}" dt="2022-12-07T02:10:26.659" v="293"/>
          <ac:grpSpMkLst>
            <pc:docMk/>
            <pc:sldMk cId="2588257149" sldId="408"/>
            <ac:grpSpMk id="5152" creationId="{AFA358E1-2543-4DBA-9FC8-E90613F6649B}"/>
          </ac:grpSpMkLst>
        </pc:grpChg>
        <pc:grpChg chg="del mod">
          <ac:chgData name="Benade, Gerdus" userId="15349777-206e-4d7a-8365-52131a346f04" providerId="ADAL" clId="{CC569292-330E-4BB3-BFDF-CE5F192F2795}" dt="2022-12-07T02:10:47.593" v="308"/>
          <ac:grpSpMkLst>
            <pc:docMk/>
            <pc:sldMk cId="2588257149" sldId="408"/>
            <ac:grpSpMk id="5155" creationId="{F12C3076-4038-484D-8C4B-DE48C192BCCA}"/>
          </ac:grpSpMkLst>
        </pc:grpChg>
        <pc:grpChg chg="mod">
          <ac:chgData name="Benade, Gerdus" userId="15349777-206e-4d7a-8365-52131a346f04" providerId="ADAL" clId="{CC569292-330E-4BB3-BFDF-CE5F192F2795}" dt="2022-12-07T02:11:01.003" v="319"/>
          <ac:grpSpMkLst>
            <pc:docMk/>
            <pc:sldMk cId="2588257149" sldId="408"/>
            <ac:grpSpMk id="5158" creationId="{D20C2A9F-C3D3-4755-9111-3C15EB785F5B}"/>
          </ac:grpSpMkLst>
        </pc:grpChg>
        <pc:grpChg chg="del mod">
          <ac:chgData name="Benade, Gerdus" userId="15349777-206e-4d7a-8365-52131a346f04" providerId="ADAL" clId="{CC569292-330E-4BB3-BFDF-CE5F192F2795}" dt="2022-12-07T02:11:06.905" v="323"/>
          <ac:grpSpMkLst>
            <pc:docMk/>
            <pc:sldMk cId="2588257149" sldId="408"/>
            <ac:grpSpMk id="5164" creationId="{A4232537-3AA4-423A-B9CC-409A46075E3D}"/>
          </ac:grpSpMkLst>
        </pc:grpChg>
        <pc:grpChg chg="del mod">
          <ac:chgData name="Benade, Gerdus" userId="15349777-206e-4d7a-8365-52131a346f04" providerId="ADAL" clId="{CC569292-330E-4BB3-BFDF-CE5F192F2795}" dt="2022-12-07T02:11:08.146" v="325"/>
          <ac:grpSpMkLst>
            <pc:docMk/>
            <pc:sldMk cId="2588257149" sldId="408"/>
            <ac:grpSpMk id="5167" creationId="{AA5A5419-31A6-4550-B8CB-AE8710495360}"/>
          </ac:grpSpMkLst>
        </pc:grpChg>
        <pc:grpChg chg="del mod">
          <ac:chgData name="Benade, Gerdus" userId="15349777-206e-4d7a-8365-52131a346f04" providerId="ADAL" clId="{CC569292-330E-4BB3-BFDF-CE5F192F2795}" dt="2022-12-07T02:11:10.160" v="327"/>
          <ac:grpSpMkLst>
            <pc:docMk/>
            <pc:sldMk cId="2588257149" sldId="408"/>
            <ac:grpSpMk id="5169" creationId="{F4AAD31D-FB3F-4601-AEC3-1349033CED76}"/>
          </ac:grpSpMkLst>
        </pc:grpChg>
        <pc:grpChg chg="del mod">
          <ac:chgData name="Benade, Gerdus" userId="15349777-206e-4d7a-8365-52131a346f04" providerId="ADAL" clId="{CC569292-330E-4BB3-BFDF-CE5F192F2795}" dt="2022-12-07T02:11:11.743" v="329"/>
          <ac:grpSpMkLst>
            <pc:docMk/>
            <pc:sldMk cId="2588257149" sldId="408"/>
            <ac:grpSpMk id="5171" creationId="{74DCBA19-0372-444E-A3C4-7DCE55AA4F32}"/>
          </ac:grpSpMkLst>
        </pc:grpChg>
        <pc:grpChg chg="mod">
          <ac:chgData name="Benade, Gerdus" userId="15349777-206e-4d7a-8365-52131a346f04" providerId="ADAL" clId="{CC569292-330E-4BB3-BFDF-CE5F192F2795}" dt="2022-12-07T02:11:11.743" v="329"/>
          <ac:grpSpMkLst>
            <pc:docMk/>
            <pc:sldMk cId="2588257149" sldId="408"/>
            <ac:grpSpMk id="5173" creationId="{0883E204-01EC-42E0-BB93-2355AAFE62EC}"/>
          </ac:grpSpMkLst>
        </pc:grpChg>
        <pc:inkChg chg="add del">
          <ac:chgData name="Benade, Gerdus" userId="15349777-206e-4d7a-8365-52131a346f04" providerId="ADAL" clId="{CC569292-330E-4BB3-BFDF-CE5F192F2795}" dt="2022-12-07T02:09:45.540" v="250"/>
          <ac:inkMkLst>
            <pc:docMk/>
            <pc:sldMk cId="2588257149" sldId="408"/>
            <ac:inkMk id="7" creationId="{71C4612B-77AA-4180-9897-B5ED72708DEA}"/>
          </ac:inkMkLst>
        </pc:inkChg>
        <pc:inkChg chg="add mod">
          <ac:chgData name="Benade, Gerdus" userId="15349777-206e-4d7a-8365-52131a346f04" providerId="ADAL" clId="{CC569292-330E-4BB3-BFDF-CE5F192F2795}" dt="2022-12-07T02:11:11.743" v="329"/>
          <ac:inkMkLst>
            <pc:docMk/>
            <pc:sldMk cId="2588257149" sldId="408"/>
            <ac:inkMk id="10" creationId="{17046F79-7418-42DA-9AA6-BC10454E66F8}"/>
          </ac:inkMkLst>
        </pc:inkChg>
        <pc:inkChg chg="add mod">
          <ac:chgData name="Benade, Gerdus" userId="15349777-206e-4d7a-8365-52131a346f04" providerId="ADAL" clId="{CC569292-330E-4BB3-BFDF-CE5F192F2795}" dt="2022-12-07T02:11:11.743" v="329"/>
          <ac:inkMkLst>
            <pc:docMk/>
            <pc:sldMk cId="2588257149" sldId="408"/>
            <ac:inkMk id="12" creationId="{E63D31B9-C6F9-4533-A699-219CB1355723}"/>
          </ac:inkMkLst>
        </pc:inkChg>
        <pc:inkChg chg="add del mod">
          <ac:chgData name="Benade, Gerdus" userId="15349777-206e-4d7a-8365-52131a346f04" providerId="ADAL" clId="{CC569292-330E-4BB3-BFDF-CE5F192F2795}" dt="2022-12-07T02:10:39.140" v="304"/>
          <ac:inkMkLst>
            <pc:docMk/>
            <pc:sldMk cId="2588257149" sldId="408"/>
            <ac:inkMk id="14" creationId="{EF397F2F-477C-42C8-9BC1-2516B4FAD1AB}"/>
          </ac:inkMkLst>
        </pc:inkChg>
        <pc:inkChg chg="mod">
          <ac:chgData name="Benade, Gerdus" userId="15349777-206e-4d7a-8365-52131a346f04" providerId="ADAL" clId="{CC569292-330E-4BB3-BFDF-CE5F192F2795}" dt="2022-12-07T02:08:43.732" v="221"/>
          <ac:inkMkLst>
            <pc:docMk/>
            <pc:sldMk cId="2588257149" sldId="408"/>
            <ac:inkMk id="30" creationId="{9F1B9ED3-4951-4BAD-8D76-6FABCB05D0B4}"/>
          </ac:inkMkLst>
        </pc:inkChg>
        <pc:inkChg chg="mod">
          <ac:chgData name="Benade, Gerdus" userId="15349777-206e-4d7a-8365-52131a346f04" providerId="ADAL" clId="{CC569292-330E-4BB3-BFDF-CE5F192F2795}" dt="2022-12-07T02:08:43.732" v="221"/>
          <ac:inkMkLst>
            <pc:docMk/>
            <pc:sldMk cId="2588257149" sldId="408"/>
            <ac:inkMk id="31" creationId="{073A43EE-81EB-45EB-8DC0-F70D23B110B6}"/>
          </ac:inkMkLst>
        </pc:inkChg>
        <pc:inkChg chg="mod">
          <ac:chgData name="Benade, Gerdus" userId="15349777-206e-4d7a-8365-52131a346f04" providerId="ADAL" clId="{CC569292-330E-4BB3-BFDF-CE5F192F2795}" dt="2022-12-07T02:08:43.732" v="221"/>
          <ac:inkMkLst>
            <pc:docMk/>
            <pc:sldMk cId="2588257149" sldId="408"/>
            <ac:inkMk id="32" creationId="{99A816F9-1519-457C-B9D8-391C26179760}"/>
          </ac:inkMkLst>
        </pc:inkChg>
        <pc:inkChg chg="mod">
          <ac:chgData name="Benade, Gerdus" userId="15349777-206e-4d7a-8365-52131a346f04" providerId="ADAL" clId="{CC569292-330E-4BB3-BFDF-CE5F192F2795}" dt="2022-12-07T02:08:43.732" v="221"/>
          <ac:inkMkLst>
            <pc:docMk/>
            <pc:sldMk cId="2588257149" sldId="408"/>
            <ac:inkMk id="33" creationId="{F91C2731-5F14-420D-8BB8-0E92ADC87A40}"/>
          </ac:inkMkLst>
        </pc:inkChg>
        <pc:inkChg chg="mod">
          <ac:chgData name="Benade, Gerdus" userId="15349777-206e-4d7a-8365-52131a346f04" providerId="ADAL" clId="{CC569292-330E-4BB3-BFDF-CE5F192F2795}" dt="2022-12-07T02:08:43.732" v="221"/>
          <ac:inkMkLst>
            <pc:docMk/>
            <pc:sldMk cId="2588257149" sldId="408"/>
            <ac:inkMk id="34" creationId="{B906BAFA-3163-45EC-B6C5-81EA37D8BF0A}"/>
          </ac:inkMkLst>
        </pc:inkChg>
        <pc:inkChg chg="mod">
          <ac:chgData name="Benade, Gerdus" userId="15349777-206e-4d7a-8365-52131a346f04" providerId="ADAL" clId="{CC569292-330E-4BB3-BFDF-CE5F192F2795}" dt="2022-12-07T02:08:43.732" v="221"/>
          <ac:inkMkLst>
            <pc:docMk/>
            <pc:sldMk cId="2588257149" sldId="408"/>
            <ac:inkMk id="35" creationId="{22F6CA02-180C-465E-8CA5-DF7F2C67D151}"/>
          </ac:inkMkLst>
        </pc:inkChg>
        <pc:inkChg chg="mod">
          <ac:chgData name="Benade, Gerdus" userId="15349777-206e-4d7a-8365-52131a346f04" providerId="ADAL" clId="{CC569292-330E-4BB3-BFDF-CE5F192F2795}" dt="2022-12-07T02:08:43.732" v="221"/>
          <ac:inkMkLst>
            <pc:docMk/>
            <pc:sldMk cId="2588257149" sldId="408"/>
            <ac:inkMk id="36" creationId="{33FAC9A1-1558-438C-9380-0F8939689F45}"/>
          </ac:inkMkLst>
        </pc:inkChg>
        <pc:inkChg chg="mod">
          <ac:chgData name="Benade, Gerdus" userId="15349777-206e-4d7a-8365-52131a346f04" providerId="ADAL" clId="{CC569292-330E-4BB3-BFDF-CE5F192F2795}" dt="2022-12-07T02:08:43.732" v="221"/>
          <ac:inkMkLst>
            <pc:docMk/>
            <pc:sldMk cId="2588257149" sldId="408"/>
            <ac:inkMk id="37" creationId="{1BD94474-41C7-4EEF-BA3C-3ED31BC69E48}"/>
          </ac:inkMkLst>
        </pc:inkChg>
        <pc:inkChg chg="mod">
          <ac:chgData name="Benade, Gerdus" userId="15349777-206e-4d7a-8365-52131a346f04" providerId="ADAL" clId="{CC569292-330E-4BB3-BFDF-CE5F192F2795}" dt="2022-12-07T02:08:43.732" v="221"/>
          <ac:inkMkLst>
            <pc:docMk/>
            <pc:sldMk cId="2588257149" sldId="408"/>
            <ac:inkMk id="38" creationId="{DBFE86F8-1CBA-43B7-BAF2-CFE98A10C82C}"/>
          </ac:inkMkLst>
        </pc:inkChg>
        <pc:inkChg chg="mod">
          <ac:chgData name="Benade, Gerdus" userId="15349777-206e-4d7a-8365-52131a346f04" providerId="ADAL" clId="{CC569292-330E-4BB3-BFDF-CE5F192F2795}" dt="2022-12-07T02:08:43.732" v="221"/>
          <ac:inkMkLst>
            <pc:docMk/>
            <pc:sldMk cId="2588257149" sldId="408"/>
            <ac:inkMk id="39" creationId="{12A9D5DF-6C68-4CCE-867F-BA48EDE8FE81}"/>
          </ac:inkMkLst>
        </pc:inkChg>
        <pc:inkChg chg="mod">
          <ac:chgData name="Benade, Gerdus" userId="15349777-206e-4d7a-8365-52131a346f04" providerId="ADAL" clId="{CC569292-330E-4BB3-BFDF-CE5F192F2795}" dt="2022-12-07T02:08:43.732" v="221"/>
          <ac:inkMkLst>
            <pc:docMk/>
            <pc:sldMk cId="2588257149" sldId="408"/>
            <ac:inkMk id="40" creationId="{319FA6D2-4953-4C7E-8C27-6BF5E101A18E}"/>
          </ac:inkMkLst>
        </pc:inkChg>
        <pc:inkChg chg="mod">
          <ac:chgData name="Benade, Gerdus" userId="15349777-206e-4d7a-8365-52131a346f04" providerId="ADAL" clId="{CC569292-330E-4BB3-BFDF-CE5F192F2795}" dt="2022-12-07T02:08:43.732" v="221"/>
          <ac:inkMkLst>
            <pc:docMk/>
            <pc:sldMk cId="2588257149" sldId="408"/>
            <ac:inkMk id="41" creationId="{9400F8F8-B3EF-4BEE-B1F5-4C7B8B64588F}"/>
          </ac:inkMkLst>
        </pc:inkChg>
        <pc:inkChg chg="mod">
          <ac:chgData name="Benade, Gerdus" userId="15349777-206e-4d7a-8365-52131a346f04" providerId="ADAL" clId="{CC569292-330E-4BB3-BFDF-CE5F192F2795}" dt="2022-12-07T02:08:43.732" v="221"/>
          <ac:inkMkLst>
            <pc:docMk/>
            <pc:sldMk cId="2588257149" sldId="408"/>
            <ac:inkMk id="42" creationId="{4202787E-04FA-4109-AABF-5E1671872390}"/>
          </ac:inkMkLst>
        </pc:inkChg>
        <pc:inkChg chg="mod">
          <ac:chgData name="Benade, Gerdus" userId="15349777-206e-4d7a-8365-52131a346f04" providerId="ADAL" clId="{CC569292-330E-4BB3-BFDF-CE5F192F2795}" dt="2022-12-07T02:08:43.732" v="221"/>
          <ac:inkMkLst>
            <pc:docMk/>
            <pc:sldMk cId="2588257149" sldId="408"/>
            <ac:inkMk id="43" creationId="{2AC292A4-F9A1-4F1D-AB39-A2092BB86766}"/>
          </ac:inkMkLst>
        </pc:inkChg>
        <pc:inkChg chg="mod">
          <ac:chgData name="Benade, Gerdus" userId="15349777-206e-4d7a-8365-52131a346f04" providerId="ADAL" clId="{CC569292-330E-4BB3-BFDF-CE5F192F2795}" dt="2022-12-07T02:08:43.732" v="221"/>
          <ac:inkMkLst>
            <pc:docMk/>
            <pc:sldMk cId="2588257149" sldId="408"/>
            <ac:inkMk id="44" creationId="{A8115B23-0639-4377-A041-1A7636ADF782}"/>
          </ac:inkMkLst>
        </pc:inkChg>
        <pc:inkChg chg="mod">
          <ac:chgData name="Benade, Gerdus" userId="15349777-206e-4d7a-8365-52131a346f04" providerId="ADAL" clId="{CC569292-330E-4BB3-BFDF-CE5F192F2795}" dt="2022-12-07T02:08:43.732" v="221"/>
          <ac:inkMkLst>
            <pc:docMk/>
            <pc:sldMk cId="2588257149" sldId="408"/>
            <ac:inkMk id="45" creationId="{097182B8-3500-416F-B162-C59C0070FC84}"/>
          </ac:inkMkLst>
        </pc:inkChg>
        <pc:inkChg chg="mod">
          <ac:chgData name="Benade, Gerdus" userId="15349777-206e-4d7a-8365-52131a346f04" providerId="ADAL" clId="{CC569292-330E-4BB3-BFDF-CE5F192F2795}" dt="2022-12-07T02:08:43.732" v="221"/>
          <ac:inkMkLst>
            <pc:docMk/>
            <pc:sldMk cId="2588257149" sldId="408"/>
            <ac:inkMk id="46" creationId="{80D09346-04ED-40F7-85F8-C0530E4A0DBC}"/>
          </ac:inkMkLst>
        </pc:inkChg>
        <pc:inkChg chg="mod">
          <ac:chgData name="Benade, Gerdus" userId="15349777-206e-4d7a-8365-52131a346f04" providerId="ADAL" clId="{CC569292-330E-4BB3-BFDF-CE5F192F2795}" dt="2022-12-07T02:08:43.732" v="221"/>
          <ac:inkMkLst>
            <pc:docMk/>
            <pc:sldMk cId="2588257149" sldId="408"/>
            <ac:inkMk id="47" creationId="{ECBF6219-7CBF-4317-BA07-3FBC33600E9C}"/>
          </ac:inkMkLst>
        </pc:inkChg>
        <pc:inkChg chg="mod">
          <ac:chgData name="Benade, Gerdus" userId="15349777-206e-4d7a-8365-52131a346f04" providerId="ADAL" clId="{CC569292-330E-4BB3-BFDF-CE5F192F2795}" dt="2022-12-07T02:08:43.732" v="221"/>
          <ac:inkMkLst>
            <pc:docMk/>
            <pc:sldMk cId="2588257149" sldId="408"/>
            <ac:inkMk id="48" creationId="{45F1C4B6-8FC7-40D2-B151-DBA42C64114B}"/>
          </ac:inkMkLst>
        </pc:inkChg>
        <pc:inkChg chg="mod">
          <ac:chgData name="Benade, Gerdus" userId="15349777-206e-4d7a-8365-52131a346f04" providerId="ADAL" clId="{CC569292-330E-4BB3-BFDF-CE5F192F2795}" dt="2022-12-07T02:08:43.732" v="221"/>
          <ac:inkMkLst>
            <pc:docMk/>
            <pc:sldMk cId="2588257149" sldId="408"/>
            <ac:inkMk id="49" creationId="{F282896F-CF96-4928-B44D-CFF0B969271A}"/>
          </ac:inkMkLst>
        </pc:inkChg>
        <pc:inkChg chg="mod">
          <ac:chgData name="Benade, Gerdus" userId="15349777-206e-4d7a-8365-52131a346f04" providerId="ADAL" clId="{CC569292-330E-4BB3-BFDF-CE5F192F2795}" dt="2022-12-07T02:08:43.732" v="221"/>
          <ac:inkMkLst>
            <pc:docMk/>
            <pc:sldMk cId="2588257149" sldId="408"/>
            <ac:inkMk id="50" creationId="{A522D8D1-A0D5-41BC-8EBE-5B3709838305}"/>
          </ac:inkMkLst>
        </pc:inkChg>
        <pc:inkChg chg="mod">
          <ac:chgData name="Benade, Gerdus" userId="15349777-206e-4d7a-8365-52131a346f04" providerId="ADAL" clId="{CC569292-330E-4BB3-BFDF-CE5F192F2795}" dt="2022-12-07T02:08:43.732" v="221"/>
          <ac:inkMkLst>
            <pc:docMk/>
            <pc:sldMk cId="2588257149" sldId="408"/>
            <ac:inkMk id="51" creationId="{EA19CC20-9F50-41B7-B12C-B5C8F3AA006E}"/>
          </ac:inkMkLst>
        </pc:inkChg>
        <pc:inkChg chg="mod">
          <ac:chgData name="Benade, Gerdus" userId="15349777-206e-4d7a-8365-52131a346f04" providerId="ADAL" clId="{CC569292-330E-4BB3-BFDF-CE5F192F2795}" dt="2022-12-07T02:08:43.732" v="221"/>
          <ac:inkMkLst>
            <pc:docMk/>
            <pc:sldMk cId="2588257149" sldId="408"/>
            <ac:inkMk id="52" creationId="{CDFBC8F0-4229-4327-B87B-9D6AE866EE3B}"/>
          </ac:inkMkLst>
        </pc:inkChg>
        <pc:inkChg chg="mod">
          <ac:chgData name="Benade, Gerdus" userId="15349777-206e-4d7a-8365-52131a346f04" providerId="ADAL" clId="{CC569292-330E-4BB3-BFDF-CE5F192F2795}" dt="2022-12-07T02:08:43.732" v="221"/>
          <ac:inkMkLst>
            <pc:docMk/>
            <pc:sldMk cId="2588257149" sldId="408"/>
            <ac:inkMk id="53" creationId="{07675E3E-77C6-408C-A996-D3964C3527F3}"/>
          </ac:inkMkLst>
        </pc:inkChg>
        <pc:inkChg chg="mod">
          <ac:chgData name="Benade, Gerdus" userId="15349777-206e-4d7a-8365-52131a346f04" providerId="ADAL" clId="{CC569292-330E-4BB3-BFDF-CE5F192F2795}" dt="2022-12-07T02:08:43.732" v="221"/>
          <ac:inkMkLst>
            <pc:docMk/>
            <pc:sldMk cId="2588257149" sldId="408"/>
            <ac:inkMk id="54" creationId="{18377FA7-4EF2-4B86-8CB1-FCD74813D54E}"/>
          </ac:inkMkLst>
        </pc:inkChg>
        <pc:inkChg chg="mod">
          <ac:chgData name="Benade, Gerdus" userId="15349777-206e-4d7a-8365-52131a346f04" providerId="ADAL" clId="{CC569292-330E-4BB3-BFDF-CE5F192F2795}" dt="2022-12-07T02:08:43.732" v="221"/>
          <ac:inkMkLst>
            <pc:docMk/>
            <pc:sldMk cId="2588257149" sldId="408"/>
            <ac:inkMk id="55" creationId="{54829CD8-2C3B-46E4-91C8-0EEF30F6672C}"/>
          </ac:inkMkLst>
        </pc:inkChg>
        <pc:inkChg chg="mod">
          <ac:chgData name="Benade, Gerdus" userId="15349777-206e-4d7a-8365-52131a346f04" providerId="ADAL" clId="{CC569292-330E-4BB3-BFDF-CE5F192F2795}" dt="2022-12-07T02:08:43.732" v="221"/>
          <ac:inkMkLst>
            <pc:docMk/>
            <pc:sldMk cId="2588257149" sldId="408"/>
            <ac:inkMk id="56" creationId="{F66BC74D-C4BD-4A63-89CA-155506D5DBF2}"/>
          </ac:inkMkLst>
        </pc:inkChg>
        <pc:inkChg chg="mod">
          <ac:chgData name="Benade, Gerdus" userId="15349777-206e-4d7a-8365-52131a346f04" providerId="ADAL" clId="{CC569292-330E-4BB3-BFDF-CE5F192F2795}" dt="2022-12-07T02:08:43.732" v="221"/>
          <ac:inkMkLst>
            <pc:docMk/>
            <pc:sldMk cId="2588257149" sldId="408"/>
            <ac:inkMk id="57" creationId="{B92FDF5A-7DAF-4586-8CB2-94E8B84D8E43}"/>
          </ac:inkMkLst>
        </pc:inkChg>
        <pc:inkChg chg="mod">
          <ac:chgData name="Benade, Gerdus" userId="15349777-206e-4d7a-8365-52131a346f04" providerId="ADAL" clId="{CC569292-330E-4BB3-BFDF-CE5F192F2795}" dt="2022-12-07T02:08:43.732" v="221"/>
          <ac:inkMkLst>
            <pc:docMk/>
            <pc:sldMk cId="2588257149" sldId="408"/>
            <ac:inkMk id="58" creationId="{12DEFAF7-87EC-4A7D-9E39-4575EF3D8BB5}"/>
          </ac:inkMkLst>
        </pc:inkChg>
        <pc:inkChg chg="mod">
          <ac:chgData name="Benade, Gerdus" userId="15349777-206e-4d7a-8365-52131a346f04" providerId="ADAL" clId="{CC569292-330E-4BB3-BFDF-CE5F192F2795}" dt="2022-12-07T02:08:43.732" v="221"/>
          <ac:inkMkLst>
            <pc:docMk/>
            <pc:sldMk cId="2588257149" sldId="408"/>
            <ac:inkMk id="59" creationId="{32D239B7-9F8C-4574-A381-FDC6B8240862}"/>
          </ac:inkMkLst>
        </pc:inkChg>
        <pc:inkChg chg="add del mod">
          <ac:chgData name="Benade, Gerdus" userId="15349777-206e-4d7a-8365-52131a346f04" providerId="ADAL" clId="{CC569292-330E-4BB3-BFDF-CE5F192F2795}" dt="2022-12-07T02:11:01.006" v="320"/>
          <ac:inkMkLst>
            <pc:docMk/>
            <pc:sldMk cId="2588257149" sldId="408"/>
            <ac:inkMk id="60" creationId="{B21BFF16-9E70-48EF-A7E8-77295D721948}"/>
          </ac:inkMkLst>
        </pc:inkChg>
        <pc:inkChg chg="add del mod">
          <ac:chgData name="Benade, Gerdus" userId="15349777-206e-4d7a-8365-52131a346f04" providerId="ADAL" clId="{CC569292-330E-4BB3-BFDF-CE5F192F2795}" dt="2022-12-07T02:10:40.790" v="305"/>
          <ac:inkMkLst>
            <pc:docMk/>
            <pc:sldMk cId="2588257149" sldId="408"/>
            <ac:inkMk id="61" creationId="{299EB550-479C-47C4-BA4E-8A7A0C5CBC4E}"/>
          </ac:inkMkLst>
        </pc:inkChg>
        <pc:inkChg chg="add mod">
          <ac:chgData name="Benade, Gerdus" userId="15349777-206e-4d7a-8365-52131a346f04" providerId="ADAL" clId="{CC569292-330E-4BB3-BFDF-CE5F192F2795}" dt="2022-12-07T02:10:06.459" v="270"/>
          <ac:inkMkLst>
            <pc:docMk/>
            <pc:sldMk cId="2588257149" sldId="408"/>
            <ac:inkMk id="63" creationId="{3D3C31A3-A120-444B-A1EC-17967099CD46}"/>
          </ac:inkMkLst>
        </pc:inkChg>
        <pc:inkChg chg="add mod">
          <ac:chgData name="Benade, Gerdus" userId="15349777-206e-4d7a-8365-52131a346f04" providerId="ADAL" clId="{CC569292-330E-4BB3-BFDF-CE5F192F2795}" dt="2022-12-07T02:10:06.459" v="270"/>
          <ac:inkMkLst>
            <pc:docMk/>
            <pc:sldMk cId="2588257149" sldId="408"/>
            <ac:inkMk id="5120" creationId="{6D77BB0C-8615-4DE4-9F6D-DF38090E83BF}"/>
          </ac:inkMkLst>
        </pc:inkChg>
        <pc:inkChg chg="add mod">
          <ac:chgData name="Benade, Gerdus" userId="15349777-206e-4d7a-8365-52131a346f04" providerId="ADAL" clId="{CC569292-330E-4BB3-BFDF-CE5F192F2795}" dt="2022-12-07T02:10:06.459" v="270"/>
          <ac:inkMkLst>
            <pc:docMk/>
            <pc:sldMk cId="2588257149" sldId="408"/>
            <ac:inkMk id="5121" creationId="{25EDC23E-D0FC-48CB-B5E9-A84ACADEF7A1}"/>
          </ac:inkMkLst>
        </pc:inkChg>
        <pc:inkChg chg="add mod">
          <ac:chgData name="Benade, Gerdus" userId="15349777-206e-4d7a-8365-52131a346f04" providerId="ADAL" clId="{CC569292-330E-4BB3-BFDF-CE5F192F2795}" dt="2022-12-07T02:10:06.459" v="270"/>
          <ac:inkMkLst>
            <pc:docMk/>
            <pc:sldMk cId="2588257149" sldId="408"/>
            <ac:inkMk id="5123" creationId="{8A1D02EC-A4B8-451F-B1AF-542FCAB6284C}"/>
          </ac:inkMkLst>
        </pc:inkChg>
        <pc:inkChg chg="add mod">
          <ac:chgData name="Benade, Gerdus" userId="15349777-206e-4d7a-8365-52131a346f04" providerId="ADAL" clId="{CC569292-330E-4BB3-BFDF-CE5F192F2795}" dt="2022-12-07T02:10:06.459" v="270"/>
          <ac:inkMkLst>
            <pc:docMk/>
            <pc:sldMk cId="2588257149" sldId="408"/>
            <ac:inkMk id="5125" creationId="{A99FF1D0-62CB-42F0-B1C4-B95A0DCC9546}"/>
          </ac:inkMkLst>
        </pc:inkChg>
        <pc:inkChg chg="add mod">
          <ac:chgData name="Benade, Gerdus" userId="15349777-206e-4d7a-8365-52131a346f04" providerId="ADAL" clId="{CC569292-330E-4BB3-BFDF-CE5F192F2795}" dt="2022-12-07T02:10:06.459" v="270"/>
          <ac:inkMkLst>
            <pc:docMk/>
            <pc:sldMk cId="2588257149" sldId="408"/>
            <ac:inkMk id="5126" creationId="{955A8330-E5C7-4193-AC80-D0196F791155}"/>
          </ac:inkMkLst>
        </pc:inkChg>
        <pc:inkChg chg="add mod">
          <ac:chgData name="Benade, Gerdus" userId="15349777-206e-4d7a-8365-52131a346f04" providerId="ADAL" clId="{CC569292-330E-4BB3-BFDF-CE5F192F2795}" dt="2022-12-07T02:11:11.743" v="329"/>
          <ac:inkMkLst>
            <pc:docMk/>
            <pc:sldMk cId="2588257149" sldId="408"/>
            <ac:inkMk id="5128" creationId="{37F19AFE-186D-4E09-954A-ED25713A8798}"/>
          </ac:inkMkLst>
        </pc:inkChg>
        <pc:inkChg chg="add mod">
          <ac:chgData name="Benade, Gerdus" userId="15349777-206e-4d7a-8365-52131a346f04" providerId="ADAL" clId="{CC569292-330E-4BB3-BFDF-CE5F192F2795}" dt="2022-12-07T02:11:11.743" v="329"/>
          <ac:inkMkLst>
            <pc:docMk/>
            <pc:sldMk cId="2588257149" sldId="408"/>
            <ac:inkMk id="5129" creationId="{EA2E0FBF-BBC9-42E6-94DC-12570DAEEB77}"/>
          </ac:inkMkLst>
        </pc:inkChg>
        <pc:inkChg chg="add mod">
          <ac:chgData name="Benade, Gerdus" userId="15349777-206e-4d7a-8365-52131a346f04" providerId="ADAL" clId="{CC569292-330E-4BB3-BFDF-CE5F192F2795}" dt="2022-12-07T02:11:11.743" v="329"/>
          <ac:inkMkLst>
            <pc:docMk/>
            <pc:sldMk cId="2588257149" sldId="408"/>
            <ac:inkMk id="5130" creationId="{1E23720C-7BD5-49D4-9E90-3687E50CA886}"/>
          </ac:inkMkLst>
        </pc:inkChg>
        <pc:inkChg chg="add mod">
          <ac:chgData name="Benade, Gerdus" userId="15349777-206e-4d7a-8365-52131a346f04" providerId="ADAL" clId="{CC569292-330E-4BB3-BFDF-CE5F192F2795}" dt="2022-12-07T02:11:11.743" v="329"/>
          <ac:inkMkLst>
            <pc:docMk/>
            <pc:sldMk cId="2588257149" sldId="408"/>
            <ac:inkMk id="5131" creationId="{482912E7-9C78-4CE2-AC0F-F1633FF55D77}"/>
          </ac:inkMkLst>
        </pc:inkChg>
        <pc:inkChg chg="add mod">
          <ac:chgData name="Benade, Gerdus" userId="15349777-206e-4d7a-8365-52131a346f04" providerId="ADAL" clId="{CC569292-330E-4BB3-BFDF-CE5F192F2795}" dt="2022-12-07T02:11:01.003" v="319"/>
          <ac:inkMkLst>
            <pc:docMk/>
            <pc:sldMk cId="2588257149" sldId="408"/>
            <ac:inkMk id="5133" creationId="{847455CF-B018-4D91-9FD4-B1C43AFAD453}"/>
          </ac:inkMkLst>
        </pc:inkChg>
        <pc:inkChg chg="add mod">
          <ac:chgData name="Benade, Gerdus" userId="15349777-206e-4d7a-8365-52131a346f04" providerId="ADAL" clId="{CC569292-330E-4BB3-BFDF-CE5F192F2795}" dt="2022-12-07T02:11:01.003" v="319"/>
          <ac:inkMkLst>
            <pc:docMk/>
            <pc:sldMk cId="2588257149" sldId="408"/>
            <ac:inkMk id="5134" creationId="{44442A32-99EE-412A-BDCF-017CE932A219}"/>
          </ac:inkMkLst>
        </pc:inkChg>
        <pc:inkChg chg="add del mod">
          <ac:chgData name="Benade, Gerdus" userId="15349777-206e-4d7a-8365-52131a346f04" providerId="ADAL" clId="{CC569292-330E-4BB3-BFDF-CE5F192F2795}" dt="2022-12-07T02:10:36.273" v="302"/>
          <ac:inkMkLst>
            <pc:docMk/>
            <pc:sldMk cId="2588257149" sldId="408"/>
            <ac:inkMk id="5135" creationId="{39AB4087-F94B-4127-BBD8-DE8AE6CD8FE1}"/>
          </ac:inkMkLst>
        </pc:inkChg>
        <pc:inkChg chg="add del mod">
          <ac:chgData name="Benade, Gerdus" userId="15349777-206e-4d7a-8365-52131a346f04" providerId="ADAL" clId="{CC569292-330E-4BB3-BFDF-CE5F192F2795}" dt="2022-12-07T02:10:36.273" v="301"/>
          <ac:inkMkLst>
            <pc:docMk/>
            <pc:sldMk cId="2588257149" sldId="408"/>
            <ac:inkMk id="5136" creationId="{E55EBDE7-8BF1-4C2A-B844-4B56E270D902}"/>
          </ac:inkMkLst>
        </pc:inkChg>
        <pc:inkChg chg="add del mod">
          <ac:chgData name="Benade, Gerdus" userId="15349777-206e-4d7a-8365-52131a346f04" providerId="ADAL" clId="{CC569292-330E-4BB3-BFDF-CE5F192F2795}" dt="2022-12-07T02:10:36.274" v="303"/>
          <ac:inkMkLst>
            <pc:docMk/>
            <pc:sldMk cId="2588257149" sldId="408"/>
            <ac:inkMk id="5137" creationId="{91193FF1-8AA6-4459-9509-05EDC557E695}"/>
          </ac:inkMkLst>
        </pc:inkChg>
        <pc:inkChg chg="add del mod">
          <ac:chgData name="Benade, Gerdus" userId="15349777-206e-4d7a-8365-52131a346f04" providerId="ADAL" clId="{CC569292-330E-4BB3-BFDF-CE5F192F2795}" dt="2022-12-07T02:10:36.272" v="300"/>
          <ac:inkMkLst>
            <pc:docMk/>
            <pc:sldMk cId="2588257149" sldId="408"/>
            <ac:inkMk id="5138" creationId="{F4CA0FD3-6667-4C44-B989-99A07B192E83}"/>
          </ac:inkMkLst>
        </pc:inkChg>
        <pc:inkChg chg="add mod">
          <ac:chgData name="Benade, Gerdus" userId="15349777-206e-4d7a-8365-52131a346f04" providerId="ADAL" clId="{CC569292-330E-4BB3-BFDF-CE5F192F2795}" dt="2022-12-07T02:11:01.003" v="319"/>
          <ac:inkMkLst>
            <pc:docMk/>
            <pc:sldMk cId="2588257149" sldId="408"/>
            <ac:inkMk id="5139" creationId="{CB9E3EB5-FE64-4878-8D36-9F016B027D36}"/>
          </ac:inkMkLst>
        </pc:inkChg>
        <pc:inkChg chg="add mod">
          <ac:chgData name="Benade, Gerdus" userId="15349777-206e-4d7a-8365-52131a346f04" providerId="ADAL" clId="{CC569292-330E-4BB3-BFDF-CE5F192F2795}" dt="2022-12-07T02:11:01.003" v="319"/>
          <ac:inkMkLst>
            <pc:docMk/>
            <pc:sldMk cId="2588257149" sldId="408"/>
            <ac:inkMk id="5140" creationId="{B173B499-A9E2-400F-B631-67D879F5D8C7}"/>
          </ac:inkMkLst>
        </pc:inkChg>
        <pc:inkChg chg="add mod">
          <ac:chgData name="Benade, Gerdus" userId="15349777-206e-4d7a-8365-52131a346f04" providerId="ADAL" clId="{CC569292-330E-4BB3-BFDF-CE5F192F2795}" dt="2022-12-07T02:11:01.003" v="319"/>
          <ac:inkMkLst>
            <pc:docMk/>
            <pc:sldMk cId="2588257149" sldId="408"/>
            <ac:inkMk id="5141" creationId="{161B0904-6AB2-4918-8950-808C8928C87B}"/>
          </ac:inkMkLst>
        </pc:inkChg>
        <pc:inkChg chg="add mod">
          <ac:chgData name="Benade, Gerdus" userId="15349777-206e-4d7a-8365-52131a346f04" providerId="ADAL" clId="{CC569292-330E-4BB3-BFDF-CE5F192F2795}" dt="2022-12-07T02:11:01.003" v="319"/>
          <ac:inkMkLst>
            <pc:docMk/>
            <pc:sldMk cId="2588257149" sldId="408"/>
            <ac:inkMk id="5142" creationId="{CE0F36D9-31BF-46DA-ACB1-B8E6674281BD}"/>
          </ac:inkMkLst>
        </pc:inkChg>
        <pc:inkChg chg="add mod">
          <ac:chgData name="Benade, Gerdus" userId="15349777-206e-4d7a-8365-52131a346f04" providerId="ADAL" clId="{CC569292-330E-4BB3-BFDF-CE5F192F2795}" dt="2022-12-07T02:11:01.003" v="319"/>
          <ac:inkMkLst>
            <pc:docMk/>
            <pc:sldMk cId="2588257149" sldId="408"/>
            <ac:inkMk id="5143" creationId="{16267F26-2F6A-44E9-925B-B0266F784205}"/>
          </ac:inkMkLst>
        </pc:inkChg>
        <pc:inkChg chg="add mod">
          <ac:chgData name="Benade, Gerdus" userId="15349777-206e-4d7a-8365-52131a346f04" providerId="ADAL" clId="{CC569292-330E-4BB3-BFDF-CE5F192F2795}" dt="2022-12-07T02:11:01.003" v="319"/>
          <ac:inkMkLst>
            <pc:docMk/>
            <pc:sldMk cId="2588257149" sldId="408"/>
            <ac:inkMk id="5144" creationId="{2F39C4BC-DB89-41F8-B4DE-78857BC2231F}"/>
          </ac:inkMkLst>
        </pc:inkChg>
        <pc:inkChg chg="add mod">
          <ac:chgData name="Benade, Gerdus" userId="15349777-206e-4d7a-8365-52131a346f04" providerId="ADAL" clId="{CC569292-330E-4BB3-BFDF-CE5F192F2795}" dt="2022-12-07T02:11:01.003" v="319"/>
          <ac:inkMkLst>
            <pc:docMk/>
            <pc:sldMk cId="2588257149" sldId="408"/>
            <ac:inkMk id="5145" creationId="{C340F4AF-831B-43B3-AAAC-FDAD29934887}"/>
          </ac:inkMkLst>
        </pc:inkChg>
        <pc:inkChg chg="add mod">
          <ac:chgData name="Benade, Gerdus" userId="15349777-206e-4d7a-8365-52131a346f04" providerId="ADAL" clId="{CC569292-330E-4BB3-BFDF-CE5F192F2795}" dt="2022-12-07T02:11:01.003" v="319"/>
          <ac:inkMkLst>
            <pc:docMk/>
            <pc:sldMk cId="2588257149" sldId="408"/>
            <ac:inkMk id="5146" creationId="{B12B09D1-C8D2-4021-B12C-B330F6BE2B6E}"/>
          </ac:inkMkLst>
        </pc:inkChg>
        <pc:inkChg chg="add del mod">
          <ac:chgData name="Benade, Gerdus" userId="15349777-206e-4d7a-8365-52131a346f04" providerId="ADAL" clId="{CC569292-330E-4BB3-BFDF-CE5F192F2795}" dt="2022-12-07T02:10:35.124" v="299"/>
          <ac:inkMkLst>
            <pc:docMk/>
            <pc:sldMk cId="2588257149" sldId="408"/>
            <ac:inkMk id="5147" creationId="{D70B2CB0-F2AE-4C6C-9E2D-CFCAE0BF8CE5}"/>
          </ac:inkMkLst>
        </pc:inkChg>
        <pc:inkChg chg="add del mod">
          <ac:chgData name="Benade, Gerdus" userId="15349777-206e-4d7a-8365-52131a346f04" providerId="ADAL" clId="{CC569292-330E-4BB3-BFDF-CE5F192F2795}" dt="2022-12-07T02:10:32.790" v="294"/>
          <ac:inkMkLst>
            <pc:docMk/>
            <pc:sldMk cId="2588257149" sldId="408"/>
            <ac:inkMk id="5148" creationId="{05096CF6-6836-40C7-BF0F-9BA647EE8CA2}"/>
          </ac:inkMkLst>
        </pc:inkChg>
        <pc:inkChg chg="add del mod">
          <ac:chgData name="Benade, Gerdus" userId="15349777-206e-4d7a-8365-52131a346f04" providerId="ADAL" clId="{CC569292-330E-4BB3-BFDF-CE5F192F2795}" dt="2022-12-07T02:10:35.122" v="296"/>
          <ac:inkMkLst>
            <pc:docMk/>
            <pc:sldMk cId="2588257149" sldId="408"/>
            <ac:inkMk id="5149" creationId="{DB39AEE5-4E90-4EBF-849E-7BD2504AE0F1}"/>
          </ac:inkMkLst>
        </pc:inkChg>
        <pc:inkChg chg="add mod">
          <ac:chgData name="Benade, Gerdus" userId="15349777-206e-4d7a-8365-52131a346f04" providerId="ADAL" clId="{CC569292-330E-4BB3-BFDF-CE5F192F2795}" dt="2022-12-07T02:11:01.003" v="319"/>
          <ac:inkMkLst>
            <pc:docMk/>
            <pc:sldMk cId="2588257149" sldId="408"/>
            <ac:inkMk id="5150" creationId="{07F438AA-1F98-49CC-9AD2-DACE01453D37}"/>
          </ac:inkMkLst>
        </pc:inkChg>
        <pc:inkChg chg="add del mod">
          <ac:chgData name="Benade, Gerdus" userId="15349777-206e-4d7a-8365-52131a346f04" providerId="ADAL" clId="{CC569292-330E-4BB3-BFDF-CE5F192F2795}" dt="2022-12-07T02:10:35.123" v="297"/>
          <ac:inkMkLst>
            <pc:docMk/>
            <pc:sldMk cId="2588257149" sldId="408"/>
            <ac:inkMk id="5151" creationId="{32303FD7-FC51-4DA2-AC24-B88B8D278A7F}"/>
          </ac:inkMkLst>
        </pc:inkChg>
        <pc:inkChg chg="add del mod">
          <ac:chgData name="Benade, Gerdus" userId="15349777-206e-4d7a-8365-52131a346f04" providerId="ADAL" clId="{CC569292-330E-4BB3-BFDF-CE5F192F2795}" dt="2022-12-07T02:10:35.123" v="298"/>
          <ac:inkMkLst>
            <pc:docMk/>
            <pc:sldMk cId="2588257149" sldId="408"/>
            <ac:inkMk id="5153" creationId="{ECF0182B-1575-408F-974C-1B41BC411E2F}"/>
          </ac:inkMkLst>
        </pc:inkChg>
        <pc:inkChg chg="add del mod">
          <ac:chgData name="Benade, Gerdus" userId="15349777-206e-4d7a-8365-52131a346f04" providerId="ADAL" clId="{CC569292-330E-4BB3-BFDF-CE5F192F2795}" dt="2022-12-07T02:10:32.791" v="295"/>
          <ac:inkMkLst>
            <pc:docMk/>
            <pc:sldMk cId="2588257149" sldId="408"/>
            <ac:inkMk id="5154" creationId="{73499C47-352E-426C-8C52-8650887BA773}"/>
          </ac:inkMkLst>
        </pc:inkChg>
        <pc:inkChg chg="add del mod">
          <ac:chgData name="Benade, Gerdus" userId="15349777-206e-4d7a-8365-52131a346f04" providerId="ADAL" clId="{CC569292-330E-4BB3-BFDF-CE5F192F2795}" dt="2022-12-07T02:11:01.003" v="319"/>
          <ac:inkMkLst>
            <pc:docMk/>
            <pc:sldMk cId="2588257149" sldId="408"/>
            <ac:inkMk id="5156" creationId="{3F1843B6-72BD-47D5-A0D4-5697FE653F7D}"/>
          </ac:inkMkLst>
        </pc:inkChg>
        <pc:inkChg chg="add del mod">
          <ac:chgData name="Benade, Gerdus" userId="15349777-206e-4d7a-8365-52131a346f04" providerId="ADAL" clId="{CC569292-330E-4BB3-BFDF-CE5F192F2795}" dt="2022-12-07T02:10:48.185" v="309"/>
          <ac:inkMkLst>
            <pc:docMk/>
            <pc:sldMk cId="2588257149" sldId="408"/>
            <ac:inkMk id="5157" creationId="{373BC815-3AB5-40FD-911D-535A52E390E1}"/>
          </ac:inkMkLst>
        </pc:inkChg>
        <pc:inkChg chg="add del">
          <ac:chgData name="Benade, Gerdus" userId="15349777-206e-4d7a-8365-52131a346f04" providerId="ADAL" clId="{CC569292-330E-4BB3-BFDF-CE5F192F2795}" dt="2022-12-07T02:10:53.553" v="311"/>
          <ac:inkMkLst>
            <pc:docMk/>
            <pc:sldMk cId="2588257149" sldId="408"/>
            <ac:inkMk id="5159" creationId="{C50D6C8A-A48A-47EE-9F46-8F422345457C}"/>
          </ac:inkMkLst>
        </pc:inkChg>
        <pc:inkChg chg="add mod">
          <ac:chgData name="Benade, Gerdus" userId="15349777-206e-4d7a-8365-52131a346f04" providerId="ADAL" clId="{CC569292-330E-4BB3-BFDF-CE5F192F2795}" dt="2022-12-07T02:11:11.743" v="329"/>
          <ac:inkMkLst>
            <pc:docMk/>
            <pc:sldMk cId="2588257149" sldId="408"/>
            <ac:inkMk id="5160" creationId="{D1F6E53A-76A6-4C2F-B624-80AF9C4428A1}"/>
          </ac:inkMkLst>
        </pc:inkChg>
        <pc:inkChg chg="add mod">
          <ac:chgData name="Benade, Gerdus" userId="15349777-206e-4d7a-8365-52131a346f04" providerId="ADAL" clId="{CC569292-330E-4BB3-BFDF-CE5F192F2795}" dt="2022-12-07T02:11:11.743" v="329"/>
          <ac:inkMkLst>
            <pc:docMk/>
            <pc:sldMk cId="2588257149" sldId="408"/>
            <ac:inkMk id="5161" creationId="{CB22F32A-392C-4441-9DAB-A46507BB45BC}"/>
          </ac:inkMkLst>
        </pc:inkChg>
        <pc:inkChg chg="add del mod">
          <ac:chgData name="Benade, Gerdus" userId="15349777-206e-4d7a-8365-52131a346f04" providerId="ADAL" clId="{CC569292-330E-4BB3-BFDF-CE5F192F2795}" dt="2022-12-07T02:11:00.372" v="317"/>
          <ac:inkMkLst>
            <pc:docMk/>
            <pc:sldMk cId="2588257149" sldId="408"/>
            <ac:inkMk id="5162" creationId="{33172A0E-43DE-40E9-A6ED-72135B9905FC}"/>
          </ac:inkMkLst>
        </pc:inkChg>
        <pc:inkChg chg="add del mod">
          <ac:chgData name="Benade, Gerdus" userId="15349777-206e-4d7a-8365-52131a346f04" providerId="ADAL" clId="{CC569292-330E-4BB3-BFDF-CE5F192F2795}" dt="2022-12-07T02:11:00.374" v="318"/>
          <ac:inkMkLst>
            <pc:docMk/>
            <pc:sldMk cId="2588257149" sldId="408"/>
            <ac:inkMk id="5163" creationId="{E28B0AF5-4EFC-4BDD-B1B8-398CD247DA75}"/>
          </ac:inkMkLst>
        </pc:inkChg>
        <pc:inkChg chg="add mod">
          <ac:chgData name="Benade, Gerdus" userId="15349777-206e-4d7a-8365-52131a346f04" providerId="ADAL" clId="{CC569292-330E-4BB3-BFDF-CE5F192F2795}" dt="2022-12-07T02:11:11.743" v="329"/>
          <ac:inkMkLst>
            <pc:docMk/>
            <pc:sldMk cId="2588257149" sldId="408"/>
            <ac:inkMk id="5165" creationId="{E5F3BC97-8A1A-4336-91B6-FFEE12C134A7}"/>
          </ac:inkMkLst>
        </pc:inkChg>
        <pc:inkChg chg="add mod">
          <ac:chgData name="Benade, Gerdus" userId="15349777-206e-4d7a-8365-52131a346f04" providerId="ADAL" clId="{CC569292-330E-4BB3-BFDF-CE5F192F2795}" dt="2022-12-07T02:11:11.743" v="329"/>
          <ac:inkMkLst>
            <pc:docMk/>
            <pc:sldMk cId="2588257149" sldId="408"/>
            <ac:inkMk id="5166" creationId="{E1B9D3C5-AF79-4AE2-8652-85554DC2FD22}"/>
          </ac:inkMkLst>
        </pc:inkChg>
        <pc:inkChg chg="add mod">
          <ac:chgData name="Benade, Gerdus" userId="15349777-206e-4d7a-8365-52131a346f04" providerId="ADAL" clId="{CC569292-330E-4BB3-BFDF-CE5F192F2795}" dt="2022-12-07T02:11:11.743" v="329"/>
          <ac:inkMkLst>
            <pc:docMk/>
            <pc:sldMk cId="2588257149" sldId="408"/>
            <ac:inkMk id="5168" creationId="{9755800B-D705-4106-BF10-C455F1B923BE}"/>
          </ac:inkMkLst>
        </pc:inkChg>
        <pc:inkChg chg="add mod">
          <ac:chgData name="Benade, Gerdus" userId="15349777-206e-4d7a-8365-52131a346f04" providerId="ADAL" clId="{CC569292-330E-4BB3-BFDF-CE5F192F2795}" dt="2022-12-07T02:11:11.743" v="329"/>
          <ac:inkMkLst>
            <pc:docMk/>
            <pc:sldMk cId="2588257149" sldId="408"/>
            <ac:inkMk id="5170" creationId="{08AA4064-06B9-4063-A4A7-84CCA8981D69}"/>
          </ac:inkMkLst>
        </pc:inkChg>
        <pc:inkChg chg="add mod">
          <ac:chgData name="Benade, Gerdus" userId="15349777-206e-4d7a-8365-52131a346f04" providerId="ADAL" clId="{CC569292-330E-4BB3-BFDF-CE5F192F2795}" dt="2022-12-07T02:11:11.743" v="329"/>
          <ac:inkMkLst>
            <pc:docMk/>
            <pc:sldMk cId="2588257149" sldId="408"/>
            <ac:inkMk id="5172" creationId="{6633F743-C815-4F0D-B529-763B536222DB}"/>
          </ac:inkMkLst>
        </pc:inkChg>
      </pc:sldChg>
      <pc:sldChg chg="addSp delSp modSp mod">
        <pc:chgData name="Benade, Gerdus" userId="15349777-206e-4d7a-8365-52131a346f04" providerId="ADAL" clId="{CC569292-330E-4BB3-BFDF-CE5F192F2795}" dt="2022-12-07T02:11:53.725" v="333" actId="478"/>
        <pc:sldMkLst>
          <pc:docMk/>
          <pc:sldMk cId="501095916" sldId="410"/>
        </pc:sldMkLst>
        <pc:grpChg chg="add mod">
          <ac:chgData name="Benade, Gerdus" userId="15349777-206e-4d7a-8365-52131a346f04" providerId="ADAL" clId="{CC569292-330E-4BB3-BFDF-CE5F192F2795}" dt="2022-12-07T02:11:48.136" v="332"/>
          <ac:grpSpMkLst>
            <pc:docMk/>
            <pc:sldMk cId="501095916" sldId="410"/>
            <ac:grpSpMk id="30" creationId="{FF47390D-CAF8-4E91-8438-AA75504AC11E}"/>
          </ac:grpSpMkLst>
        </pc:grpChg>
        <pc:grpChg chg="add mod">
          <ac:chgData name="Benade, Gerdus" userId="15349777-206e-4d7a-8365-52131a346f04" providerId="ADAL" clId="{CC569292-330E-4BB3-BFDF-CE5F192F2795}" dt="2022-12-07T02:11:48.136" v="332"/>
          <ac:grpSpMkLst>
            <pc:docMk/>
            <pc:sldMk cId="501095916" sldId="410"/>
            <ac:grpSpMk id="67" creationId="{329B1251-5E40-4640-8A86-83C13E0B556B}"/>
          </ac:grpSpMkLst>
        </pc:grpChg>
        <pc:grpChg chg="add mod">
          <ac:chgData name="Benade, Gerdus" userId="15349777-206e-4d7a-8365-52131a346f04" providerId="ADAL" clId="{CC569292-330E-4BB3-BFDF-CE5F192F2795}" dt="2022-12-07T02:11:48.136" v="332"/>
          <ac:grpSpMkLst>
            <pc:docMk/>
            <pc:sldMk cId="501095916" sldId="410"/>
            <ac:grpSpMk id="79" creationId="{B170AA6D-A2D4-48DC-89B8-210BAD82E090}"/>
          </ac:grpSpMkLst>
        </pc:grpChg>
        <pc:picChg chg="add del mod">
          <ac:chgData name="Benade, Gerdus" userId="15349777-206e-4d7a-8365-52131a346f04" providerId="ADAL" clId="{CC569292-330E-4BB3-BFDF-CE5F192F2795}" dt="2022-12-07T02:11:53.725" v="333" actId="478"/>
          <ac:picMkLst>
            <pc:docMk/>
            <pc:sldMk cId="501095916" sldId="410"/>
            <ac:picMk id="29" creationId="{8C9E96BD-C4D2-41D6-A97D-630A6A469AC7}"/>
          </ac:picMkLst>
        </pc:picChg>
        <pc:inkChg chg="mod">
          <ac:chgData name="Benade, Gerdus" userId="15349777-206e-4d7a-8365-52131a346f04" providerId="ADAL" clId="{CC569292-330E-4BB3-BFDF-CE5F192F2795}" dt="2022-12-07T02:11:48.136" v="332"/>
          <ac:inkMkLst>
            <pc:docMk/>
            <pc:sldMk cId="501095916" sldId="410"/>
            <ac:inkMk id="31" creationId="{428405D9-F3A5-468E-9483-A223CD4D1E39}"/>
          </ac:inkMkLst>
        </pc:inkChg>
        <pc:inkChg chg="mod">
          <ac:chgData name="Benade, Gerdus" userId="15349777-206e-4d7a-8365-52131a346f04" providerId="ADAL" clId="{CC569292-330E-4BB3-BFDF-CE5F192F2795}" dt="2022-12-07T02:11:48.136" v="332"/>
          <ac:inkMkLst>
            <pc:docMk/>
            <pc:sldMk cId="501095916" sldId="410"/>
            <ac:inkMk id="32" creationId="{6617759F-E210-4B58-B310-437289719844}"/>
          </ac:inkMkLst>
        </pc:inkChg>
        <pc:inkChg chg="mod">
          <ac:chgData name="Benade, Gerdus" userId="15349777-206e-4d7a-8365-52131a346f04" providerId="ADAL" clId="{CC569292-330E-4BB3-BFDF-CE5F192F2795}" dt="2022-12-07T02:11:48.136" v="332"/>
          <ac:inkMkLst>
            <pc:docMk/>
            <pc:sldMk cId="501095916" sldId="410"/>
            <ac:inkMk id="33" creationId="{84DFA958-0BB9-4D1B-99E5-FA8E0CB2D871}"/>
          </ac:inkMkLst>
        </pc:inkChg>
        <pc:inkChg chg="mod">
          <ac:chgData name="Benade, Gerdus" userId="15349777-206e-4d7a-8365-52131a346f04" providerId="ADAL" clId="{CC569292-330E-4BB3-BFDF-CE5F192F2795}" dt="2022-12-07T02:11:48.136" v="332"/>
          <ac:inkMkLst>
            <pc:docMk/>
            <pc:sldMk cId="501095916" sldId="410"/>
            <ac:inkMk id="34" creationId="{4469F79C-A713-4CEA-8371-2CE39BE4B043}"/>
          </ac:inkMkLst>
        </pc:inkChg>
        <pc:inkChg chg="mod">
          <ac:chgData name="Benade, Gerdus" userId="15349777-206e-4d7a-8365-52131a346f04" providerId="ADAL" clId="{CC569292-330E-4BB3-BFDF-CE5F192F2795}" dt="2022-12-07T02:11:48.136" v="332"/>
          <ac:inkMkLst>
            <pc:docMk/>
            <pc:sldMk cId="501095916" sldId="410"/>
            <ac:inkMk id="35" creationId="{467A783E-24B5-4368-A206-43482E95D7F7}"/>
          </ac:inkMkLst>
        </pc:inkChg>
        <pc:inkChg chg="mod">
          <ac:chgData name="Benade, Gerdus" userId="15349777-206e-4d7a-8365-52131a346f04" providerId="ADAL" clId="{CC569292-330E-4BB3-BFDF-CE5F192F2795}" dt="2022-12-07T02:11:48.136" v="332"/>
          <ac:inkMkLst>
            <pc:docMk/>
            <pc:sldMk cId="501095916" sldId="410"/>
            <ac:inkMk id="36" creationId="{F1D9E740-00EF-4993-B0C8-6C6641F5E13A}"/>
          </ac:inkMkLst>
        </pc:inkChg>
        <pc:inkChg chg="mod">
          <ac:chgData name="Benade, Gerdus" userId="15349777-206e-4d7a-8365-52131a346f04" providerId="ADAL" clId="{CC569292-330E-4BB3-BFDF-CE5F192F2795}" dt="2022-12-07T02:11:48.136" v="332"/>
          <ac:inkMkLst>
            <pc:docMk/>
            <pc:sldMk cId="501095916" sldId="410"/>
            <ac:inkMk id="37" creationId="{9552FE7A-CD95-43C4-8199-BACEEFC68E7C}"/>
          </ac:inkMkLst>
        </pc:inkChg>
        <pc:inkChg chg="mod">
          <ac:chgData name="Benade, Gerdus" userId="15349777-206e-4d7a-8365-52131a346f04" providerId="ADAL" clId="{CC569292-330E-4BB3-BFDF-CE5F192F2795}" dt="2022-12-07T02:11:48.136" v="332"/>
          <ac:inkMkLst>
            <pc:docMk/>
            <pc:sldMk cId="501095916" sldId="410"/>
            <ac:inkMk id="38" creationId="{5EB1D395-0224-4CA7-81C4-0DF03D4EC437}"/>
          </ac:inkMkLst>
        </pc:inkChg>
        <pc:inkChg chg="mod">
          <ac:chgData name="Benade, Gerdus" userId="15349777-206e-4d7a-8365-52131a346f04" providerId="ADAL" clId="{CC569292-330E-4BB3-BFDF-CE5F192F2795}" dt="2022-12-07T02:11:48.136" v="332"/>
          <ac:inkMkLst>
            <pc:docMk/>
            <pc:sldMk cId="501095916" sldId="410"/>
            <ac:inkMk id="39" creationId="{2A2DA697-F893-452F-AA45-094EA3187AAA}"/>
          </ac:inkMkLst>
        </pc:inkChg>
        <pc:inkChg chg="mod">
          <ac:chgData name="Benade, Gerdus" userId="15349777-206e-4d7a-8365-52131a346f04" providerId="ADAL" clId="{CC569292-330E-4BB3-BFDF-CE5F192F2795}" dt="2022-12-07T02:11:48.136" v="332"/>
          <ac:inkMkLst>
            <pc:docMk/>
            <pc:sldMk cId="501095916" sldId="410"/>
            <ac:inkMk id="40" creationId="{230525B6-DAEF-4FAF-B387-8A1DA3420D80}"/>
          </ac:inkMkLst>
        </pc:inkChg>
        <pc:inkChg chg="mod">
          <ac:chgData name="Benade, Gerdus" userId="15349777-206e-4d7a-8365-52131a346f04" providerId="ADAL" clId="{CC569292-330E-4BB3-BFDF-CE5F192F2795}" dt="2022-12-07T02:11:48.136" v="332"/>
          <ac:inkMkLst>
            <pc:docMk/>
            <pc:sldMk cId="501095916" sldId="410"/>
            <ac:inkMk id="41" creationId="{2268A0BD-9F20-4925-A4AD-1AFB279A437D}"/>
          </ac:inkMkLst>
        </pc:inkChg>
        <pc:inkChg chg="mod">
          <ac:chgData name="Benade, Gerdus" userId="15349777-206e-4d7a-8365-52131a346f04" providerId="ADAL" clId="{CC569292-330E-4BB3-BFDF-CE5F192F2795}" dt="2022-12-07T02:11:48.136" v="332"/>
          <ac:inkMkLst>
            <pc:docMk/>
            <pc:sldMk cId="501095916" sldId="410"/>
            <ac:inkMk id="42" creationId="{5BB62136-C14A-4A89-AFB5-E6920B49CBE6}"/>
          </ac:inkMkLst>
        </pc:inkChg>
        <pc:inkChg chg="mod">
          <ac:chgData name="Benade, Gerdus" userId="15349777-206e-4d7a-8365-52131a346f04" providerId="ADAL" clId="{CC569292-330E-4BB3-BFDF-CE5F192F2795}" dt="2022-12-07T02:11:48.136" v="332"/>
          <ac:inkMkLst>
            <pc:docMk/>
            <pc:sldMk cId="501095916" sldId="410"/>
            <ac:inkMk id="43" creationId="{222E7DE1-48D1-42CE-8A81-024C4A45C091}"/>
          </ac:inkMkLst>
        </pc:inkChg>
        <pc:inkChg chg="mod">
          <ac:chgData name="Benade, Gerdus" userId="15349777-206e-4d7a-8365-52131a346f04" providerId="ADAL" clId="{CC569292-330E-4BB3-BFDF-CE5F192F2795}" dt="2022-12-07T02:11:48.136" v="332"/>
          <ac:inkMkLst>
            <pc:docMk/>
            <pc:sldMk cId="501095916" sldId="410"/>
            <ac:inkMk id="44" creationId="{9561FD40-1A44-4D0A-B4EC-0D68B1257A64}"/>
          </ac:inkMkLst>
        </pc:inkChg>
        <pc:inkChg chg="mod">
          <ac:chgData name="Benade, Gerdus" userId="15349777-206e-4d7a-8365-52131a346f04" providerId="ADAL" clId="{CC569292-330E-4BB3-BFDF-CE5F192F2795}" dt="2022-12-07T02:11:48.136" v="332"/>
          <ac:inkMkLst>
            <pc:docMk/>
            <pc:sldMk cId="501095916" sldId="410"/>
            <ac:inkMk id="45" creationId="{65676F50-B11B-4CF5-8A70-B5966A506FC9}"/>
          </ac:inkMkLst>
        </pc:inkChg>
        <pc:inkChg chg="mod">
          <ac:chgData name="Benade, Gerdus" userId="15349777-206e-4d7a-8365-52131a346f04" providerId="ADAL" clId="{CC569292-330E-4BB3-BFDF-CE5F192F2795}" dt="2022-12-07T02:11:48.136" v="332"/>
          <ac:inkMkLst>
            <pc:docMk/>
            <pc:sldMk cId="501095916" sldId="410"/>
            <ac:inkMk id="46" creationId="{FB8401C8-2532-463C-87C1-7793DABF79E6}"/>
          </ac:inkMkLst>
        </pc:inkChg>
        <pc:inkChg chg="mod">
          <ac:chgData name="Benade, Gerdus" userId="15349777-206e-4d7a-8365-52131a346f04" providerId="ADAL" clId="{CC569292-330E-4BB3-BFDF-CE5F192F2795}" dt="2022-12-07T02:11:48.136" v="332"/>
          <ac:inkMkLst>
            <pc:docMk/>
            <pc:sldMk cId="501095916" sldId="410"/>
            <ac:inkMk id="47" creationId="{97873081-001B-496F-ABC6-B1EC922235B2}"/>
          </ac:inkMkLst>
        </pc:inkChg>
        <pc:inkChg chg="mod">
          <ac:chgData name="Benade, Gerdus" userId="15349777-206e-4d7a-8365-52131a346f04" providerId="ADAL" clId="{CC569292-330E-4BB3-BFDF-CE5F192F2795}" dt="2022-12-07T02:11:48.136" v="332"/>
          <ac:inkMkLst>
            <pc:docMk/>
            <pc:sldMk cId="501095916" sldId="410"/>
            <ac:inkMk id="48" creationId="{9478C04F-0DFE-49AF-A495-155CD21CFC5D}"/>
          </ac:inkMkLst>
        </pc:inkChg>
        <pc:inkChg chg="mod">
          <ac:chgData name="Benade, Gerdus" userId="15349777-206e-4d7a-8365-52131a346f04" providerId="ADAL" clId="{CC569292-330E-4BB3-BFDF-CE5F192F2795}" dt="2022-12-07T02:11:48.136" v="332"/>
          <ac:inkMkLst>
            <pc:docMk/>
            <pc:sldMk cId="501095916" sldId="410"/>
            <ac:inkMk id="49" creationId="{13FC25AB-B85A-4C2D-933F-059C2F78D946}"/>
          </ac:inkMkLst>
        </pc:inkChg>
        <pc:inkChg chg="mod">
          <ac:chgData name="Benade, Gerdus" userId="15349777-206e-4d7a-8365-52131a346f04" providerId="ADAL" clId="{CC569292-330E-4BB3-BFDF-CE5F192F2795}" dt="2022-12-07T02:11:48.136" v="332"/>
          <ac:inkMkLst>
            <pc:docMk/>
            <pc:sldMk cId="501095916" sldId="410"/>
            <ac:inkMk id="50" creationId="{919F6186-285D-417B-A98E-11C1269D035D}"/>
          </ac:inkMkLst>
        </pc:inkChg>
        <pc:inkChg chg="mod">
          <ac:chgData name="Benade, Gerdus" userId="15349777-206e-4d7a-8365-52131a346f04" providerId="ADAL" clId="{CC569292-330E-4BB3-BFDF-CE5F192F2795}" dt="2022-12-07T02:11:48.136" v="332"/>
          <ac:inkMkLst>
            <pc:docMk/>
            <pc:sldMk cId="501095916" sldId="410"/>
            <ac:inkMk id="51" creationId="{39767D79-A89B-4B14-B85E-C005674A3B66}"/>
          </ac:inkMkLst>
        </pc:inkChg>
        <pc:inkChg chg="mod">
          <ac:chgData name="Benade, Gerdus" userId="15349777-206e-4d7a-8365-52131a346f04" providerId="ADAL" clId="{CC569292-330E-4BB3-BFDF-CE5F192F2795}" dt="2022-12-07T02:11:48.136" v="332"/>
          <ac:inkMkLst>
            <pc:docMk/>
            <pc:sldMk cId="501095916" sldId="410"/>
            <ac:inkMk id="52" creationId="{ED19508E-E9D3-476F-A520-CC030273AED8}"/>
          </ac:inkMkLst>
        </pc:inkChg>
        <pc:inkChg chg="mod">
          <ac:chgData name="Benade, Gerdus" userId="15349777-206e-4d7a-8365-52131a346f04" providerId="ADAL" clId="{CC569292-330E-4BB3-BFDF-CE5F192F2795}" dt="2022-12-07T02:11:48.136" v="332"/>
          <ac:inkMkLst>
            <pc:docMk/>
            <pc:sldMk cId="501095916" sldId="410"/>
            <ac:inkMk id="53" creationId="{B489ACF9-0B96-468B-B41D-7F35361DC259}"/>
          </ac:inkMkLst>
        </pc:inkChg>
        <pc:inkChg chg="mod">
          <ac:chgData name="Benade, Gerdus" userId="15349777-206e-4d7a-8365-52131a346f04" providerId="ADAL" clId="{CC569292-330E-4BB3-BFDF-CE5F192F2795}" dt="2022-12-07T02:11:48.136" v="332"/>
          <ac:inkMkLst>
            <pc:docMk/>
            <pc:sldMk cId="501095916" sldId="410"/>
            <ac:inkMk id="54" creationId="{BD0C8091-7B6A-4F21-BCBC-53D3C2EC784A}"/>
          </ac:inkMkLst>
        </pc:inkChg>
        <pc:inkChg chg="mod">
          <ac:chgData name="Benade, Gerdus" userId="15349777-206e-4d7a-8365-52131a346f04" providerId="ADAL" clId="{CC569292-330E-4BB3-BFDF-CE5F192F2795}" dt="2022-12-07T02:11:48.136" v="332"/>
          <ac:inkMkLst>
            <pc:docMk/>
            <pc:sldMk cId="501095916" sldId="410"/>
            <ac:inkMk id="55" creationId="{B09A17BD-5EF0-4A19-A940-F92C880C3EE9}"/>
          </ac:inkMkLst>
        </pc:inkChg>
        <pc:inkChg chg="mod">
          <ac:chgData name="Benade, Gerdus" userId="15349777-206e-4d7a-8365-52131a346f04" providerId="ADAL" clId="{CC569292-330E-4BB3-BFDF-CE5F192F2795}" dt="2022-12-07T02:11:48.136" v="332"/>
          <ac:inkMkLst>
            <pc:docMk/>
            <pc:sldMk cId="501095916" sldId="410"/>
            <ac:inkMk id="56" creationId="{F1986BFF-0BE7-4D28-9644-B61D70D247AF}"/>
          </ac:inkMkLst>
        </pc:inkChg>
        <pc:inkChg chg="mod">
          <ac:chgData name="Benade, Gerdus" userId="15349777-206e-4d7a-8365-52131a346f04" providerId="ADAL" clId="{CC569292-330E-4BB3-BFDF-CE5F192F2795}" dt="2022-12-07T02:11:48.136" v="332"/>
          <ac:inkMkLst>
            <pc:docMk/>
            <pc:sldMk cId="501095916" sldId="410"/>
            <ac:inkMk id="57" creationId="{49469707-1B85-4342-B4C3-33AF078B463D}"/>
          </ac:inkMkLst>
        </pc:inkChg>
        <pc:inkChg chg="mod">
          <ac:chgData name="Benade, Gerdus" userId="15349777-206e-4d7a-8365-52131a346f04" providerId="ADAL" clId="{CC569292-330E-4BB3-BFDF-CE5F192F2795}" dt="2022-12-07T02:11:48.136" v="332"/>
          <ac:inkMkLst>
            <pc:docMk/>
            <pc:sldMk cId="501095916" sldId="410"/>
            <ac:inkMk id="58" creationId="{7CD907D3-98FD-4159-9841-86319101DA15}"/>
          </ac:inkMkLst>
        </pc:inkChg>
        <pc:inkChg chg="mod">
          <ac:chgData name="Benade, Gerdus" userId="15349777-206e-4d7a-8365-52131a346f04" providerId="ADAL" clId="{CC569292-330E-4BB3-BFDF-CE5F192F2795}" dt="2022-12-07T02:11:48.136" v="332"/>
          <ac:inkMkLst>
            <pc:docMk/>
            <pc:sldMk cId="501095916" sldId="410"/>
            <ac:inkMk id="59" creationId="{0DFF2BDA-1774-430F-9EE2-BFCA2030F430}"/>
          </ac:inkMkLst>
        </pc:inkChg>
        <pc:inkChg chg="mod">
          <ac:chgData name="Benade, Gerdus" userId="15349777-206e-4d7a-8365-52131a346f04" providerId="ADAL" clId="{CC569292-330E-4BB3-BFDF-CE5F192F2795}" dt="2022-12-07T02:11:48.136" v="332"/>
          <ac:inkMkLst>
            <pc:docMk/>
            <pc:sldMk cId="501095916" sldId="410"/>
            <ac:inkMk id="60" creationId="{0F6740D7-3AC3-4EC9-8164-8DDC1B820320}"/>
          </ac:inkMkLst>
        </pc:inkChg>
        <pc:inkChg chg="add mod">
          <ac:chgData name="Benade, Gerdus" userId="15349777-206e-4d7a-8365-52131a346f04" providerId="ADAL" clId="{CC569292-330E-4BB3-BFDF-CE5F192F2795}" dt="2022-12-07T02:11:48.136" v="332"/>
          <ac:inkMkLst>
            <pc:docMk/>
            <pc:sldMk cId="501095916" sldId="410"/>
            <ac:inkMk id="61" creationId="{7B15FB52-EF54-4D2D-A8CA-3DB94894431F}"/>
          </ac:inkMkLst>
        </pc:inkChg>
        <pc:inkChg chg="add mod">
          <ac:chgData name="Benade, Gerdus" userId="15349777-206e-4d7a-8365-52131a346f04" providerId="ADAL" clId="{CC569292-330E-4BB3-BFDF-CE5F192F2795}" dt="2022-12-07T02:11:48.136" v="332"/>
          <ac:inkMkLst>
            <pc:docMk/>
            <pc:sldMk cId="501095916" sldId="410"/>
            <ac:inkMk id="62" creationId="{8617C32D-56D0-4405-A448-95AE6E8A105A}"/>
          </ac:inkMkLst>
        </pc:inkChg>
        <pc:inkChg chg="add mod">
          <ac:chgData name="Benade, Gerdus" userId="15349777-206e-4d7a-8365-52131a346f04" providerId="ADAL" clId="{CC569292-330E-4BB3-BFDF-CE5F192F2795}" dt="2022-12-07T02:11:48.136" v="332"/>
          <ac:inkMkLst>
            <pc:docMk/>
            <pc:sldMk cId="501095916" sldId="410"/>
            <ac:inkMk id="63" creationId="{3BA90DC9-9443-4094-BE28-F7DA35175CEF}"/>
          </ac:inkMkLst>
        </pc:inkChg>
        <pc:inkChg chg="add mod">
          <ac:chgData name="Benade, Gerdus" userId="15349777-206e-4d7a-8365-52131a346f04" providerId="ADAL" clId="{CC569292-330E-4BB3-BFDF-CE5F192F2795}" dt="2022-12-07T02:11:48.136" v="332"/>
          <ac:inkMkLst>
            <pc:docMk/>
            <pc:sldMk cId="501095916" sldId="410"/>
            <ac:inkMk id="64" creationId="{8DF3C6B6-68F7-4FE0-9C55-D1174436FB48}"/>
          </ac:inkMkLst>
        </pc:inkChg>
        <pc:inkChg chg="add mod">
          <ac:chgData name="Benade, Gerdus" userId="15349777-206e-4d7a-8365-52131a346f04" providerId="ADAL" clId="{CC569292-330E-4BB3-BFDF-CE5F192F2795}" dt="2022-12-07T02:11:48.136" v="332"/>
          <ac:inkMkLst>
            <pc:docMk/>
            <pc:sldMk cId="501095916" sldId="410"/>
            <ac:inkMk id="65" creationId="{6A6C430E-AEC3-4746-ACF8-5687D7C509A5}"/>
          </ac:inkMkLst>
        </pc:inkChg>
        <pc:inkChg chg="add mod">
          <ac:chgData name="Benade, Gerdus" userId="15349777-206e-4d7a-8365-52131a346f04" providerId="ADAL" clId="{CC569292-330E-4BB3-BFDF-CE5F192F2795}" dt="2022-12-07T02:11:48.136" v="332"/>
          <ac:inkMkLst>
            <pc:docMk/>
            <pc:sldMk cId="501095916" sldId="410"/>
            <ac:inkMk id="66" creationId="{721C0D38-2AAD-453E-8241-02619D60DF81}"/>
          </ac:inkMkLst>
        </pc:inkChg>
        <pc:inkChg chg="mod">
          <ac:chgData name="Benade, Gerdus" userId="15349777-206e-4d7a-8365-52131a346f04" providerId="ADAL" clId="{CC569292-330E-4BB3-BFDF-CE5F192F2795}" dt="2022-12-07T02:11:48.136" v="332"/>
          <ac:inkMkLst>
            <pc:docMk/>
            <pc:sldMk cId="501095916" sldId="410"/>
            <ac:inkMk id="68" creationId="{7E2C9B1B-59C9-455B-B342-474CD2342CF2}"/>
          </ac:inkMkLst>
        </pc:inkChg>
        <pc:inkChg chg="mod">
          <ac:chgData name="Benade, Gerdus" userId="15349777-206e-4d7a-8365-52131a346f04" providerId="ADAL" clId="{CC569292-330E-4BB3-BFDF-CE5F192F2795}" dt="2022-12-07T02:11:48.136" v="332"/>
          <ac:inkMkLst>
            <pc:docMk/>
            <pc:sldMk cId="501095916" sldId="410"/>
            <ac:inkMk id="69" creationId="{4FBBA24A-DC62-4DF2-9DC4-84EC70418BC9}"/>
          </ac:inkMkLst>
        </pc:inkChg>
        <pc:inkChg chg="mod">
          <ac:chgData name="Benade, Gerdus" userId="15349777-206e-4d7a-8365-52131a346f04" providerId="ADAL" clId="{CC569292-330E-4BB3-BFDF-CE5F192F2795}" dt="2022-12-07T02:11:48.136" v="332"/>
          <ac:inkMkLst>
            <pc:docMk/>
            <pc:sldMk cId="501095916" sldId="410"/>
            <ac:inkMk id="70" creationId="{5B48EF6E-3296-44D7-8EBD-392717A15154}"/>
          </ac:inkMkLst>
        </pc:inkChg>
        <pc:inkChg chg="mod">
          <ac:chgData name="Benade, Gerdus" userId="15349777-206e-4d7a-8365-52131a346f04" providerId="ADAL" clId="{CC569292-330E-4BB3-BFDF-CE5F192F2795}" dt="2022-12-07T02:11:48.136" v="332"/>
          <ac:inkMkLst>
            <pc:docMk/>
            <pc:sldMk cId="501095916" sldId="410"/>
            <ac:inkMk id="71" creationId="{FAF472B7-66C9-47EF-867F-375E5FCEBB99}"/>
          </ac:inkMkLst>
        </pc:inkChg>
        <pc:inkChg chg="mod">
          <ac:chgData name="Benade, Gerdus" userId="15349777-206e-4d7a-8365-52131a346f04" providerId="ADAL" clId="{CC569292-330E-4BB3-BFDF-CE5F192F2795}" dt="2022-12-07T02:11:48.136" v="332"/>
          <ac:inkMkLst>
            <pc:docMk/>
            <pc:sldMk cId="501095916" sldId="410"/>
            <ac:inkMk id="72" creationId="{B37AB8F6-F450-4FD5-902C-8FD38C02CE7C}"/>
          </ac:inkMkLst>
        </pc:inkChg>
        <pc:inkChg chg="mod">
          <ac:chgData name="Benade, Gerdus" userId="15349777-206e-4d7a-8365-52131a346f04" providerId="ADAL" clId="{CC569292-330E-4BB3-BFDF-CE5F192F2795}" dt="2022-12-07T02:11:48.136" v="332"/>
          <ac:inkMkLst>
            <pc:docMk/>
            <pc:sldMk cId="501095916" sldId="410"/>
            <ac:inkMk id="73" creationId="{2E628225-ADDF-47A7-9F92-9DE92DCC088A}"/>
          </ac:inkMkLst>
        </pc:inkChg>
        <pc:inkChg chg="mod">
          <ac:chgData name="Benade, Gerdus" userId="15349777-206e-4d7a-8365-52131a346f04" providerId="ADAL" clId="{CC569292-330E-4BB3-BFDF-CE5F192F2795}" dt="2022-12-07T02:11:48.136" v="332"/>
          <ac:inkMkLst>
            <pc:docMk/>
            <pc:sldMk cId="501095916" sldId="410"/>
            <ac:inkMk id="74" creationId="{34C8D25C-D695-4983-8193-2C7421011822}"/>
          </ac:inkMkLst>
        </pc:inkChg>
        <pc:inkChg chg="mod">
          <ac:chgData name="Benade, Gerdus" userId="15349777-206e-4d7a-8365-52131a346f04" providerId="ADAL" clId="{CC569292-330E-4BB3-BFDF-CE5F192F2795}" dt="2022-12-07T02:11:48.136" v="332"/>
          <ac:inkMkLst>
            <pc:docMk/>
            <pc:sldMk cId="501095916" sldId="410"/>
            <ac:inkMk id="75" creationId="{1DC0BD4E-8C5F-4BF1-91C4-CD92C2E43F0A}"/>
          </ac:inkMkLst>
        </pc:inkChg>
        <pc:inkChg chg="mod">
          <ac:chgData name="Benade, Gerdus" userId="15349777-206e-4d7a-8365-52131a346f04" providerId="ADAL" clId="{CC569292-330E-4BB3-BFDF-CE5F192F2795}" dt="2022-12-07T02:11:48.136" v="332"/>
          <ac:inkMkLst>
            <pc:docMk/>
            <pc:sldMk cId="501095916" sldId="410"/>
            <ac:inkMk id="76" creationId="{5AF43F09-8996-4F20-961F-79A8B5AEA98C}"/>
          </ac:inkMkLst>
        </pc:inkChg>
        <pc:inkChg chg="mod">
          <ac:chgData name="Benade, Gerdus" userId="15349777-206e-4d7a-8365-52131a346f04" providerId="ADAL" clId="{CC569292-330E-4BB3-BFDF-CE5F192F2795}" dt="2022-12-07T02:11:48.136" v="332"/>
          <ac:inkMkLst>
            <pc:docMk/>
            <pc:sldMk cId="501095916" sldId="410"/>
            <ac:inkMk id="77" creationId="{710575B6-E6EE-4DC8-B190-E043AE7C82E8}"/>
          </ac:inkMkLst>
        </pc:inkChg>
        <pc:inkChg chg="mod">
          <ac:chgData name="Benade, Gerdus" userId="15349777-206e-4d7a-8365-52131a346f04" providerId="ADAL" clId="{CC569292-330E-4BB3-BFDF-CE5F192F2795}" dt="2022-12-07T02:11:48.136" v="332"/>
          <ac:inkMkLst>
            <pc:docMk/>
            <pc:sldMk cId="501095916" sldId="410"/>
            <ac:inkMk id="78" creationId="{FDAB1C1E-0681-491D-A0AB-F8CD15BFF9D1}"/>
          </ac:inkMkLst>
        </pc:inkChg>
        <pc:inkChg chg="mod">
          <ac:chgData name="Benade, Gerdus" userId="15349777-206e-4d7a-8365-52131a346f04" providerId="ADAL" clId="{CC569292-330E-4BB3-BFDF-CE5F192F2795}" dt="2022-12-07T02:11:48.136" v="332"/>
          <ac:inkMkLst>
            <pc:docMk/>
            <pc:sldMk cId="501095916" sldId="410"/>
            <ac:inkMk id="80" creationId="{C2152A50-5615-4673-BC9C-7D7556D96FDB}"/>
          </ac:inkMkLst>
        </pc:inkChg>
        <pc:inkChg chg="mod">
          <ac:chgData name="Benade, Gerdus" userId="15349777-206e-4d7a-8365-52131a346f04" providerId="ADAL" clId="{CC569292-330E-4BB3-BFDF-CE5F192F2795}" dt="2022-12-07T02:11:48.136" v="332"/>
          <ac:inkMkLst>
            <pc:docMk/>
            <pc:sldMk cId="501095916" sldId="410"/>
            <ac:inkMk id="81" creationId="{34ACA6DE-5E6C-4B13-A986-C09AD215D43B}"/>
          </ac:inkMkLst>
        </pc:inkChg>
        <pc:inkChg chg="mod">
          <ac:chgData name="Benade, Gerdus" userId="15349777-206e-4d7a-8365-52131a346f04" providerId="ADAL" clId="{CC569292-330E-4BB3-BFDF-CE5F192F2795}" dt="2022-12-07T02:11:48.136" v="332"/>
          <ac:inkMkLst>
            <pc:docMk/>
            <pc:sldMk cId="501095916" sldId="410"/>
            <ac:inkMk id="82" creationId="{E6A59FEA-D157-45D8-981B-A1CB721FC03B}"/>
          </ac:inkMkLst>
        </pc:inkChg>
        <pc:inkChg chg="mod">
          <ac:chgData name="Benade, Gerdus" userId="15349777-206e-4d7a-8365-52131a346f04" providerId="ADAL" clId="{CC569292-330E-4BB3-BFDF-CE5F192F2795}" dt="2022-12-07T02:11:48.136" v="332"/>
          <ac:inkMkLst>
            <pc:docMk/>
            <pc:sldMk cId="501095916" sldId="410"/>
            <ac:inkMk id="83" creationId="{2D8973E9-E7D7-4EA7-A1B2-94D78C8C0810}"/>
          </ac:inkMkLst>
        </pc:inkChg>
        <pc:inkChg chg="mod">
          <ac:chgData name="Benade, Gerdus" userId="15349777-206e-4d7a-8365-52131a346f04" providerId="ADAL" clId="{CC569292-330E-4BB3-BFDF-CE5F192F2795}" dt="2022-12-07T02:11:48.136" v="332"/>
          <ac:inkMkLst>
            <pc:docMk/>
            <pc:sldMk cId="501095916" sldId="410"/>
            <ac:inkMk id="84" creationId="{371ED7A9-E58C-4C64-B715-76EEE2FC08EE}"/>
          </ac:inkMkLst>
        </pc:inkChg>
        <pc:inkChg chg="mod">
          <ac:chgData name="Benade, Gerdus" userId="15349777-206e-4d7a-8365-52131a346f04" providerId="ADAL" clId="{CC569292-330E-4BB3-BFDF-CE5F192F2795}" dt="2022-12-07T02:11:48.136" v="332"/>
          <ac:inkMkLst>
            <pc:docMk/>
            <pc:sldMk cId="501095916" sldId="410"/>
            <ac:inkMk id="85" creationId="{57514197-3032-44DE-8DB8-1B2C92F6B2B0}"/>
          </ac:inkMkLst>
        </pc:inkChg>
        <pc:inkChg chg="mod">
          <ac:chgData name="Benade, Gerdus" userId="15349777-206e-4d7a-8365-52131a346f04" providerId="ADAL" clId="{CC569292-330E-4BB3-BFDF-CE5F192F2795}" dt="2022-12-07T02:11:48.136" v="332"/>
          <ac:inkMkLst>
            <pc:docMk/>
            <pc:sldMk cId="501095916" sldId="410"/>
            <ac:inkMk id="86" creationId="{00956A39-6887-4DBB-91C2-130BFB810CF2}"/>
          </ac:inkMkLst>
        </pc:inkChg>
        <pc:inkChg chg="mod">
          <ac:chgData name="Benade, Gerdus" userId="15349777-206e-4d7a-8365-52131a346f04" providerId="ADAL" clId="{CC569292-330E-4BB3-BFDF-CE5F192F2795}" dt="2022-12-07T02:11:48.136" v="332"/>
          <ac:inkMkLst>
            <pc:docMk/>
            <pc:sldMk cId="501095916" sldId="410"/>
            <ac:inkMk id="87" creationId="{B475BAAA-3B3B-4A42-BFAB-808AFACB9754}"/>
          </ac:inkMkLst>
        </pc:inkChg>
        <pc:inkChg chg="mod">
          <ac:chgData name="Benade, Gerdus" userId="15349777-206e-4d7a-8365-52131a346f04" providerId="ADAL" clId="{CC569292-330E-4BB3-BFDF-CE5F192F2795}" dt="2022-12-07T02:11:48.136" v="332"/>
          <ac:inkMkLst>
            <pc:docMk/>
            <pc:sldMk cId="501095916" sldId="410"/>
            <ac:inkMk id="88" creationId="{5FFF75EF-5EBC-4AD3-8FCC-8FD4E2B94DD2}"/>
          </ac:inkMkLst>
        </pc:inkChg>
        <pc:inkChg chg="mod">
          <ac:chgData name="Benade, Gerdus" userId="15349777-206e-4d7a-8365-52131a346f04" providerId="ADAL" clId="{CC569292-330E-4BB3-BFDF-CE5F192F2795}" dt="2022-12-07T02:11:48.136" v="332"/>
          <ac:inkMkLst>
            <pc:docMk/>
            <pc:sldMk cId="501095916" sldId="410"/>
            <ac:inkMk id="89" creationId="{4701006E-E8A6-4303-B5A6-8CBA287AF0E7}"/>
          </ac:inkMkLst>
        </pc:inkChg>
        <pc:inkChg chg="mod">
          <ac:chgData name="Benade, Gerdus" userId="15349777-206e-4d7a-8365-52131a346f04" providerId="ADAL" clId="{CC569292-330E-4BB3-BFDF-CE5F192F2795}" dt="2022-12-07T02:11:48.136" v="332"/>
          <ac:inkMkLst>
            <pc:docMk/>
            <pc:sldMk cId="501095916" sldId="410"/>
            <ac:inkMk id="90" creationId="{1ACE1063-3C1A-4391-8C1C-8CC034C7536C}"/>
          </ac:inkMkLst>
        </pc:inkChg>
        <pc:inkChg chg="mod">
          <ac:chgData name="Benade, Gerdus" userId="15349777-206e-4d7a-8365-52131a346f04" providerId="ADAL" clId="{CC569292-330E-4BB3-BFDF-CE5F192F2795}" dt="2022-12-07T02:11:48.136" v="332"/>
          <ac:inkMkLst>
            <pc:docMk/>
            <pc:sldMk cId="501095916" sldId="410"/>
            <ac:inkMk id="91" creationId="{957899C1-26C3-48E0-B24D-8596C6D094C4}"/>
          </ac:inkMkLst>
        </pc:inkChg>
        <pc:inkChg chg="mod">
          <ac:chgData name="Benade, Gerdus" userId="15349777-206e-4d7a-8365-52131a346f04" providerId="ADAL" clId="{CC569292-330E-4BB3-BFDF-CE5F192F2795}" dt="2022-12-07T02:11:48.136" v="332"/>
          <ac:inkMkLst>
            <pc:docMk/>
            <pc:sldMk cId="501095916" sldId="410"/>
            <ac:inkMk id="92" creationId="{38B2D2F3-D710-47FF-A479-4BDF9A3A8A5F}"/>
          </ac:inkMkLst>
        </pc:inkChg>
      </pc:sldChg>
      <pc:sldChg chg="addSp delSp modSp mod">
        <pc:chgData name="Benade, Gerdus" userId="15349777-206e-4d7a-8365-52131a346f04" providerId="ADAL" clId="{CC569292-330E-4BB3-BFDF-CE5F192F2795}" dt="2022-12-07T02:12:00.937" v="335" actId="478"/>
        <pc:sldMkLst>
          <pc:docMk/>
          <pc:sldMk cId="91834379" sldId="421"/>
        </pc:sldMkLst>
        <pc:grpChg chg="add mod">
          <ac:chgData name="Benade, Gerdus" userId="15349777-206e-4d7a-8365-52131a346f04" providerId="ADAL" clId="{CC569292-330E-4BB3-BFDF-CE5F192F2795}" dt="2022-12-07T02:11:56.784" v="334"/>
          <ac:grpSpMkLst>
            <pc:docMk/>
            <pc:sldMk cId="91834379" sldId="421"/>
            <ac:grpSpMk id="31" creationId="{6B1AE354-257C-46D5-A76A-FFE626106FA1}"/>
          </ac:grpSpMkLst>
        </pc:grpChg>
        <pc:grpChg chg="add mod">
          <ac:chgData name="Benade, Gerdus" userId="15349777-206e-4d7a-8365-52131a346f04" providerId="ADAL" clId="{CC569292-330E-4BB3-BFDF-CE5F192F2795}" dt="2022-12-07T02:11:56.784" v="334"/>
          <ac:grpSpMkLst>
            <pc:docMk/>
            <pc:sldMk cId="91834379" sldId="421"/>
            <ac:grpSpMk id="68" creationId="{0726CCCB-88B5-4182-BC7B-1A013B16076C}"/>
          </ac:grpSpMkLst>
        </pc:grpChg>
        <pc:grpChg chg="add mod">
          <ac:chgData name="Benade, Gerdus" userId="15349777-206e-4d7a-8365-52131a346f04" providerId="ADAL" clId="{CC569292-330E-4BB3-BFDF-CE5F192F2795}" dt="2022-12-07T02:11:56.784" v="334"/>
          <ac:grpSpMkLst>
            <pc:docMk/>
            <pc:sldMk cId="91834379" sldId="421"/>
            <ac:grpSpMk id="80" creationId="{00E2B37D-C449-4AF8-BE1E-2D1A25573CFF}"/>
          </ac:grpSpMkLst>
        </pc:grpChg>
        <pc:picChg chg="add del mod">
          <ac:chgData name="Benade, Gerdus" userId="15349777-206e-4d7a-8365-52131a346f04" providerId="ADAL" clId="{CC569292-330E-4BB3-BFDF-CE5F192F2795}" dt="2022-12-07T02:12:00.937" v="335" actId="478"/>
          <ac:picMkLst>
            <pc:docMk/>
            <pc:sldMk cId="91834379" sldId="421"/>
            <ac:picMk id="30" creationId="{BD8EBBF7-B8EB-4299-88F0-F1606FA5DB30}"/>
          </ac:picMkLst>
        </pc:picChg>
        <pc:inkChg chg="mod">
          <ac:chgData name="Benade, Gerdus" userId="15349777-206e-4d7a-8365-52131a346f04" providerId="ADAL" clId="{CC569292-330E-4BB3-BFDF-CE5F192F2795}" dt="2022-12-07T02:11:56.784" v="334"/>
          <ac:inkMkLst>
            <pc:docMk/>
            <pc:sldMk cId="91834379" sldId="421"/>
            <ac:inkMk id="32" creationId="{D67FBA8A-1650-473B-9C80-4FE221298ACE}"/>
          </ac:inkMkLst>
        </pc:inkChg>
        <pc:inkChg chg="mod">
          <ac:chgData name="Benade, Gerdus" userId="15349777-206e-4d7a-8365-52131a346f04" providerId="ADAL" clId="{CC569292-330E-4BB3-BFDF-CE5F192F2795}" dt="2022-12-07T02:11:56.784" v="334"/>
          <ac:inkMkLst>
            <pc:docMk/>
            <pc:sldMk cId="91834379" sldId="421"/>
            <ac:inkMk id="33" creationId="{65011FB3-C9F3-43B3-8C25-564E4FFF523A}"/>
          </ac:inkMkLst>
        </pc:inkChg>
        <pc:inkChg chg="mod">
          <ac:chgData name="Benade, Gerdus" userId="15349777-206e-4d7a-8365-52131a346f04" providerId="ADAL" clId="{CC569292-330E-4BB3-BFDF-CE5F192F2795}" dt="2022-12-07T02:11:56.784" v="334"/>
          <ac:inkMkLst>
            <pc:docMk/>
            <pc:sldMk cId="91834379" sldId="421"/>
            <ac:inkMk id="34" creationId="{2E81A361-41B5-4C8E-B340-2401DF2E3221}"/>
          </ac:inkMkLst>
        </pc:inkChg>
        <pc:inkChg chg="mod">
          <ac:chgData name="Benade, Gerdus" userId="15349777-206e-4d7a-8365-52131a346f04" providerId="ADAL" clId="{CC569292-330E-4BB3-BFDF-CE5F192F2795}" dt="2022-12-07T02:11:56.784" v="334"/>
          <ac:inkMkLst>
            <pc:docMk/>
            <pc:sldMk cId="91834379" sldId="421"/>
            <ac:inkMk id="35" creationId="{6699800F-9DDA-4AB0-8CEA-F8FD60DEDB7B}"/>
          </ac:inkMkLst>
        </pc:inkChg>
        <pc:inkChg chg="mod">
          <ac:chgData name="Benade, Gerdus" userId="15349777-206e-4d7a-8365-52131a346f04" providerId="ADAL" clId="{CC569292-330E-4BB3-BFDF-CE5F192F2795}" dt="2022-12-07T02:11:56.784" v="334"/>
          <ac:inkMkLst>
            <pc:docMk/>
            <pc:sldMk cId="91834379" sldId="421"/>
            <ac:inkMk id="36" creationId="{6585A73B-ED7E-4264-B1FD-4991250DCA64}"/>
          </ac:inkMkLst>
        </pc:inkChg>
        <pc:inkChg chg="mod">
          <ac:chgData name="Benade, Gerdus" userId="15349777-206e-4d7a-8365-52131a346f04" providerId="ADAL" clId="{CC569292-330E-4BB3-BFDF-CE5F192F2795}" dt="2022-12-07T02:11:56.784" v="334"/>
          <ac:inkMkLst>
            <pc:docMk/>
            <pc:sldMk cId="91834379" sldId="421"/>
            <ac:inkMk id="37" creationId="{F8FFEB38-4270-4952-A5BF-E5E005117D5B}"/>
          </ac:inkMkLst>
        </pc:inkChg>
        <pc:inkChg chg="mod">
          <ac:chgData name="Benade, Gerdus" userId="15349777-206e-4d7a-8365-52131a346f04" providerId="ADAL" clId="{CC569292-330E-4BB3-BFDF-CE5F192F2795}" dt="2022-12-07T02:11:56.784" v="334"/>
          <ac:inkMkLst>
            <pc:docMk/>
            <pc:sldMk cId="91834379" sldId="421"/>
            <ac:inkMk id="38" creationId="{7C65F825-AC15-497A-9EF7-AA8158101345}"/>
          </ac:inkMkLst>
        </pc:inkChg>
        <pc:inkChg chg="mod">
          <ac:chgData name="Benade, Gerdus" userId="15349777-206e-4d7a-8365-52131a346f04" providerId="ADAL" clId="{CC569292-330E-4BB3-BFDF-CE5F192F2795}" dt="2022-12-07T02:11:56.784" v="334"/>
          <ac:inkMkLst>
            <pc:docMk/>
            <pc:sldMk cId="91834379" sldId="421"/>
            <ac:inkMk id="39" creationId="{17AD9CDD-452E-4EE3-8F1A-E69DC1774EAB}"/>
          </ac:inkMkLst>
        </pc:inkChg>
        <pc:inkChg chg="mod">
          <ac:chgData name="Benade, Gerdus" userId="15349777-206e-4d7a-8365-52131a346f04" providerId="ADAL" clId="{CC569292-330E-4BB3-BFDF-CE5F192F2795}" dt="2022-12-07T02:11:56.784" v="334"/>
          <ac:inkMkLst>
            <pc:docMk/>
            <pc:sldMk cId="91834379" sldId="421"/>
            <ac:inkMk id="40" creationId="{C9522240-E720-4749-A0AE-D105B0DDF620}"/>
          </ac:inkMkLst>
        </pc:inkChg>
        <pc:inkChg chg="mod">
          <ac:chgData name="Benade, Gerdus" userId="15349777-206e-4d7a-8365-52131a346f04" providerId="ADAL" clId="{CC569292-330E-4BB3-BFDF-CE5F192F2795}" dt="2022-12-07T02:11:56.784" v="334"/>
          <ac:inkMkLst>
            <pc:docMk/>
            <pc:sldMk cId="91834379" sldId="421"/>
            <ac:inkMk id="41" creationId="{00969748-7134-4CD1-B493-885E05856D88}"/>
          </ac:inkMkLst>
        </pc:inkChg>
        <pc:inkChg chg="mod">
          <ac:chgData name="Benade, Gerdus" userId="15349777-206e-4d7a-8365-52131a346f04" providerId="ADAL" clId="{CC569292-330E-4BB3-BFDF-CE5F192F2795}" dt="2022-12-07T02:11:56.784" v="334"/>
          <ac:inkMkLst>
            <pc:docMk/>
            <pc:sldMk cId="91834379" sldId="421"/>
            <ac:inkMk id="42" creationId="{07B638CF-4206-4534-B2D8-55C8DFD20A12}"/>
          </ac:inkMkLst>
        </pc:inkChg>
        <pc:inkChg chg="mod">
          <ac:chgData name="Benade, Gerdus" userId="15349777-206e-4d7a-8365-52131a346f04" providerId="ADAL" clId="{CC569292-330E-4BB3-BFDF-CE5F192F2795}" dt="2022-12-07T02:11:56.784" v="334"/>
          <ac:inkMkLst>
            <pc:docMk/>
            <pc:sldMk cId="91834379" sldId="421"/>
            <ac:inkMk id="43" creationId="{45BAD803-26E9-4A1E-A80C-3FF85BDBFCC8}"/>
          </ac:inkMkLst>
        </pc:inkChg>
        <pc:inkChg chg="mod">
          <ac:chgData name="Benade, Gerdus" userId="15349777-206e-4d7a-8365-52131a346f04" providerId="ADAL" clId="{CC569292-330E-4BB3-BFDF-CE5F192F2795}" dt="2022-12-07T02:11:56.784" v="334"/>
          <ac:inkMkLst>
            <pc:docMk/>
            <pc:sldMk cId="91834379" sldId="421"/>
            <ac:inkMk id="44" creationId="{860615E9-A535-41E5-B459-D52DEA13D32A}"/>
          </ac:inkMkLst>
        </pc:inkChg>
        <pc:inkChg chg="mod">
          <ac:chgData name="Benade, Gerdus" userId="15349777-206e-4d7a-8365-52131a346f04" providerId="ADAL" clId="{CC569292-330E-4BB3-BFDF-CE5F192F2795}" dt="2022-12-07T02:11:56.784" v="334"/>
          <ac:inkMkLst>
            <pc:docMk/>
            <pc:sldMk cId="91834379" sldId="421"/>
            <ac:inkMk id="45" creationId="{B9C72C88-97B8-4C1F-8BEB-51646CD983F4}"/>
          </ac:inkMkLst>
        </pc:inkChg>
        <pc:inkChg chg="mod">
          <ac:chgData name="Benade, Gerdus" userId="15349777-206e-4d7a-8365-52131a346f04" providerId="ADAL" clId="{CC569292-330E-4BB3-BFDF-CE5F192F2795}" dt="2022-12-07T02:11:56.784" v="334"/>
          <ac:inkMkLst>
            <pc:docMk/>
            <pc:sldMk cId="91834379" sldId="421"/>
            <ac:inkMk id="46" creationId="{FD2FABDB-B2A6-43D1-B2EF-7E9631709AC2}"/>
          </ac:inkMkLst>
        </pc:inkChg>
        <pc:inkChg chg="mod">
          <ac:chgData name="Benade, Gerdus" userId="15349777-206e-4d7a-8365-52131a346f04" providerId="ADAL" clId="{CC569292-330E-4BB3-BFDF-CE5F192F2795}" dt="2022-12-07T02:11:56.784" v="334"/>
          <ac:inkMkLst>
            <pc:docMk/>
            <pc:sldMk cId="91834379" sldId="421"/>
            <ac:inkMk id="47" creationId="{5394B11B-1B52-4905-B73F-3C3F88EE5BA4}"/>
          </ac:inkMkLst>
        </pc:inkChg>
        <pc:inkChg chg="mod">
          <ac:chgData name="Benade, Gerdus" userId="15349777-206e-4d7a-8365-52131a346f04" providerId="ADAL" clId="{CC569292-330E-4BB3-BFDF-CE5F192F2795}" dt="2022-12-07T02:11:56.784" v="334"/>
          <ac:inkMkLst>
            <pc:docMk/>
            <pc:sldMk cId="91834379" sldId="421"/>
            <ac:inkMk id="48" creationId="{15BFA3AC-2DF7-4FBE-907D-15C3683B489E}"/>
          </ac:inkMkLst>
        </pc:inkChg>
        <pc:inkChg chg="mod">
          <ac:chgData name="Benade, Gerdus" userId="15349777-206e-4d7a-8365-52131a346f04" providerId="ADAL" clId="{CC569292-330E-4BB3-BFDF-CE5F192F2795}" dt="2022-12-07T02:11:56.784" v="334"/>
          <ac:inkMkLst>
            <pc:docMk/>
            <pc:sldMk cId="91834379" sldId="421"/>
            <ac:inkMk id="49" creationId="{017D55AD-3FD9-492B-811A-093FD74E0968}"/>
          </ac:inkMkLst>
        </pc:inkChg>
        <pc:inkChg chg="mod">
          <ac:chgData name="Benade, Gerdus" userId="15349777-206e-4d7a-8365-52131a346f04" providerId="ADAL" clId="{CC569292-330E-4BB3-BFDF-CE5F192F2795}" dt="2022-12-07T02:11:56.784" v="334"/>
          <ac:inkMkLst>
            <pc:docMk/>
            <pc:sldMk cId="91834379" sldId="421"/>
            <ac:inkMk id="50" creationId="{8B3DDA57-9037-4593-8BB0-7EBAD31A0D73}"/>
          </ac:inkMkLst>
        </pc:inkChg>
        <pc:inkChg chg="mod">
          <ac:chgData name="Benade, Gerdus" userId="15349777-206e-4d7a-8365-52131a346f04" providerId="ADAL" clId="{CC569292-330E-4BB3-BFDF-CE5F192F2795}" dt="2022-12-07T02:11:56.784" v="334"/>
          <ac:inkMkLst>
            <pc:docMk/>
            <pc:sldMk cId="91834379" sldId="421"/>
            <ac:inkMk id="51" creationId="{DC7DD5C6-6CB4-486B-BD17-87FD4B908FED}"/>
          </ac:inkMkLst>
        </pc:inkChg>
        <pc:inkChg chg="mod">
          <ac:chgData name="Benade, Gerdus" userId="15349777-206e-4d7a-8365-52131a346f04" providerId="ADAL" clId="{CC569292-330E-4BB3-BFDF-CE5F192F2795}" dt="2022-12-07T02:11:56.784" v="334"/>
          <ac:inkMkLst>
            <pc:docMk/>
            <pc:sldMk cId="91834379" sldId="421"/>
            <ac:inkMk id="52" creationId="{FAC8D1E3-16C5-439C-8617-1132F00D5F47}"/>
          </ac:inkMkLst>
        </pc:inkChg>
        <pc:inkChg chg="mod">
          <ac:chgData name="Benade, Gerdus" userId="15349777-206e-4d7a-8365-52131a346f04" providerId="ADAL" clId="{CC569292-330E-4BB3-BFDF-CE5F192F2795}" dt="2022-12-07T02:11:56.784" v="334"/>
          <ac:inkMkLst>
            <pc:docMk/>
            <pc:sldMk cId="91834379" sldId="421"/>
            <ac:inkMk id="53" creationId="{1358884E-B2E1-4F65-A3B6-8CF5BA981F2B}"/>
          </ac:inkMkLst>
        </pc:inkChg>
        <pc:inkChg chg="mod">
          <ac:chgData name="Benade, Gerdus" userId="15349777-206e-4d7a-8365-52131a346f04" providerId="ADAL" clId="{CC569292-330E-4BB3-BFDF-CE5F192F2795}" dt="2022-12-07T02:11:56.784" v="334"/>
          <ac:inkMkLst>
            <pc:docMk/>
            <pc:sldMk cId="91834379" sldId="421"/>
            <ac:inkMk id="54" creationId="{09E8F307-C958-4450-AFBC-5FCC2C701A52}"/>
          </ac:inkMkLst>
        </pc:inkChg>
        <pc:inkChg chg="mod">
          <ac:chgData name="Benade, Gerdus" userId="15349777-206e-4d7a-8365-52131a346f04" providerId="ADAL" clId="{CC569292-330E-4BB3-BFDF-CE5F192F2795}" dt="2022-12-07T02:11:56.784" v="334"/>
          <ac:inkMkLst>
            <pc:docMk/>
            <pc:sldMk cId="91834379" sldId="421"/>
            <ac:inkMk id="55" creationId="{EA3C513B-951B-4699-B14A-29FB499B5EE2}"/>
          </ac:inkMkLst>
        </pc:inkChg>
        <pc:inkChg chg="mod">
          <ac:chgData name="Benade, Gerdus" userId="15349777-206e-4d7a-8365-52131a346f04" providerId="ADAL" clId="{CC569292-330E-4BB3-BFDF-CE5F192F2795}" dt="2022-12-07T02:11:56.784" v="334"/>
          <ac:inkMkLst>
            <pc:docMk/>
            <pc:sldMk cId="91834379" sldId="421"/>
            <ac:inkMk id="56" creationId="{770AE414-1164-4457-8C97-E5DB9D717F08}"/>
          </ac:inkMkLst>
        </pc:inkChg>
        <pc:inkChg chg="mod">
          <ac:chgData name="Benade, Gerdus" userId="15349777-206e-4d7a-8365-52131a346f04" providerId="ADAL" clId="{CC569292-330E-4BB3-BFDF-CE5F192F2795}" dt="2022-12-07T02:11:56.784" v="334"/>
          <ac:inkMkLst>
            <pc:docMk/>
            <pc:sldMk cId="91834379" sldId="421"/>
            <ac:inkMk id="57" creationId="{DE299BC4-5E75-44AF-8FDC-9BE56C12373D}"/>
          </ac:inkMkLst>
        </pc:inkChg>
        <pc:inkChg chg="mod">
          <ac:chgData name="Benade, Gerdus" userId="15349777-206e-4d7a-8365-52131a346f04" providerId="ADAL" clId="{CC569292-330E-4BB3-BFDF-CE5F192F2795}" dt="2022-12-07T02:11:56.784" v="334"/>
          <ac:inkMkLst>
            <pc:docMk/>
            <pc:sldMk cId="91834379" sldId="421"/>
            <ac:inkMk id="58" creationId="{750CD7FF-D1CC-40B4-8D05-AF7B1E2B95DF}"/>
          </ac:inkMkLst>
        </pc:inkChg>
        <pc:inkChg chg="mod">
          <ac:chgData name="Benade, Gerdus" userId="15349777-206e-4d7a-8365-52131a346f04" providerId="ADAL" clId="{CC569292-330E-4BB3-BFDF-CE5F192F2795}" dt="2022-12-07T02:11:56.784" v="334"/>
          <ac:inkMkLst>
            <pc:docMk/>
            <pc:sldMk cId="91834379" sldId="421"/>
            <ac:inkMk id="59" creationId="{FD471F9D-5668-4C41-A165-3128915357CC}"/>
          </ac:inkMkLst>
        </pc:inkChg>
        <pc:inkChg chg="mod">
          <ac:chgData name="Benade, Gerdus" userId="15349777-206e-4d7a-8365-52131a346f04" providerId="ADAL" clId="{CC569292-330E-4BB3-BFDF-CE5F192F2795}" dt="2022-12-07T02:11:56.784" v="334"/>
          <ac:inkMkLst>
            <pc:docMk/>
            <pc:sldMk cId="91834379" sldId="421"/>
            <ac:inkMk id="60" creationId="{39164DDF-E1DD-45AD-BD1E-BEF24F982DFC}"/>
          </ac:inkMkLst>
        </pc:inkChg>
        <pc:inkChg chg="mod">
          <ac:chgData name="Benade, Gerdus" userId="15349777-206e-4d7a-8365-52131a346f04" providerId="ADAL" clId="{CC569292-330E-4BB3-BFDF-CE5F192F2795}" dt="2022-12-07T02:11:56.784" v="334"/>
          <ac:inkMkLst>
            <pc:docMk/>
            <pc:sldMk cId="91834379" sldId="421"/>
            <ac:inkMk id="61" creationId="{DCBD3DF8-359F-4611-9977-A6DD68A1CE4D}"/>
          </ac:inkMkLst>
        </pc:inkChg>
        <pc:inkChg chg="add mod">
          <ac:chgData name="Benade, Gerdus" userId="15349777-206e-4d7a-8365-52131a346f04" providerId="ADAL" clId="{CC569292-330E-4BB3-BFDF-CE5F192F2795}" dt="2022-12-07T02:11:56.784" v="334"/>
          <ac:inkMkLst>
            <pc:docMk/>
            <pc:sldMk cId="91834379" sldId="421"/>
            <ac:inkMk id="62" creationId="{ACC3D75D-444A-4241-853D-230A99540FD5}"/>
          </ac:inkMkLst>
        </pc:inkChg>
        <pc:inkChg chg="add mod">
          <ac:chgData name="Benade, Gerdus" userId="15349777-206e-4d7a-8365-52131a346f04" providerId="ADAL" clId="{CC569292-330E-4BB3-BFDF-CE5F192F2795}" dt="2022-12-07T02:11:56.784" v="334"/>
          <ac:inkMkLst>
            <pc:docMk/>
            <pc:sldMk cId="91834379" sldId="421"/>
            <ac:inkMk id="63" creationId="{103D6EA1-8D0A-429E-9413-7A447605A5FA}"/>
          </ac:inkMkLst>
        </pc:inkChg>
        <pc:inkChg chg="add mod">
          <ac:chgData name="Benade, Gerdus" userId="15349777-206e-4d7a-8365-52131a346f04" providerId="ADAL" clId="{CC569292-330E-4BB3-BFDF-CE5F192F2795}" dt="2022-12-07T02:11:56.784" v="334"/>
          <ac:inkMkLst>
            <pc:docMk/>
            <pc:sldMk cId="91834379" sldId="421"/>
            <ac:inkMk id="64" creationId="{42991669-1D5C-4794-9776-2DB38156570A}"/>
          </ac:inkMkLst>
        </pc:inkChg>
        <pc:inkChg chg="add mod">
          <ac:chgData name="Benade, Gerdus" userId="15349777-206e-4d7a-8365-52131a346f04" providerId="ADAL" clId="{CC569292-330E-4BB3-BFDF-CE5F192F2795}" dt="2022-12-07T02:11:56.784" v="334"/>
          <ac:inkMkLst>
            <pc:docMk/>
            <pc:sldMk cId="91834379" sldId="421"/>
            <ac:inkMk id="65" creationId="{CFF07F09-67D5-4C5F-B29F-F8E285AC84B4}"/>
          </ac:inkMkLst>
        </pc:inkChg>
        <pc:inkChg chg="add mod">
          <ac:chgData name="Benade, Gerdus" userId="15349777-206e-4d7a-8365-52131a346f04" providerId="ADAL" clId="{CC569292-330E-4BB3-BFDF-CE5F192F2795}" dt="2022-12-07T02:11:56.784" v="334"/>
          <ac:inkMkLst>
            <pc:docMk/>
            <pc:sldMk cId="91834379" sldId="421"/>
            <ac:inkMk id="66" creationId="{F2E61C2B-7524-4822-902E-7B500A644807}"/>
          </ac:inkMkLst>
        </pc:inkChg>
        <pc:inkChg chg="add mod">
          <ac:chgData name="Benade, Gerdus" userId="15349777-206e-4d7a-8365-52131a346f04" providerId="ADAL" clId="{CC569292-330E-4BB3-BFDF-CE5F192F2795}" dt="2022-12-07T02:11:56.784" v="334"/>
          <ac:inkMkLst>
            <pc:docMk/>
            <pc:sldMk cId="91834379" sldId="421"/>
            <ac:inkMk id="67" creationId="{1BBFC83C-4D8F-4657-96A0-64B4C460EF61}"/>
          </ac:inkMkLst>
        </pc:inkChg>
        <pc:inkChg chg="mod">
          <ac:chgData name="Benade, Gerdus" userId="15349777-206e-4d7a-8365-52131a346f04" providerId="ADAL" clId="{CC569292-330E-4BB3-BFDF-CE5F192F2795}" dt="2022-12-07T02:11:56.784" v="334"/>
          <ac:inkMkLst>
            <pc:docMk/>
            <pc:sldMk cId="91834379" sldId="421"/>
            <ac:inkMk id="69" creationId="{19131063-392B-430A-8BAB-460CA27918D7}"/>
          </ac:inkMkLst>
        </pc:inkChg>
        <pc:inkChg chg="mod">
          <ac:chgData name="Benade, Gerdus" userId="15349777-206e-4d7a-8365-52131a346f04" providerId="ADAL" clId="{CC569292-330E-4BB3-BFDF-CE5F192F2795}" dt="2022-12-07T02:11:56.784" v="334"/>
          <ac:inkMkLst>
            <pc:docMk/>
            <pc:sldMk cId="91834379" sldId="421"/>
            <ac:inkMk id="70" creationId="{40885E13-EC28-4E8B-859F-4003272D4B89}"/>
          </ac:inkMkLst>
        </pc:inkChg>
        <pc:inkChg chg="mod">
          <ac:chgData name="Benade, Gerdus" userId="15349777-206e-4d7a-8365-52131a346f04" providerId="ADAL" clId="{CC569292-330E-4BB3-BFDF-CE5F192F2795}" dt="2022-12-07T02:11:56.784" v="334"/>
          <ac:inkMkLst>
            <pc:docMk/>
            <pc:sldMk cId="91834379" sldId="421"/>
            <ac:inkMk id="71" creationId="{EB0F2851-F9DC-4F18-B22B-CC13344CD086}"/>
          </ac:inkMkLst>
        </pc:inkChg>
        <pc:inkChg chg="mod">
          <ac:chgData name="Benade, Gerdus" userId="15349777-206e-4d7a-8365-52131a346f04" providerId="ADAL" clId="{CC569292-330E-4BB3-BFDF-CE5F192F2795}" dt="2022-12-07T02:11:56.784" v="334"/>
          <ac:inkMkLst>
            <pc:docMk/>
            <pc:sldMk cId="91834379" sldId="421"/>
            <ac:inkMk id="72" creationId="{0B6CE205-4618-40DC-BF32-57B4D1F8AEE6}"/>
          </ac:inkMkLst>
        </pc:inkChg>
        <pc:inkChg chg="mod">
          <ac:chgData name="Benade, Gerdus" userId="15349777-206e-4d7a-8365-52131a346f04" providerId="ADAL" clId="{CC569292-330E-4BB3-BFDF-CE5F192F2795}" dt="2022-12-07T02:11:56.784" v="334"/>
          <ac:inkMkLst>
            <pc:docMk/>
            <pc:sldMk cId="91834379" sldId="421"/>
            <ac:inkMk id="73" creationId="{86B84FF8-188F-43CD-9133-D54BCD75555C}"/>
          </ac:inkMkLst>
        </pc:inkChg>
        <pc:inkChg chg="mod">
          <ac:chgData name="Benade, Gerdus" userId="15349777-206e-4d7a-8365-52131a346f04" providerId="ADAL" clId="{CC569292-330E-4BB3-BFDF-CE5F192F2795}" dt="2022-12-07T02:11:56.784" v="334"/>
          <ac:inkMkLst>
            <pc:docMk/>
            <pc:sldMk cId="91834379" sldId="421"/>
            <ac:inkMk id="74" creationId="{F28EEEB6-8591-4EBA-86FF-82398E719969}"/>
          </ac:inkMkLst>
        </pc:inkChg>
        <pc:inkChg chg="mod">
          <ac:chgData name="Benade, Gerdus" userId="15349777-206e-4d7a-8365-52131a346f04" providerId="ADAL" clId="{CC569292-330E-4BB3-BFDF-CE5F192F2795}" dt="2022-12-07T02:11:56.784" v="334"/>
          <ac:inkMkLst>
            <pc:docMk/>
            <pc:sldMk cId="91834379" sldId="421"/>
            <ac:inkMk id="75" creationId="{0A0C1DAE-6819-45EF-9293-23051737A2AC}"/>
          </ac:inkMkLst>
        </pc:inkChg>
        <pc:inkChg chg="mod">
          <ac:chgData name="Benade, Gerdus" userId="15349777-206e-4d7a-8365-52131a346f04" providerId="ADAL" clId="{CC569292-330E-4BB3-BFDF-CE5F192F2795}" dt="2022-12-07T02:11:56.784" v="334"/>
          <ac:inkMkLst>
            <pc:docMk/>
            <pc:sldMk cId="91834379" sldId="421"/>
            <ac:inkMk id="76" creationId="{84E5C010-65FB-4E64-988E-E6143A522EE5}"/>
          </ac:inkMkLst>
        </pc:inkChg>
        <pc:inkChg chg="mod">
          <ac:chgData name="Benade, Gerdus" userId="15349777-206e-4d7a-8365-52131a346f04" providerId="ADAL" clId="{CC569292-330E-4BB3-BFDF-CE5F192F2795}" dt="2022-12-07T02:11:56.784" v="334"/>
          <ac:inkMkLst>
            <pc:docMk/>
            <pc:sldMk cId="91834379" sldId="421"/>
            <ac:inkMk id="77" creationId="{2DE087CA-AA2F-4D57-95CD-FDAEE2E32722}"/>
          </ac:inkMkLst>
        </pc:inkChg>
        <pc:inkChg chg="mod">
          <ac:chgData name="Benade, Gerdus" userId="15349777-206e-4d7a-8365-52131a346f04" providerId="ADAL" clId="{CC569292-330E-4BB3-BFDF-CE5F192F2795}" dt="2022-12-07T02:11:56.784" v="334"/>
          <ac:inkMkLst>
            <pc:docMk/>
            <pc:sldMk cId="91834379" sldId="421"/>
            <ac:inkMk id="78" creationId="{13D5F7DC-CF31-481B-AD8E-DA8CBF92B00F}"/>
          </ac:inkMkLst>
        </pc:inkChg>
        <pc:inkChg chg="mod">
          <ac:chgData name="Benade, Gerdus" userId="15349777-206e-4d7a-8365-52131a346f04" providerId="ADAL" clId="{CC569292-330E-4BB3-BFDF-CE5F192F2795}" dt="2022-12-07T02:11:56.784" v="334"/>
          <ac:inkMkLst>
            <pc:docMk/>
            <pc:sldMk cId="91834379" sldId="421"/>
            <ac:inkMk id="79" creationId="{E42A8B79-2D49-4870-8F69-30BAC2BA4E24}"/>
          </ac:inkMkLst>
        </pc:inkChg>
        <pc:inkChg chg="mod">
          <ac:chgData name="Benade, Gerdus" userId="15349777-206e-4d7a-8365-52131a346f04" providerId="ADAL" clId="{CC569292-330E-4BB3-BFDF-CE5F192F2795}" dt="2022-12-07T02:11:56.784" v="334"/>
          <ac:inkMkLst>
            <pc:docMk/>
            <pc:sldMk cId="91834379" sldId="421"/>
            <ac:inkMk id="81" creationId="{42A48FA4-4091-4314-9C83-3122FE2C8CEC}"/>
          </ac:inkMkLst>
        </pc:inkChg>
        <pc:inkChg chg="mod">
          <ac:chgData name="Benade, Gerdus" userId="15349777-206e-4d7a-8365-52131a346f04" providerId="ADAL" clId="{CC569292-330E-4BB3-BFDF-CE5F192F2795}" dt="2022-12-07T02:11:56.784" v="334"/>
          <ac:inkMkLst>
            <pc:docMk/>
            <pc:sldMk cId="91834379" sldId="421"/>
            <ac:inkMk id="82" creationId="{598030C3-102C-457D-A995-386A4BFA9F7F}"/>
          </ac:inkMkLst>
        </pc:inkChg>
        <pc:inkChg chg="mod">
          <ac:chgData name="Benade, Gerdus" userId="15349777-206e-4d7a-8365-52131a346f04" providerId="ADAL" clId="{CC569292-330E-4BB3-BFDF-CE5F192F2795}" dt="2022-12-07T02:11:56.784" v="334"/>
          <ac:inkMkLst>
            <pc:docMk/>
            <pc:sldMk cId="91834379" sldId="421"/>
            <ac:inkMk id="83" creationId="{23E51D58-4CBC-4DCB-B1DB-6E2D5E9C82FA}"/>
          </ac:inkMkLst>
        </pc:inkChg>
        <pc:inkChg chg="mod">
          <ac:chgData name="Benade, Gerdus" userId="15349777-206e-4d7a-8365-52131a346f04" providerId="ADAL" clId="{CC569292-330E-4BB3-BFDF-CE5F192F2795}" dt="2022-12-07T02:11:56.784" v="334"/>
          <ac:inkMkLst>
            <pc:docMk/>
            <pc:sldMk cId="91834379" sldId="421"/>
            <ac:inkMk id="84" creationId="{C1B00710-8D41-4E1A-AD73-F187B3FE98F0}"/>
          </ac:inkMkLst>
        </pc:inkChg>
        <pc:inkChg chg="mod">
          <ac:chgData name="Benade, Gerdus" userId="15349777-206e-4d7a-8365-52131a346f04" providerId="ADAL" clId="{CC569292-330E-4BB3-BFDF-CE5F192F2795}" dt="2022-12-07T02:11:56.784" v="334"/>
          <ac:inkMkLst>
            <pc:docMk/>
            <pc:sldMk cId="91834379" sldId="421"/>
            <ac:inkMk id="85" creationId="{00402454-F3EA-48AF-9BD2-3FED576F8281}"/>
          </ac:inkMkLst>
        </pc:inkChg>
        <pc:inkChg chg="mod">
          <ac:chgData name="Benade, Gerdus" userId="15349777-206e-4d7a-8365-52131a346f04" providerId="ADAL" clId="{CC569292-330E-4BB3-BFDF-CE5F192F2795}" dt="2022-12-07T02:11:56.784" v="334"/>
          <ac:inkMkLst>
            <pc:docMk/>
            <pc:sldMk cId="91834379" sldId="421"/>
            <ac:inkMk id="86" creationId="{6C1969F8-D60F-4175-BC38-5A861513ED3D}"/>
          </ac:inkMkLst>
        </pc:inkChg>
        <pc:inkChg chg="mod">
          <ac:chgData name="Benade, Gerdus" userId="15349777-206e-4d7a-8365-52131a346f04" providerId="ADAL" clId="{CC569292-330E-4BB3-BFDF-CE5F192F2795}" dt="2022-12-07T02:11:56.784" v="334"/>
          <ac:inkMkLst>
            <pc:docMk/>
            <pc:sldMk cId="91834379" sldId="421"/>
            <ac:inkMk id="87" creationId="{9611387F-60B0-46B6-B9A9-39DF45697F32}"/>
          </ac:inkMkLst>
        </pc:inkChg>
        <pc:inkChg chg="mod">
          <ac:chgData name="Benade, Gerdus" userId="15349777-206e-4d7a-8365-52131a346f04" providerId="ADAL" clId="{CC569292-330E-4BB3-BFDF-CE5F192F2795}" dt="2022-12-07T02:11:56.784" v="334"/>
          <ac:inkMkLst>
            <pc:docMk/>
            <pc:sldMk cId="91834379" sldId="421"/>
            <ac:inkMk id="88" creationId="{BD8F6068-FD0A-4893-8F5A-29AEE74E4991}"/>
          </ac:inkMkLst>
        </pc:inkChg>
        <pc:inkChg chg="mod">
          <ac:chgData name="Benade, Gerdus" userId="15349777-206e-4d7a-8365-52131a346f04" providerId="ADAL" clId="{CC569292-330E-4BB3-BFDF-CE5F192F2795}" dt="2022-12-07T02:11:56.784" v="334"/>
          <ac:inkMkLst>
            <pc:docMk/>
            <pc:sldMk cId="91834379" sldId="421"/>
            <ac:inkMk id="89" creationId="{80295113-79D7-4ECB-BF00-72BDE43E5ED6}"/>
          </ac:inkMkLst>
        </pc:inkChg>
        <pc:inkChg chg="mod">
          <ac:chgData name="Benade, Gerdus" userId="15349777-206e-4d7a-8365-52131a346f04" providerId="ADAL" clId="{CC569292-330E-4BB3-BFDF-CE5F192F2795}" dt="2022-12-07T02:11:56.784" v="334"/>
          <ac:inkMkLst>
            <pc:docMk/>
            <pc:sldMk cId="91834379" sldId="421"/>
            <ac:inkMk id="90" creationId="{D4F542CB-3B2A-4024-8942-C4A4E1BF41EE}"/>
          </ac:inkMkLst>
        </pc:inkChg>
        <pc:inkChg chg="mod">
          <ac:chgData name="Benade, Gerdus" userId="15349777-206e-4d7a-8365-52131a346f04" providerId="ADAL" clId="{CC569292-330E-4BB3-BFDF-CE5F192F2795}" dt="2022-12-07T02:11:56.784" v="334"/>
          <ac:inkMkLst>
            <pc:docMk/>
            <pc:sldMk cId="91834379" sldId="421"/>
            <ac:inkMk id="91" creationId="{D43BB2DE-0D8F-4D7B-9468-693E60A15AE0}"/>
          </ac:inkMkLst>
        </pc:inkChg>
        <pc:inkChg chg="mod">
          <ac:chgData name="Benade, Gerdus" userId="15349777-206e-4d7a-8365-52131a346f04" providerId="ADAL" clId="{CC569292-330E-4BB3-BFDF-CE5F192F2795}" dt="2022-12-07T02:11:56.784" v="334"/>
          <ac:inkMkLst>
            <pc:docMk/>
            <pc:sldMk cId="91834379" sldId="421"/>
            <ac:inkMk id="92" creationId="{08EF2BF5-CFEF-450D-BF21-DFD1AA00B158}"/>
          </ac:inkMkLst>
        </pc:inkChg>
        <pc:inkChg chg="mod">
          <ac:chgData name="Benade, Gerdus" userId="15349777-206e-4d7a-8365-52131a346f04" providerId="ADAL" clId="{CC569292-330E-4BB3-BFDF-CE5F192F2795}" dt="2022-12-07T02:11:56.784" v="334"/>
          <ac:inkMkLst>
            <pc:docMk/>
            <pc:sldMk cId="91834379" sldId="421"/>
            <ac:inkMk id="93" creationId="{983BEC92-B02F-4610-9D0E-C85A4841970F}"/>
          </ac:inkMkLst>
        </pc:inkChg>
      </pc:sldChg>
      <pc:sldChg chg="modAnim">
        <pc:chgData name="Benade, Gerdus" userId="15349777-206e-4d7a-8365-52131a346f04" providerId="ADAL" clId="{CC569292-330E-4BB3-BFDF-CE5F192F2795}" dt="2022-12-14T21:43:52.281" v="2243"/>
        <pc:sldMkLst>
          <pc:docMk/>
          <pc:sldMk cId="968076595" sldId="423"/>
        </pc:sldMkLst>
      </pc:sldChg>
      <pc:sldChg chg="ord">
        <pc:chgData name="Benade, Gerdus" userId="15349777-206e-4d7a-8365-52131a346f04" providerId="ADAL" clId="{CC569292-330E-4BB3-BFDF-CE5F192F2795}" dt="2022-12-06T17:32:46.871" v="114"/>
        <pc:sldMkLst>
          <pc:docMk/>
          <pc:sldMk cId="815675705" sldId="428"/>
        </pc:sldMkLst>
      </pc:sldChg>
      <pc:sldChg chg="modSp">
        <pc:chgData name="Benade, Gerdus" userId="15349777-206e-4d7a-8365-52131a346f04" providerId="ADAL" clId="{CC569292-330E-4BB3-BFDF-CE5F192F2795}" dt="2022-12-14T21:38:46.412" v="2223" actId="13926"/>
        <pc:sldMkLst>
          <pc:docMk/>
          <pc:sldMk cId="1407327885" sldId="431"/>
        </pc:sldMkLst>
        <pc:spChg chg="mod">
          <ac:chgData name="Benade, Gerdus" userId="15349777-206e-4d7a-8365-52131a346f04" providerId="ADAL" clId="{CC569292-330E-4BB3-BFDF-CE5F192F2795}" dt="2022-12-14T21:38:46.412" v="2223" actId="13926"/>
          <ac:spMkLst>
            <pc:docMk/>
            <pc:sldMk cId="1407327885" sldId="431"/>
            <ac:spMk id="3" creationId="{564EE417-965D-4339-ADED-3C4611DEB8DF}"/>
          </ac:spMkLst>
        </pc:spChg>
      </pc:sldChg>
      <pc:sldChg chg="addSp delSp modSp mod">
        <pc:chgData name="Benade, Gerdus" userId="15349777-206e-4d7a-8365-52131a346f04" providerId="ADAL" clId="{CC569292-330E-4BB3-BFDF-CE5F192F2795}" dt="2022-12-07T02:11:38.235" v="331" actId="478"/>
        <pc:sldMkLst>
          <pc:docMk/>
          <pc:sldMk cId="443209914" sldId="433"/>
        </pc:sldMkLst>
        <pc:grpChg chg="add mod">
          <ac:chgData name="Benade, Gerdus" userId="15349777-206e-4d7a-8365-52131a346f04" providerId="ADAL" clId="{CC569292-330E-4BB3-BFDF-CE5F192F2795}" dt="2022-12-07T02:11:34.079" v="330"/>
          <ac:grpSpMkLst>
            <pc:docMk/>
            <pc:sldMk cId="443209914" sldId="433"/>
            <ac:grpSpMk id="23" creationId="{744F2BCD-7623-435E-BCAF-9C8861369C21}"/>
          </ac:grpSpMkLst>
        </pc:grpChg>
        <pc:grpChg chg="add mod">
          <ac:chgData name="Benade, Gerdus" userId="15349777-206e-4d7a-8365-52131a346f04" providerId="ADAL" clId="{CC569292-330E-4BB3-BFDF-CE5F192F2795}" dt="2022-12-07T02:11:34.079" v="330"/>
          <ac:grpSpMkLst>
            <pc:docMk/>
            <pc:sldMk cId="443209914" sldId="433"/>
            <ac:grpSpMk id="64" creationId="{1513D599-FFB8-4275-AD96-8BFF3E49188C}"/>
          </ac:grpSpMkLst>
        </pc:grpChg>
        <pc:grpChg chg="add mod">
          <ac:chgData name="Benade, Gerdus" userId="15349777-206e-4d7a-8365-52131a346f04" providerId="ADAL" clId="{CC569292-330E-4BB3-BFDF-CE5F192F2795}" dt="2022-12-07T02:11:34.079" v="330"/>
          <ac:grpSpMkLst>
            <pc:docMk/>
            <pc:sldMk cId="443209914" sldId="433"/>
            <ac:grpSpMk id="76" creationId="{42E62F88-1519-4839-B572-DD675347728F}"/>
          </ac:grpSpMkLst>
        </pc:grpChg>
        <pc:picChg chg="add del mod">
          <ac:chgData name="Benade, Gerdus" userId="15349777-206e-4d7a-8365-52131a346f04" providerId="ADAL" clId="{CC569292-330E-4BB3-BFDF-CE5F192F2795}" dt="2022-12-07T02:11:38.235" v="331" actId="478"/>
          <ac:picMkLst>
            <pc:docMk/>
            <pc:sldMk cId="443209914" sldId="433"/>
            <ac:picMk id="22" creationId="{E1AE17F3-98FC-464D-812B-C37A6D9F780D}"/>
          </ac:picMkLst>
        </pc:picChg>
        <pc:inkChg chg="mod">
          <ac:chgData name="Benade, Gerdus" userId="15349777-206e-4d7a-8365-52131a346f04" providerId="ADAL" clId="{CC569292-330E-4BB3-BFDF-CE5F192F2795}" dt="2022-12-07T02:11:34.079" v="330"/>
          <ac:inkMkLst>
            <pc:docMk/>
            <pc:sldMk cId="443209914" sldId="433"/>
            <ac:inkMk id="24" creationId="{7BE7F82B-FB81-4064-84C8-E03609FD57F7}"/>
          </ac:inkMkLst>
        </pc:inkChg>
        <pc:inkChg chg="mod">
          <ac:chgData name="Benade, Gerdus" userId="15349777-206e-4d7a-8365-52131a346f04" providerId="ADAL" clId="{CC569292-330E-4BB3-BFDF-CE5F192F2795}" dt="2022-12-07T02:11:34.079" v="330"/>
          <ac:inkMkLst>
            <pc:docMk/>
            <pc:sldMk cId="443209914" sldId="433"/>
            <ac:inkMk id="26" creationId="{E789A246-9CE2-42D1-97A4-AC44E81F6CBD}"/>
          </ac:inkMkLst>
        </pc:inkChg>
        <pc:inkChg chg="mod">
          <ac:chgData name="Benade, Gerdus" userId="15349777-206e-4d7a-8365-52131a346f04" providerId="ADAL" clId="{CC569292-330E-4BB3-BFDF-CE5F192F2795}" dt="2022-12-07T02:11:34.079" v="330"/>
          <ac:inkMkLst>
            <pc:docMk/>
            <pc:sldMk cId="443209914" sldId="433"/>
            <ac:inkMk id="28" creationId="{17E01DA0-9E5F-45BE-9F8A-B830A6C8C9B5}"/>
          </ac:inkMkLst>
        </pc:inkChg>
        <pc:inkChg chg="mod">
          <ac:chgData name="Benade, Gerdus" userId="15349777-206e-4d7a-8365-52131a346f04" providerId="ADAL" clId="{CC569292-330E-4BB3-BFDF-CE5F192F2795}" dt="2022-12-07T02:11:34.079" v="330"/>
          <ac:inkMkLst>
            <pc:docMk/>
            <pc:sldMk cId="443209914" sldId="433"/>
            <ac:inkMk id="30" creationId="{3323AEBF-451F-471B-A492-A16DE82E75C8}"/>
          </ac:inkMkLst>
        </pc:inkChg>
        <pc:inkChg chg="mod">
          <ac:chgData name="Benade, Gerdus" userId="15349777-206e-4d7a-8365-52131a346f04" providerId="ADAL" clId="{CC569292-330E-4BB3-BFDF-CE5F192F2795}" dt="2022-12-07T02:11:34.079" v="330"/>
          <ac:inkMkLst>
            <pc:docMk/>
            <pc:sldMk cId="443209914" sldId="433"/>
            <ac:inkMk id="31" creationId="{CA9AF8F6-734E-41C9-8597-A2EC65B94CCC}"/>
          </ac:inkMkLst>
        </pc:inkChg>
        <pc:inkChg chg="mod">
          <ac:chgData name="Benade, Gerdus" userId="15349777-206e-4d7a-8365-52131a346f04" providerId="ADAL" clId="{CC569292-330E-4BB3-BFDF-CE5F192F2795}" dt="2022-12-07T02:11:34.079" v="330"/>
          <ac:inkMkLst>
            <pc:docMk/>
            <pc:sldMk cId="443209914" sldId="433"/>
            <ac:inkMk id="33" creationId="{7735FCBD-CF0D-41A6-A818-AD72EAF9A5A8}"/>
          </ac:inkMkLst>
        </pc:inkChg>
        <pc:inkChg chg="mod">
          <ac:chgData name="Benade, Gerdus" userId="15349777-206e-4d7a-8365-52131a346f04" providerId="ADAL" clId="{CC569292-330E-4BB3-BFDF-CE5F192F2795}" dt="2022-12-07T02:11:34.079" v="330"/>
          <ac:inkMkLst>
            <pc:docMk/>
            <pc:sldMk cId="443209914" sldId="433"/>
            <ac:inkMk id="34" creationId="{C280FA8B-3C8F-4205-B7E3-FE56C1A95981}"/>
          </ac:inkMkLst>
        </pc:inkChg>
        <pc:inkChg chg="mod">
          <ac:chgData name="Benade, Gerdus" userId="15349777-206e-4d7a-8365-52131a346f04" providerId="ADAL" clId="{CC569292-330E-4BB3-BFDF-CE5F192F2795}" dt="2022-12-07T02:11:34.079" v="330"/>
          <ac:inkMkLst>
            <pc:docMk/>
            <pc:sldMk cId="443209914" sldId="433"/>
            <ac:inkMk id="35" creationId="{42DFD334-E625-4011-86FF-C4A6B5328A6D}"/>
          </ac:inkMkLst>
        </pc:inkChg>
        <pc:inkChg chg="mod">
          <ac:chgData name="Benade, Gerdus" userId="15349777-206e-4d7a-8365-52131a346f04" providerId="ADAL" clId="{CC569292-330E-4BB3-BFDF-CE5F192F2795}" dt="2022-12-07T02:11:34.079" v="330"/>
          <ac:inkMkLst>
            <pc:docMk/>
            <pc:sldMk cId="443209914" sldId="433"/>
            <ac:inkMk id="36" creationId="{1317CC0D-E45A-4446-A3CE-FA6CE75C4ED5}"/>
          </ac:inkMkLst>
        </pc:inkChg>
        <pc:inkChg chg="mod">
          <ac:chgData name="Benade, Gerdus" userId="15349777-206e-4d7a-8365-52131a346f04" providerId="ADAL" clId="{CC569292-330E-4BB3-BFDF-CE5F192F2795}" dt="2022-12-07T02:11:34.079" v="330"/>
          <ac:inkMkLst>
            <pc:docMk/>
            <pc:sldMk cId="443209914" sldId="433"/>
            <ac:inkMk id="37" creationId="{5F696E6C-F998-401C-B1DA-95B00FE66B1E}"/>
          </ac:inkMkLst>
        </pc:inkChg>
        <pc:inkChg chg="mod">
          <ac:chgData name="Benade, Gerdus" userId="15349777-206e-4d7a-8365-52131a346f04" providerId="ADAL" clId="{CC569292-330E-4BB3-BFDF-CE5F192F2795}" dt="2022-12-07T02:11:34.079" v="330"/>
          <ac:inkMkLst>
            <pc:docMk/>
            <pc:sldMk cId="443209914" sldId="433"/>
            <ac:inkMk id="38" creationId="{0B7D9133-6FFE-473E-9304-DA9EDA87B418}"/>
          </ac:inkMkLst>
        </pc:inkChg>
        <pc:inkChg chg="mod">
          <ac:chgData name="Benade, Gerdus" userId="15349777-206e-4d7a-8365-52131a346f04" providerId="ADAL" clId="{CC569292-330E-4BB3-BFDF-CE5F192F2795}" dt="2022-12-07T02:11:34.079" v="330"/>
          <ac:inkMkLst>
            <pc:docMk/>
            <pc:sldMk cId="443209914" sldId="433"/>
            <ac:inkMk id="39" creationId="{488B69CD-5B7B-400D-B8C4-870E50608D64}"/>
          </ac:inkMkLst>
        </pc:inkChg>
        <pc:inkChg chg="mod">
          <ac:chgData name="Benade, Gerdus" userId="15349777-206e-4d7a-8365-52131a346f04" providerId="ADAL" clId="{CC569292-330E-4BB3-BFDF-CE5F192F2795}" dt="2022-12-07T02:11:34.079" v="330"/>
          <ac:inkMkLst>
            <pc:docMk/>
            <pc:sldMk cId="443209914" sldId="433"/>
            <ac:inkMk id="40" creationId="{CD81D484-C5AA-45E1-833C-E14F00DEBF8D}"/>
          </ac:inkMkLst>
        </pc:inkChg>
        <pc:inkChg chg="mod">
          <ac:chgData name="Benade, Gerdus" userId="15349777-206e-4d7a-8365-52131a346f04" providerId="ADAL" clId="{CC569292-330E-4BB3-BFDF-CE5F192F2795}" dt="2022-12-07T02:11:34.079" v="330"/>
          <ac:inkMkLst>
            <pc:docMk/>
            <pc:sldMk cId="443209914" sldId="433"/>
            <ac:inkMk id="41" creationId="{7670AB1A-7B34-455C-8C41-232745BC1BA9}"/>
          </ac:inkMkLst>
        </pc:inkChg>
        <pc:inkChg chg="mod">
          <ac:chgData name="Benade, Gerdus" userId="15349777-206e-4d7a-8365-52131a346f04" providerId="ADAL" clId="{CC569292-330E-4BB3-BFDF-CE5F192F2795}" dt="2022-12-07T02:11:34.079" v="330"/>
          <ac:inkMkLst>
            <pc:docMk/>
            <pc:sldMk cId="443209914" sldId="433"/>
            <ac:inkMk id="42" creationId="{7691CF08-CC12-471D-B83A-EB7FA6904669}"/>
          </ac:inkMkLst>
        </pc:inkChg>
        <pc:inkChg chg="mod">
          <ac:chgData name="Benade, Gerdus" userId="15349777-206e-4d7a-8365-52131a346f04" providerId="ADAL" clId="{CC569292-330E-4BB3-BFDF-CE5F192F2795}" dt="2022-12-07T02:11:34.079" v="330"/>
          <ac:inkMkLst>
            <pc:docMk/>
            <pc:sldMk cId="443209914" sldId="433"/>
            <ac:inkMk id="43" creationId="{DE95DF3C-0458-4A1F-BD9B-BD34531FA0A7}"/>
          </ac:inkMkLst>
        </pc:inkChg>
        <pc:inkChg chg="mod">
          <ac:chgData name="Benade, Gerdus" userId="15349777-206e-4d7a-8365-52131a346f04" providerId="ADAL" clId="{CC569292-330E-4BB3-BFDF-CE5F192F2795}" dt="2022-12-07T02:11:34.079" v="330"/>
          <ac:inkMkLst>
            <pc:docMk/>
            <pc:sldMk cId="443209914" sldId="433"/>
            <ac:inkMk id="44" creationId="{EC50BC16-BAED-47C9-AC73-89814B9074E0}"/>
          </ac:inkMkLst>
        </pc:inkChg>
        <pc:inkChg chg="mod">
          <ac:chgData name="Benade, Gerdus" userId="15349777-206e-4d7a-8365-52131a346f04" providerId="ADAL" clId="{CC569292-330E-4BB3-BFDF-CE5F192F2795}" dt="2022-12-07T02:11:34.079" v="330"/>
          <ac:inkMkLst>
            <pc:docMk/>
            <pc:sldMk cId="443209914" sldId="433"/>
            <ac:inkMk id="45" creationId="{3CFC3EC8-6903-4F8F-94A4-73895D09DEBC}"/>
          </ac:inkMkLst>
        </pc:inkChg>
        <pc:inkChg chg="mod">
          <ac:chgData name="Benade, Gerdus" userId="15349777-206e-4d7a-8365-52131a346f04" providerId="ADAL" clId="{CC569292-330E-4BB3-BFDF-CE5F192F2795}" dt="2022-12-07T02:11:34.079" v="330"/>
          <ac:inkMkLst>
            <pc:docMk/>
            <pc:sldMk cId="443209914" sldId="433"/>
            <ac:inkMk id="46" creationId="{8EEE8677-1900-4914-80E5-D961A48221F8}"/>
          </ac:inkMkLst>
        </pc:inkChg>
        <pc:inkChg chg="mod">
          <ac:chgData name="Benade, Gerdus" userId="15349777-206e-4d7a-8365-52131a346f04" providerId="ADAL" clId="{CC569292-330E-4BB3-BFDF-CE5F192F2795}" dt="2022-12-07T02:11:34.079" v="330"/>
          <ac:inkMkLst>
            <pc:docMk/>
            <pc:sldMk cId="443209914" sldId="433"/>
            <ac:inkMk id="47" creationId="{1A97DDCB-F118-477E-B2C5-F4C6376C3552}"/>
          </ac:inkMkLst>
        </pc:inkChg>
        <pc:inkChg chg="mod">
          <ac:chgData name="Benade, Gerdus" userId="15349777-206e-4d7a-8365-52131a346f04" providerId="ADAL" clId="{CC569292-330E-4BB3-BFDF-CE5F192F2795}" dt="2022-12-07T02:11:34.079" v="330"/>
          <ac:inkMkLst>
            <pc:docMk/>
            <pc:sldMk cId="443209914" sldId="433"/>
            <ac:inkMk id="48" creationId="{AE51BD64-7CAF-4EC3-B149-0487F6AE03C2}"/>
          </ac:inkMkLst>
        </pc:inkChg>
        <pc:inkChg chg="mod">
          <ac:chgData name="Benade, Gerdus" userId="15349777-206e-4d7a-8365-52131a346f04" providerId="ADAL" clId="{CC569292-330E-4BB3-BFDF-CE5F192F2795}" dt="2022-12-07T02:11:34.079" v="330"/>
          <ac:inkMkLst>
            <pc:docMk/>
            <pc:sldMk cId="443209914" sldId="433"/>
            <ac:inkMk id="49" creationId="{FCC7BD8D-D373-46C5-A4C9-113B5E655CCF}"/>
          </ac:inkMkLst>
        </pc:inkChg>
        <pc:inkChg chg="mod">
          <ac:chgData name="Benade, Gerdus" userId="15349777-206e-4d7a-8365-52131a346f04" providerId="ADAL" clId="{CC569292-330E-4BB3-BFDF-CE5F192F2795}" dt="2022-12-07T02:11:34.079" v="330"/>
          <ac:inkMkLst>
            <pc:docMk/>
            <pc:sldMk cId="443209914" sldId="433"/>
            <ac:inkMk id="50" creationId="{F9E106FB-7EB5-489B-A314-29F552E859F2}"/>
          </ac:inkMkLst>
        </pc:inkChg>
        <pc:inkChg chg="mod">
          <ac:chgData name="Benade, Gerdus" userId="15349777-206e-4d7a-8365-52131a346f04" providerId="ADAL" clId="{CC569292-330E-4BB3-BFDF-CE5F192F2795}" dt="2022-12-07T02:11:34.079" v="330"/>
          <ac:inkMkLst>
            <pc:docMk/>
            <pc:sldMk cId="443209914" sldId="433"/>
            <ac:inkMk id="51" creationId="{AFD3C0EA-EC1C-45A7-813D-3EDC4C27929F}"/>
          </ac:inkMkLst>
        </pc:inkChg>
        <pc:inkChg chg="mod">
          <ac:chgData name="Benade, Gerdus" userId="15349777-206e-4d7a-8365-52131a346f04" providerId="ADAL" clId="{CC569292-330E-4BB3-BFDF-CE5F192F2795}" dt="2022-12-07T02:11:34.079" v="330"/>
          <ac:inkMkLst>
            <pc:docMk/>
            <pc:sldMk cId="443209914" sldId="433"/>
            <ac:inkMk id="52" creationId="{DF18FBEB-4E10-4BF9-97D9-A89B22F3B89D}"/>
          </ac:inkMkLst>
        </pc:inkChg>
        <pc:inkChg chg="mod">
          <ac:chgData name="Benade, Gerdus" userId="15349777-206e-4d7a-8365-52131a346f04" providerId="ADAL" clId="{CC569292-330E-4BB3-BFDF-CE5F192F2795}" dt="2022-12-07T02:11:34.079" v="330"/>
          <ac:inkMkLst>
            <pc:docMk/>
            <pc:sldMk cId="443209914" sldId="433"/>
            <ac:inkMk id="53" creationId="{F46BFC64-70BF-46E4-89FE-E052B612BD10}"/>
          </ac:inkMkLst>
        </pc:inkChg>
        <pc:inkChg chg="mod">
          <ac:chgData name="Benade, Gerdus" userId="15349777-206e-4d7a-8365-52131a346f04" providerId="ADAL" clId="{CC569292-330E-4BB3-BFDF-CE5F192F2795}" dt="2022-12-07T02:11:34.079" v="330"/>
          <ac:inkMkLst>
            <pc:docMk/>
            <pc:sldMk cId="443209914" sldId="433"/>
            <ac:inkMk id="54" creationId="{9D382A80-1C54-4B30-BAA8-6511D939A917}"/>
          </ac:inkMkLst>
        </pc:inkChg>
        <pc:inkChg chg="mod">
          <ac:chgData name="Benade, Gerdus" userId="15349777-206e-4d7a-8365-52131a346f04" providerId="ADAL" clId="{CC569292-330E-4BB3-BFDF-CE5F192F2795}" dt="2022-12-07T02:11:34.079" v="330"/>
          <ac:inkMkLst>
            <pc:docMk/>
            <pc:sldMk cId="443209914" sldId="433"/>
            <ac:inkMk id="55" creationId="{7FF09A06-A0C8-4801-8FC3-D2D910F0B93B}"/>
          </ac:inkMkLst>
        </pc:inkChg>
        <pc:inkChg chg="mod">
          <ac:chgData name="Benade, Gerdus" userId="15349777-206e-4d7a-8365-52131a346f04" providerId="ADAL" clId="{CC569292-330E-4BB3-BFDF-CE5F192F2795}" dt="2022-12-07T02:11:34.079" v="330"/>
          <ac:inkMkLst>
            <pc:docMk/>
            <pc:sldMk cId="443209914" sldId="433"/>
            <ac:inkMk id="56" creationId="{638E1B4F-1E14-4141-81B7-8D65BB39271E}"/>
          </ac:inkMkLst>
        </pc:inkChg>
        <pc:inkChg chg="mod">
          <ac:chgData name="Benade, Gerdus" userId="15349777-206e-4d7a-8365-52131a346f04" providerId="ADAL" clId="{CC569292-330E-4BB3-BFDF-CE5F192F2795}" dt="2022-12-07T02:11:34.079" v="330"/>
          <ac:inkMkLst>
            <pc:docMk/>
            <pc:sldMk cId="443209914" sldId="433"/>
            <ac:inkMk id="57" creationId="{B4C84A06-6807-408F-929A-39226F1DD434}"/>
          </ac:inkMkLst>
        </pc:inkChg>
        <pc:inkChg chg="add mod">
          <ac:chgData name="Benade, Gerdus" userId="15349777-206e-4d7a-8365-52131a346f04" providerId="ADAL" clId="{CC569292-330E-4BB3-BFDF-CE5F192F2795}" dt="2022-12-07T02:11:34.079" v="330"/>
          <ac:inkMkLst>
            <pc:docMk/>
            <pc:sldMk cId="443209914" sldId="433"/>
            <ac:inkMk id="58" creationId="{896DD25E-CBB2-4940-B96E-9F342B0B5703}"/>
          </ac:inkMkLst>
        </pc:inkChg>
        <pc:inkChg chg="add mod">
          <ac:chgData name="Benade, Gerdus" userId="15349777-206e-4d7a-8365-52131a346f04" providerId="ADAL" clId="{CC569292-330E-4BB3-BFDF-CE5F192F2795}" dt="2022-12-07T02:11:34.079" v="330"/>
          <ac:inkMkLst>
            <pc:docMk/>
            <pc:sldMk cId="443209914" sldId="433"/>
            <ac:inkMk id="59" creationId="{04DF2172-391C-453C-A67A-DB4C43D87F04}"/>
          </ac:inkMkLst>
        </pc:inkChg>
        <pc:inkChg chg="add mod">
          <ac:chgData name="Benade, Gerdus" userId="15349777-206e-4d7a-8365-52131a346f04" providerId="ADAL" clId="{CC569292-330E-4BB3-BFDF-CE5F192F2795}" dt="2022-12-07T02:11:34.079" v="330"/>
          <ac:inkMkLst>
            <pc:docMk/>
            <pc:sldMk cId="443209914" sldId="433"/>
            <ac:inkMk id="60" creationId="{119BECD4-22E7-4011-AC74-AA3A977B47D3}"/>
          </ac:inkMkLst>
        </pc:inkChg>
        <pc:inkChg chg="add mod">
          <ac:chgData name="Benade, Gerdus" userId="15349777-206e-4d7a-8365-52131a346f04" providerId="ADAL" clId="{CC569292-330E-4BB3-BFDF-CE5F192F2795}" dt="2022-12-07T02:11:34.079" v="330"/>
          <ac:inkMkLst>
            <pc:docMk/>
            <pc:sldMk cId="443209914" sldId="433"/>
            <ac:inkMk id="61" creationId="{20A34889-83EA-4C97-9A9B-CC658E59D904}"/>
          </ac:inkMkLst>
        </pc:inkChg>
        <pc:inkChg chg="add mod">
          <ac:chgData name="Benade, Gerdus" userId="15349777-206e-4d7a-8365-52131a346f04" providerId="ADAL" clId="{CC569292-330E-4BB3-BFDF-CE5F192F2795}" dt="2022-12-07T02:11:34.079" v="330"/>
          <ac:inkMkLst>
            <pc:docMk/>
            <pc:sldMk cId="443209914" sldId="433"/>
            <ac:inkMk id="62" creationId="{C2A5230D-A2DE-4205-8A97-F5BC6D3ACE86}"/>
          </ac:inkMkLst>
        </pc:inkChg>
        <pc:inkChg chg="add mod">
          <ac:chgData name="Benade, Gerdus" userId="15349777-206e-4d7a-8365-52131a346f04" providerId="ADAL" clId="{CC569292-330E-4BB3-BFDF-CE5F192F2795}" dt="2022-12-07T02:11:34.079" v="330"/>
          <ac:inkMkLst>
            <pc:docMk/>
            <pc:sldMk cId="443209914" sldId="433"/>
            <ac:inkMk id="63" creationId="{CB1FC331-5CA8-4B5A-AAC6-FFBAA395AAF3}"/>
          </ac:inkMkLst>
        </pc:inkChg>
        <pc:inkChg chg="mod">
          <ac:chgData name="Benade, Gerdus" userId="15349777-206e-4d7a-8365-52131a346f04" providerId="ADAL" clId="{CC569292-330E-4BB3-BFDF-CE5F192F2795}" dt="2022-12-07T02:11:34.079" v="330"/>
          <ac:inkMkLst>
            <pc:docMk/>
            <pc:sldMk cId="443209914" sldId="433"/>
            <ac:inkMk id="65" creationId="{E7711F89-FA3A-45F8-AE7B-8475332F1A88}"/>
          </ac:inkMkLst>
        </pc:inkChg>
        <pc:inkChg chg="mod">
          <ac:chgData name="Benade, Gerdus" userId="15349777-206e-4d7a-8365-52131a346f04" providerId="ADAL" clId="{CC569292-330E-4BB3-BFDF-CE5F192F2795}" dt="2022-12-07T02:11:34.079" v="330"/>
          <ac:inkMkLst>
            <pc:docMk/>
            <pc:sldMk cId="443209914" sldId="433"/>
            <ac:inkMk id="66" creationId="{76289E48-E2C2-49B2-916D-AE2442648A4D}"/>
          </ac:inkMkLst>
        </pc:inkChg>
        <pc:inkChg chg="mod">
          <ac:chgData name="Benade, Gerdus" userId="15349777-206e-4d7a-8365-52131a346f04" providerId="ADAL" clId="{CC569292-330E-4BB3-BFDF-CE5F192F2795}" dt="2022-12-07T02:11:34.079" v="330"/>
          <ac:inkMkLst>
            <pc:docMk/>
            <pc:sldMk cId="443209914" sldId="433"/>
            <ac:inkMk id="67" creationId="{4B30D813-D74A-4A49-8C2B-49EFD411D756}"/>
          </ac:inkMkLst>
        </pc:inkChg>
        <pc:inkChg chg="mod">
          <ac:chgData name="Benade, Gerdus" userId="15349777-206e-4d7a-8365-52131a346f04" providerId="ADAL" clId="{CC569292-330E-4BB3-BFDF-CE5F192F2795}" dt="2022-12-07T02:11:34.079" v="330"/>
          <ac:inkMkLst>
            <pc:docMk/>
            <pc:sldMk cId="443209914" sldId="433"/>
            <ac:inkMk id="68" creationId="{258A2F83-79AD-4A1B-9CA2-D02F188CE6D7}"/>
          </ac:inkMkLst>
        </pc:inkChg>
        <pc:inkChg chg="mod">
          <ac:chgData name="Benade, Gerdus" userId="15349777-206e-4d7a-8365-52131a346f04" providerId="ADAL" clId="{CC569292-330E-4BB3-BFDF-CE5F192F2795}" dt="2022-12-07T02:11:34.079" v="330"/>
          <ac:inkMkLst>
            <pc:docMk/>
            <pc:sldMk cId="443209914" sldId="433"/>
            <ac:inkMk id="69" creationId="{D0D79F0C-AD0E-4E12-BD29-132182D800FC}"/>
          </ac:inkMkLst>
        </pc:inkChg>
        <pc:inkChg chg="mod">
          <ac:chgData name="Benade, Gerdus" userId="15349777-206e-4d7a-8365-52131a346f04" providerId="ADAL" clId="{CC569292-330E-4BB3-BFDF-CE5F192F2795}" dt="2022-12-07T02:11:34.079" v="330"/>
          <ac:inkMkLst>
            <pc:docMk/>
            <pc:sldMk cId="443209914" sldId="433"/>
            <ac:inkMk id="70" creationId="{A9470A6E-E593-466A-B497-472B67D03BA7}"/>
          </ac:inkMkLst>
        </pc:inkChg>
        <pc:inkChg chg="mod">
          <ac:chgData name="Benade, Gerdus" userId="15349777-206e-4d7a-8365-52131a346f04" providerId="ADAL" clId="{CC569292-330E-4BB3-BFDF-CE5F192F2795}" dt="2022-12-07T02:11:34.079" v="330"/>
          <ac:inkMkLst>
            <pc:docMk/>
            <pc:sldMk cId="443209914" sldId="433"/>
            <ac:inkMk id="71" creationId="{493C6F96-6AE5-4F05-AEFC-8FC78A436615}"/>
          </ac:inkMkLst>
        </pc:inkChg>
        <pc:inkChg chg="mod">
          <ac:chgData name="Benade, Gerdus" userId="15349777-206e-4d7a-8365-52131a346f04" providerId="ADAL" clId="{CC569292-330E-4BB3-BFDF-CE5F192F2795}" dt="2022-12-07T02:11:34.079" v="330"/>
          <ac:inkMkLst>
            <pc:docMk/>
            <pc:sldMk cId="443209914" sldId="433"/>
            <ac:inkMk id="72" creationId="{0C4AF0CA-E9DB-44EB-8880-FE4408608DB6}"/>
          </ac:inkMkLst>
        </pc:inkChg>
        <pc:inkChg chg="mod">
          <ac:chgData name="Benade, Gerdus" userId="15349777-206e-4d7a-8365-52131a346f04" providerId="ADAL" clId="{CC569292-330E-4BB3-BFDF-CE5F192F2795}" dt="2022-12-07T02:11:34.079" v="330"/>
          <ac:inkMkLst>
            <pc:docMk/>
            <pc:sldMk cId="443209914" sldId="433"/>
            <ac:inkMk id="73" creationId="{746E97E2-73AD-4CDC-B4F0-8FB196B5A830}"/>
          </ac:inkMkLst>
        </pc:inkChg>
        <pc:inkChg chg="mod">
          <ac:chgData name="Benade, Gerdus" userId="15349777-206e-4d7a-8365-52131a346f04" providerId="ADAL" clId="{CC569292-330E-4BB3-BFDF-CE5F192F2795}" dt="2022-12-07T02:11:34.079" v="330"/>
          <ac:inkMkLst>
            <pc:docMk/>
            <pc:sldMk cId="443209914" sldId="433"/>
            <ac:inkMk id="74" creationId="{36ED18B3-0885-4EC4-83A3-154A54CB0D73}"/>
          </ac:inkMkLst>
        </pc:inkChg>
        <pc:inkChg chg="mod">
          <ac:chgData name="Benade, Gerdus" userId="15349777-206e-4d7a-8365-52131a346f04" providerId="ADAL" clId="{CC569292-330E-4BB3-BFDF-CE5F192F2795}" dt="2022-12-07T02:11:34.079" v="330"/>
          <ac:inkMkLst>
            <pc:docMk/>
            <pc:sldMk cId="443209914" sldId="433"/>
            <ac:inkMk id="75" creationId="{C609E650-5A9E-4F5E-94A9-E9481B827880}"/>
          </ac:inkMkLst>
        </pc:inkChg>
        <pc:inkChg chg="mod">
          <ac:chgData name="Benade, Gerdus" userId="15349777-206e-4d7a-8365-52131a346f04" providerId="ADAL" clId="{CC569292-330E-4BB3-BFDF-CE5F192F2795}" dt="2022-12-07T02:11:34.079" v="330"/>
          <ac:inkMkLst>
            <pc:docMk/>
            <pc:sldMk cId="443209914" sldId="433"/>
            <ac:inkMk id="77" creationId="{7B1B5D8C-8D56-49E3-AA7B-FEEEBC090984}"/>
          </ac:inkMkLst>
        </pc:inkChg>
        <pc:inkChg chg="mod">
          <ac:chgData name="Benade, Gerdus" userId="15349777-206e-4d7a-8365-52131a346f04" providerId="ADAL" clId="{CC569292-330E-4BB3-BFDF-CE5F192F2795}" dt="2022-12-07T02:11:34.079" v="330"/>
          <ac:inkMkLst>
            <pc:docMk/>
            <pc:sldMk cId="443209914" sldId="433"/>
            <ac:inkMk id="78" creationId="{7CB3ED07-1181-486E-A05C-D4265A509BDB}"/>
          </ac:inkMkLst>
        </pc:inkChg>
        <pc:inkChg chg="mod">
          <ac:chgData name="Benade, Gerdus" userId="15349777-206e-4d7a-8365-52131a346f04" providerId="ADAL" clId="{CC569292-330E-4BB3-BFDF-CE5F192F2795}" dt="2022-12-07T02:11:34.079" v="330"/>
          <ac:inkMkLst>
            <pc:docMk/>
            <pc:sldMk cId="443209914" sldId="433"/>
            <ac:inkMk id="79" creationId="{4415F603-A294-4381-8012-9DDDBA501364}"/>
          </ac:inkMkLst>
        </pc:inkChg>
        <pc:inkChg chg="mod">
          <ac:chgData name="Benade, Gerdus" userId="15349777-206e-4d7a-8365-52131a346f04" providerId="ADAL" clId="{CC569292-330E-4BB3-BFDF-CE5F192F2795}" dt="2022-12-07T02:11:34.079" v="330"/>
          <ac:inkMkLst>
            <pc:docMk/>
            <pc:sldMk cId="443209914" sldId="433"/>
            <ac:inkMk id="80" creationId="{55E78116-A57B-4F02-ACEC-ED502443EE0B}"/>
          </ac:inkMkLst>
        </pc:inkChg>
        <pc:inkChg chg="mod">
          <ac:chgData name="Benade, Gerdus" userId="15349777-206e-4d7a-8365-52131a346f04" providerId="ADAL" clId="{CC569292-330E-4BB3-BFDF-CE5F192F2795}" dt="2022-12-07T02:11:34.079" v="330"/>
          <ac:inkMkLst>
            <pc:docMk/>
            <pc:sldMk cId="443209914" sldId="433"/>
            <ac:inkMk id="81" creationId="{0913DCD7-FBE5-4F75-B61E-FE92129DFC53}"/>
          </ac:inkMkLst>
        </pc:inkChg>
        <pc:inkChg chg="mod">
          <ac:chgData name="Benade, Gerdus" userId="15349777-206e-4d7a-8365-52131a346f04" providerId="ADAL" clId="{CC569292-330E-4BB3-BFDF-CE5F192F2795}" dt="2022-12-07T02:11:34.079" v="330"/>
          <ac:inkMkLst>
            <pc:docMk/>
            <pc:sldMk cId="443209914" sldId="433"/>
            <ac:inkMk id="82" creationId="{5F2E0492-8BF5-4983-BA2C-4D42D884DEC1}"/>
          </ac:inkMkLst>
        </pc:inkChg>
        <pc:inkChg chg="mod">
          <ac:chgData name="Benade, Gerdus" userId="15349777-206e-4d7a-8365-52131a346f04" providerId="ADAL" clId="{CC569292-330E-4BB3-BFDF-CE5F192F2795}" dt="2022-12-07T02:11:34.079" v="330"/>
          <ac:inkMkLst>
            <pc:docMk/>
            <pc:sldMk cId="443209914" sldId="433"/>
            <ac:inkMk id="83" creationId="{CB08C30D-DDF9-4D1E-8613-E1FBB7718F3A}"/>
          </ac:inkMkLst>
        </pc:inkChg>
        <pc:inkChg chg="mod">
          <ac:chgData name="Benade, Gerdus" userId="15349777-206e-4d7a-8365-52131a346f04" providerId="ADAL" clId="{CC569292-330E-4BB3-BFDF-CE5F192F2795}" dt="2022-12-07T02:11:34.079" v="330"/>
          <ac:inkMkLst>
            <pc:docMk/>
            <pc:sldMk cId="443209914" sldId="433"/>
            <ac:inkMk id="84" creationId="{A4A1B8AA-9DB9-4E59-B482-B4CF9AA505FC}"/>
          </ac:inkMkLst>
        </pc:inkChg>
        <pc:inkChg chg="mod">
          <ac:chgData name="Benade, Gerdus" userId="15349777-206e-4d7a-8365-52131a346f04" providerId="ADAL" clId="{CC569292-330E-4BB3-BFDF-CE5F192F2795}" dt="2022-12-07T02:11:34.079" v="330"/>
          <ac:inkMkLst>
            <pc:docMk/>
            <pc:sldMk cId="443209914" sldId="433"/>
            <ac:inkMk id="85" creationId="{CFEA055E-08A0-4EA0-8500-9F4D6D5EEA25}"/>
          </ac:inkMkLst>
        </pc:inkChg>
        <pc:inkChg chg="mod">
          <ac:chgData name="Benade, Gerdus" userId="15349777-206e-4d7a-8365-52131a346f04" providerId="ADAL" clId="{CC569292-330E-4BB3-BFDF-CE5F192F2795}" dt="2022-12-07T02:11:34.079" v="330"/>
          <ac:inkMkLst>
            <pc:docMk/>
            <pc:sldMk cId="443209914" sldId="433"/>
            <ac:inkMk id="86" creationId="{94ECFEBC-5936-4349-8777-14116886CADE}"/>
          </ac:inkMkLst>
        </pc:inkChg>
        <pc:inkChg chg="mod">
          <ac:chgData name="Benade, Gerdus" userId="15349777-206e-4d7a-8365-52131a346f04" providerId="ADAL" clId="{CC569292-330E-4BB3-BFDF-CE5F192F2795}" dt="2022-12-07T02:11:34.079" v="330"/>
          <ac:inkMkLst>
            <pc:docMk/>
            <pc:sldMk cId="443209914" sldId="433"/>
            <ac:inkMk id="87" creationId="{4F6B4CAE-C7E1-4A84-B734-849DA814C8EC}"/>
          </ac:inkMkLst>
        </pc:inkChg>
        <pc:inkChg chg="mod">
          <ac:chgData name="Benade, Gerdus" userId="15349777-206e-4d7a-8365-52131a346f04" providerId="ADAL" clId="{CC569292-330E-4BB3-BFDF-CE5F192F2795}" dt="2022-12-07T02:11:34.079" v="330"/>
          <ac:inkMkLst>
            <pc:docMk/>
            <pc:sldMk cId="443209914" sldId="433"/>
            <ac:inkMk id="88" creationId="{DD5FE689-D2DB-4D6A-BA9F-930A8B1B4E55}"/>
          </ac:inkMkLst>
        </pc:inkChg>
        <pc:inkChg chg="mod">
          <ac:chgData name="Benade, Gerdus" userId="15349777-206e-4d7a-8365-52131a346f04" providerId="ADAL" clId="{CC569292-330E-4BB3-BFDF-CE5F192F2795}" dt="2022-12-07T02:11:34.079" v="330"/>
          <ac:inkMkLst>
            <pc:docMk/>
            <pc:sldMk cId="443209914" sldId="433"/>
            <ac:inkMk id="89" creationId="{CC47BA60-4326-4611-8CED-FC5572118FF0}"/>
          </ac:inkMkLst>
        </pc:inkChg>
      </pc:sldChg>
      <pc:sldChg chg="delSp modNotesTx">
        <pc:chgData name="Benade, Gerdus" userId="15349777-206e-4d7a-8365-52131a346f04" providerId="ADAL" clId="{CC569292-330E-4BB3-BFDF-CE5F192F2795}" dt="2022-12-13T01:40:53.628" v="409" actId="6549"/>
        <pc:sldMkLst>
          <pc:docMk/>
          <pc:sldMk cId="2397535051" sldId="434"/>
        </pc:sldMkLst>
        <pc:picChg chg="del">
          <ac:chgData name="Benade, Gerdus" userId="15349777-206e-4d7a-8365-52131a346f04" providerId="ADAL" clId="{CC569292-330E-4BB3-BFDF-CE5F192F2795}" dt="2022-12-13T01:39:56.909" v="370" actId="478"/>
          <ac:picMkLst>
            <pc:docMk/>
            <pc:sldMk cId="2397535051" sldId="434"/>
            <ac:picMk id="5" creationId="{DFCA348B-20DC-4388-A0B1-A9ACE7B7A330}"/>
          </ac:picMkLst>
        </pc:picChg>
      </pc:sldChg>
      <pc:sldChg chg="mod modShow">
        <pc:chgData name="Benade, Gerdus" userId="15349777-206e-4d7a-8365-52131a346f04" providerId="ADAL" clId="{CC569292-330E-4BB3-BFDF-CE5F192F2795}" dt="2022-12-14T12:44:16.453" v="1702" actId="729"/>
        <pc:sldMkLst>
          <pc:docMk/>
          <pc:sldMk cId="3607593630" sldId="435"/>
        </pc:sldMkLst>
      </pc:sldChg>
      <pc:sldChg chg="modNotesTx">
        <pc:chgData name="Benade, Gerdus" userId="15349777-206e-4d7a-8365-52131a346f04" providerId="ADAL" clId="{CC569292-330E-4BB3-BFDF-CE5F192F2795}" dt="2022-12-13T01:49:50.329" v="713" actId="20577"/>
        <pc:sldMkLst>
          <pc:docMk/>
          <pc:sldMk cId="1275665114" sldId="436"/>
        </pc:sldMkLst>
      </pc:sldChg>
      <pc:sldChg chg="modSp mod modAnim">
        <pc:chgData name="Benade, Gerdus" userId="15349777-206e-4d7a-8365-52131a346f04" providerId="ADAL" clId="{CC569292-330E-4BB3-BFDF-CE5F192F2795}" dt="2022-12-15T10:16:29.102" v="2262"/>
        <pc:sldMkLst>
          <pc:docMk/>
          <pc:sldMk cId="235024381" sldId="439"/>
        </pc:sldMkLst>
        <pc:spChg chg="mod">
          <ac:chgData name="Benade, Gerdus" userId="15349777-206e-4d7a-8365-52131a346f04" providerId="ADAL" clId="{CC569292-330E-4BB3-BFDF-CE5F192F2795}" dt="2022-12-13T02:17:15.787" v="1235" actId="20577"/>
          <ac:spMkLst>
            <pc:docMk/>
            <pc:sldMk cId="235024381" sldId="439"/>
            <ac:spMk id="6" creationId="{8BADA06C-8E35-4C40-97F4-ECCB0C59B042}"/>
          </ac:spMkLst>
        </pc:spChg>
        <pc:spChg chg="mod">
          <ac:chgData name="Benade, Gerdus" userId="15349777-206e-4d7a-8365-52131a346f04" providerId="ADAL" clId="{CC569292-330E-4BB3-BFDF-CE5F192F2795}" dt="2022-12-13T02:17:08.230" v="1228" actId="20577"/>
          <ac:spMkLst>
            <pc:docMk/>
            <pc:sldMk cId="235024381" sldId="439"/>
            <ac:spMk id="7" creationId="{EA2EFF75-A291-486C-BF99-15092B8C868E}"/>
          </ac:spMkLst>
        </pc:spChg>
        <pc:spChg chg="mod">
          <ac:chgData name="Benade, Gerdus" userId="15349777-206e-4d7a-8365-52131a346f04" providerId="ADAL" clId="{CC569292-330E-4BB3-BFDF-CE5F192F2795}" dt="2022-12-13T01:49:06.586" v="698" actId="6549"/>
          <ac:spMkLst>
            <pc:docMk/>
            <pc:sldMk cId="235024381" sldId="439"/>
            <ac:spMk id="8" creationId="{810C7801-59D4-4897-A155-708743ED92E9}"/>
          </ac:spMkLst>
        </pc:spChg>
      </pc:sldChg>
      <pc:sldChg chg="modSp modAnim">
        <pc:chgData name="Benade, Gerdus" userId="15349777-206e-4d7a-8365-52131a346f04" providerId="ADAL" clId="{CC569292-330E-4BB3-BFDF-CE5F192F2795}" dt="2022-12-14T21:44:27.222" v="2245"/>
        <pc:sldMkLst>
          <pc:docMk/>
          <pc:sldMk cId="3197978414" sldId="440"/>
        </pc:sldMkLst>
        <pc:spChg chg="mod">
          <ac:chgData name="Benade, Gerdus" userId="15349777-206e-4d7a-8365-52131a346f04" providerId="ADAL" clId="{CC569292-330E-4BB3-BFDF-CE5F192F2795}" dt="2022-12-13T02:10:46.300" v="1174" actId="20577"/>
          <ac:spMkLst>
            <pc:docMk/>
            <pc:sldMk cId="3197978414" sldId="440"/>
            <ac:spMk id="3" creationId="{F0A4D051-DD6A-4558-B999-005A21365D50}"/>
          </ac:spMkLst>
        </pc:spChg>
      </pc:sldChg>
      <pc:sldChg chg="addSp modSp mod">
        <pc:chgData name="Benade, Gerdus" userId="15349777-206e-4d7a-8365-52131a346f04" providerId="ADAL" clId="{CC569292-330E-4BB3-BFDF-CE5F192F2795}" dt="2022-12-14T21:46:40.059" v="2258"/>
        <pc:sldMkLst>
          <pc:docMk/>
          <pc:sldMk cId="238128198" sldId="441"/>
        </pc:sldMkLst>
        <pc:spChg chg="mod">
          <ac:chgData name="Benade, Gerdus" userId="15349777-206e-4d7a-8365-52131a346f04" providerId="ADAL" clId="{CC569292-330E-4BB3-BFDF-CE5F192F2795}" dt="2022-12-14T21:46:39.423" v="2257" actId="20577"/>
          <ac:spMkLst>
            <pc:docMk/>
            <pc:sldMk cId="238128198" sldId="441"/>
            <ac:spMk id="3" creationId="{F0A4D051-DD6A-4558-B999-005A21365D50}"/>
          </ac:spMkLst>
        </pc:spChg>
        <pc:spChg chg="add mod">
          <ac:chgData name="Benade, Gerdus" userId="15349777-206e-4d7a-8365-52131a346f04" providerId="ADAL" clId="{CC569292-330E-4BB3-BFDF-CE5F192F2795}" dt="2022-12-14T21:46:40.059" v="2258"/>
          <ac:spMkLst>
            <pc:docMk/>
            <pc:sldMk cId="238128198" sldId="441"/>
            <ac:spMk id="16" creationId="{1F5BF0DB-6911-4405-8EDF-41DD85011739}"/>
          </ac:spMkLst>
        </pc:spChg>
        <pc:spChg chg="mod">
          <ac:chgData name="Benade, Gerdus" userId="15349777-206e-4d7a-8365-52131a346f04" providerId="ADAL" clId="{CC569292-330E-4BB3-BFDF-CE5F192F2795}" dt="2022-12-13T02:17:29.806" v="1242" actId="20577"/>
          <ac:spMkLst>
            <pc:docMk/>
            <pc:sldMk cId="238128198" sldId="441"/>
            <ac:spMk id="20" creationId="{0299CE1B-EAF7-4D62-882F-1E36A7CEC473}"/>
          </ac:spMkLst>
        </pc:spChg>
        <pc:spChg chg="mod">
          <ac:chgData name="Benade, Gerdus" userId="15349777-206e-4d7a-8365-52131a346f04" providerId="ADAL" clId="{CC569292-330E-4BB3-BFDF-CE5F192F2795}" dt="2022-12-13T02:17:32.794" v="1246" actId="20577"/>
          <ac:spMkLst>
            <pc:docMk/>
            <pc:sldMk cId="238128198" sldId="441"/>
            <ac:spMk id="21" creationId="{E6D4182D-383A-4EB1-B7C1-6DC87D69F336}"/>
          </ac:spMkLst>
        </pc:spChg>
      </pc:sldChg>
      <pc:sldChg chg="modSp mod">
        <pc:chgData name="Benade, Gerdus" userId="15349777-206e-4d7a-8365-52131a346f04" providerId="ADAL" clId="{CC569292-330E-4BB3-BFDF-CE5F192F2795}" dt="2022-12-13T02:17:56.618" v="1268" actId="20577"/>
        <pc:sldMkLst>
          <pc:docMk/>
          <pc:sldMk cId="1631280660" sldId="442"/>
        </pc:sldMkLst>
        <pc:spChg chg="mod">
          <ac:chgData name="Benade, Gerdus" userId="15349777-206e-4d7a-8365-52131a346f04" providerId="ADAL" clId="{CC569292-330E-4BB3-BFDF-CE5F192F2795}" dt="2022-12-13T02:12:20.065" v="1216" actId="6549"/>
          <ac:spMkLst>
            <pc:docMk/>
            <pc:sldMk cId="1631280660" sldId="442"/>
            <ac:spMk id="16" creationId="{9A9EDD2A-0716-4851-9944-685C9448E050}"/>
          </ac:spMkLst>
        </pc:spChg>
        <pc:spChg chg="mod">
          <ac:chgData name="Benade, Gerdus" userId="15349777-206e-4d7a-8365-52131a346f04" providerId="ADAL" clId="{CC569292-330E-4BB3-BFDF-CE5F192F2795}" dt="2022-12-13T02:17:53.487" v="1264" actId="20577"/>
          <ac:spMkLst>
            <pc:docMk/>
            <pc:sldMk cId="1631280660" sldId="442"/>
            <ac:spMk id="20" creationId="{0299CE1B-EAF7-4D62-882F-1E36A7CEC473}"/>
          </ac:spMkLst>
        </pc:spChg>
        <pc:spChg chg="mod">
          <ac:chgData name="Benade, Gerdus" userId="15349777-206e-4d7a-8365-52131a346f04" providerId="ADAL" clId="{CC569292-330E-4BB3-BFDF-CE5F192F2795}" dt="2022-12-13T02:17:56.618" v="1268" actId="20577"/>
          <ac:spMkLst>
            <pc:docMk/>
            <pc:sldMk cId="1631280660" sldId="442"/>
            <ac:spMk id="21" creationId="{E6D4182D-383A-4EB1-B7C1-6DC87D69F336}"/>
          </ac:spMkLst>
        </pc:spChg>
      </pc:sldChg>
      <pc:sldChg chg="modSp mod">
        <pc:chgData name="Benade, Gerdus" userId="15349777-206e-4d7a-8365-52131a346f04" providerId="ADAL" clId="{CC569292-330E-4BB3-BFDF-CE5F192F2795}" dt="2022-12-14T20:30:39.456" v="2072" actId="20577"/>
        <pc:sldMkLst>
          <pc:docMk/>
          <pc:sldMk cId="2285343674" sldId="444"/>
        </pc:sldMkLst>
        <pc:spChg chg="mod">
          <ac:chgData name="Benade, Gerdus" userId="15349777-206e-4d7a-8365-52131a346f04" providerId="ADAL" clId="{CC569292-330E-4BB3-BFDF-CE5F192F2795}" dt="2022-12-14T20:30:39.456" v="2072" actId="20577"/>
          <ac:spMkLst>
            <pc:docMk/>
            <pc:sldMk cId="2285343674" sldId="444"/>
            <ac:spMk id="2" creationId="{60A828FB-90C2-4E13-9365-42459F79C12B}"/>
          </ac:spMkLst>
        </pc:spChg>
      </pc:sldChg>
      <pc:sldChg chg="modSp mod">
        <pc:chgData name="Benade, Gerdus" userId="15349777-206e-4d7a-8365-52131a346f04" providerId="ADAL" clId="{CC569292-330E-4BB3-BFDF-CE5F192F2795}" dt="2022-12-14T20:30:46.321" v="2078" actId="20577"/>
        <pc:sldMkLst>
          <pc:docMk/>
          <pc:sldMk cId="2578533876" sldId="445"/>
        </pc:sldMkLst>
        <pc:spChg chg="mod">
          <ac:chgData name="Benade, Gerdus" userId="15349777-206e-4d7a-8365-52131a346f04" providerId="ADAL" clId="{CC569292-330E-4BB3-BFDF-CE5F192F2795}" dt="2022-12-14T20:30:46.321" v="2078" actId="20577"/>
          <ac:spMkLst>
            <pc:docMk/>
            <pc:sldMk cId="2578533876" sldId="445"/>
            <ac:spMk id="2" creationId="{60A828FB-90C2-4E13-9365-42459F79C12B}"/>
          </ac:spMkLst>
        </pc:spChg>
      </pc:sldChg>
      <pc:sldChg chg="modSp mod">
        <pc:chgData name="Benade, Gerdus" userId="15349777-206e-4d7a-8365-52131a346f04" providerId="ADAL" clId="{CC569292-330E-4BB3-BFDF-CE5F192F2795}" dt="2022-12-14T20:30:53.476" v="2084" actId="20577"/>
        <pc:sldMkLst>
          <pc:docMk/>
          <pc:sldMk cId="2851133891" sldId="446"/>
        </pc:sldMkLst>
        <pc:spChg chg="mod">
          <ac:chgData name="Benade, Gerdus" userId="15349777-206e-4d7a-8365-52131a346f04" providerId="ADAL" clId="{CC569292-330E-4BB3-BFDF-CE5F192F2795}" dt="2022-12-14T20:30:53.476" v="2084" actId="20577"/>
          <ac:spMkLst>
            <pc:docMk/>
            <pc:sldMk cId="2851133891" sldId="446"/>
            <ac:spMk id="2" creationId="{60A828FB-90C2-4E13-9365-42459F79C12B}"/>
          </ac:spMkLst>
        </pc:spChg>
      </pc:sldChg>
      <pc:sldChg chg="modSp mod">
        <pc:chgData name="Benade, Gerdus" userId="15349777-206e-4d7a-8365-52131a346f04" providerId="ADAL" clId="{CC569292-330E-4BB3-BFDF-CE5F192F2795}" dt="2022-12-14T20:31:04.627" v="2106" actId="20577"/>
        <pc:sldMkLst>
          <pc:docMk/>
          <pc:sldMk cId="1457348320" sldId="447"/>
        </pc:sldMkLst>
        <pc:spChg chg="mod">
          <ac:chgData name="Benade, Gerdus" userId="15349777-206e-4d7a-8365-52131a346f04" providerId="ADAL" clId="{CC569292-330E-4BB3-BFDF-CE5F192F2795}" dt="2022-12-14T20:31:04.627" v="2106" actId="20577"/>
          <ac:spMkLst>
            <pc:docMk/>
            <pc:sldMk cId="1457348320" sldId="447"/>
            <ac:spMk id="2" creationId="{60A828FB-90C2-4E13-9365-42459F79C12B}"/>
          </ac:spMkLst>
        </pc:spChg>
      </pc:sldChg>
      <pc:sldChg chg="modSp mod">
        <pc:chgData name="Benade, Gerdus" userId="15349777-206e-4d7a-8365-52131a346f04" providerId="ADAL" clId="{CC569292-330E-4BB3-BFDF-CE5F192F2795}" dt="2022-12-14T20:31:20.389" v="2120" actId="20577"/>
        <pc:sldMkLst>
          <pc:docMk/>
          <pc:sldMk cId="1342472828" sldId="448"/>
        </pc:sldMkLst>
        <pc:spChg chg="mod">
          <ac:chgData name="Benade, Gerdus" userId="15349777-206e-4d7a-8365-52131a346f04" providerId="ADAL" clId="{CC569292-330E-4BB3-BFDF-CE5F192F2795}" dt="2022-12-14T20:31:20.389" v="2120" actId="20577"/>
          <ac:spMkLst>
            <pc:docMk/>
            <pc:sldMk cId="1342472828" sldId="448"/>
            <ac:spMk id="2" creationId="{60A828FB-90C2-4E13-9365-42459F79C12B}"/>
          </ac:spMkLst>
        </pc:spChg>
      </pc:sldChg>
      <pc:sldChg chg="modSp mod">
        <pc:chgData name="Benade, Gerdus" userId="15349777-206e-4d7a-8365-52131a346f04" providerId="ADAL" clId="{CC569292-330E-4BB3-BFDF-CE5F192F2795}" dt="2022-12-14T20:31:12.184" v="2114" actId="20577"/>
        <pc:sldMkLst>
          <pc:docMk/>
          <pc:sldMk cId="1459190546" sldId="449"/>
        </pc:sldMkLst>
        <pc:spChg chg="mod">
          <ac:chgData name="Benade, Gerdus" userId="15349777-206e-4d7a-8365-52131a346f04" providerId="ADAL" clId="{CC569292-330E-4BB3-BFDF-CE5F192F2795}" dt="2022-12-14T20:31:12.184" v="2114" actId="20577"/>
          <ac:spMkLst>
            <pc:docMk/>
            <pc:sldMk cId="1459190546" sldId="449"/>
            <ac:spMk id="2" creationId="{60A828FB-90C2-4E13-9365-42459F79C12B}"/>
          </ac:spMkLst>
        </pc:spChg>
      </pc:sldChg>
      <pc:sldChg chg="modSp mod">
        <pc:chgData name="Benade, Gerdus" userId="15349777-206e-4d7a-8365-52131a346f04" providerId="ADAL" clId="{CC569292-330E-4BB3-BFDF-CE5F192F2795}" dt="2022-12-14T20:31:28.084" v="2130" actId="27636"/>
        <pc:sldMkLst>
          <pc:docMk/>
          <pc:sldMk cId="2858679773" sldId="450"/>
        </pc:sldMkLst>
        <pc:spChg chg="mod">
          <ac:chgData name="Benade, Gerdus" userId="15349777-206e-4d7a-8365-52131a346f04" providerId="ADAL" clId="{CC569292-330E-4BB3-BFDF-CE5F192F2795}" dt="2022-12-14T20:31:28.084" v="2130" actId="27636"/>
          <ac:spMkLst>
            <pc:docMk/>
            <pc:sldMk cId="2858679773" sldId="450"/>
            <ac:spMk id="2" creationId="{60A828FB-90C2-4E13-9365-42459F79C12B}"/>
          </ac:spMkLst>
        </pc:spChg>
      </pc:sldChg>
      <pc:sldChg chg="modSp mod">
        <pc:chgData name="Benade, Gerdus" userId="15349777-206e-4d7a-8365-52131a346f04" providerId="ADAL" clId="{CC569292-330E-4BB3-BFDF-CE5F192F2795}" dt="2022-12-14T20:31:36.756" v="2136" actId="20577"/>
        <pc:sldMkLst>
          <pc:docMk/>
          <pc:sldMk cId="2547357439" sldId="451"/>
        </pc:sldMkLst>
        <pc:spChg chg="mod">
          <ac:chgData name="Benade, Gerdus" userId="15349777-206e-4d7a-8365-52131a346f04" providerId="ADAL" clId="{CC569292-330E-4BB3-BFDF-CE5F192F2795}" dt="2022-12-14T20:31:36.756" v="2136" actId="20577"/>
          <ac:spMkLst>
            <pc:docMk/>
            <pc:sldMk cId="2547357439" sldId="451"/>
            <ac:spMk id="2" creationId="{60A828FB-90C2-4E13-9365-42459F79C12B}"/>
          </ac:spMkLst>
        </pc:spChg>
      </pc:sldChg>
      <pc:sldChg chg="addSp delSp modSp mod">
        <pc:chgData name="Benade, Gerdus" userId="15349777-206e-4d7a-8365-52131a346f04" providerId="ADAL" clId="{CC569292-330E-4BB3-BFDF-CE5F192F2795}" dt="2022-12-13T02:19:25.481" v="1287" actId="1035"/>
        <pc:sldMkLst>
          <pc:docMk/>
          <pc:sldMk cId="393996616" sldId="452"/>
        </pc:sldMkLst>
        <pc:spChg chg="mod">
          <ac:chgData name="Benade, Gerdus" userId="15349777-206e-4d7a-8365-52131a346f04" providerId="ADAL" clId="{CC569292-330E-4BB3-BFDF-CE5F192F2795}" dt="2022-12-13T02:18:28.612" v="1275" actId="20577"/>
          <ac:spMkLst>
            <pc:docMk/>
            <pc:sldMk cId="393996616" sldId="452"/>
            <ac:spMk id="6" creationId="{8BADA06C-8E35-4C40-97F4-ECCB0C59B042}"/>
          </ac:spMkLst>
        </pc:spChg>
        <pc:spChg chg="mod">
          <ac:chgData name="Benade, Gerdus" userId="15349777-206e-4d7a-8365-52131a346f04" providerId="ADAL" clId="{CC569292-330E-4BB3-BFDF-CE5F192F2795}" dt="2022-12-13T02:18:31.746" v="1279" actId="20577"/>
          <ac:spMkLst>
            <pc:docMk/>
            <pc:sldMk cId="393996616" sldId="452"/>
            <ac:spMk id="7" creationId="{EA2EFF75-A291-486C-BF99-15092B8C868E}"/>
          </ac:spMkLst>
        </pc:spChg>
        <pc:spChg chg="del">
          <ac:chgData name="Benade, Gerdus" userId="15349777-206e-4d7a-8365-52131a346f04" providerId="ADAL" clId="{CC569292-330E-4BB3-BFDF-CE5F192F2795}" dt="2022-12-13T02:19:06.940" v="1281" actId="478"/>
          <ac:spMkLst>
            <pc:docMk/>
            <pc:sldMk cId="393996616" sldId="452"/>
            <ac:spMk id="8" creationId="{810C7801-59D4-4897-A155-708743ED92E9}"/>
          </ac:spMkLst>
        </pc:spChg>
        <pc:spChg chg="add mod">
          <ac:chgData name="Benade, Gerdus" userId="15349777-206e-4d7a-8365-52131a346f04" providerId="ADAL" clId="{CC569292-330E-4BB3-BFDF-CE5F192F2795}" dt="2022-12-13T02:19:25.481" v="1287" actId="1035"/>
          <ac:spMkLst>
            <pc:docMk/>
            <pc:sldMk cId="393996616" sldId="452"/>
            <ac:spMk id="20" creationId="{553C9F00-4266-4812-A386-08271002711B}"/>
          </ac:spMkLst>
        </pc:spChg>
      </pc:sldChg>
      <pc:sldChg chg="addSp modSp mod">
        <pc:chgData name="Benade, Gerdus" userId="15349777-206e-4d7a-8365-52131a346f04" providerId="ADAL" clId="{CC569292-330E-4BB3-BFDF-CE5F192F2795}" dt="2022-12-14T21:46:10.348" v="2256"/>
        <pc:sldMkLst>
          <pc:docMk/>
          <pc:sldMk cId="372094587" sldId="453"/>
        </pc:sldMkLst>
        <pc:spChg chg="mod">
          <ac:chgData name="Benade, Gerdus" userId="15349777-206e-4d7a-8365-52131a346f04" providerId="ADAL" clId="{CC569292-330E-4BB3-BFDF-CE5F192F2795}" dt="2022-12-14T21:46:09.479" v="2255" actId="20577"/>
          <ac:spMkLst>
            <pc:docMk/>
            <pc:sldMk cId="372094587" sldId="453"/>
            <ac:spMk id="3" creationId="{F0A4D051-DD6A-4558-B999-005A21365D50}"/>
          </ac:spMkLst>
        </pc:spChg>
        <pc:spChg chg="add mod">
          <ac:chgData name="Benade, Gerdus" userId="15349777-206e-4d7a-8365-52131a346f04" providerId="ADAL" clId="{CC569292-330E-4BB3-BFDF-CE5F192F2795}" dt="2022-12-14T21:46:10.348" v="2256"/>
          <ac:spMkLst>
            <pc:docMk/>
            <pc:sldMk cId="372094587" sldId="453"/>
            <ac:spMk id="16" creationId="{DE5CE824-BD39-42CE-B231-C39EA8F0792B}"/>
          </ac:spMkLst>
        </pc:spChg>
        <pc:spChg chg="mod">
          <ac:chgData name="Benade, Gerdus" userId="15349777-206e-4d7a-8365-52131a346f04" providerId="ADAL" clId="{CC569292-330E-4BB3-BFDF-CE5F192F2795}" dt="2022-12-13T02:17:41.561" v="1253" actId="20577"/>
          <ac:spMkLst>
            <pc:docMk/>
            <pc:sldMk cId="372094587" sldId="453"/>
            <ac:spMk id="20" creationId="{0299CE1B-EAF7-4D62-882F-1E36A7CEC473}"/>
          </ac:spMkLst>
        </pc:spChg>
        <pc:spChg chg="mod">
          <ac:chgData name="Benade, Gerdus" userId="15349777-206e-4d7a-8365-52131a346f04" providerId="ADAL" clId="{CC569292-330E-4BB3-BFDF-CE5F192F2795}" dt="2022-12-13T02:17:44.865" v="1257" actId="20577"/>
          <ac:spMkLst>
            <pc:docMk/>
            <pc:sldMk cId="372094587" sldId="453"/>
            <ac:spMk id="21" creationId="{E6D4182D-383A-4EB1-B7C1-6DC87D69F336}"/>
          </ac:spMkLst>
        </pc:spChg>
      </pc:sldChg>
      <pc:sldChg chg="modSp new mod ord modShow">
        <pc:chgData name="Benade, Gerdus" userId="15349777-206e-4d7a-8365-52131a346f04" providerId="ADAL" clId="{CC569292-330E-4BB3-BFDF-CE5F192F2795}" dt="2022-12-14T20:32:39.636" v="2141" actId="729"/>
        <pc:sldMkLst>
          <pc:docMk/>
          <pc:sldMk cId="1025533419" sldId="455"/>
        </pc:sldMkLst>
        <pc:spChg chg="mod">
          <ac:chgData name="Benade, Gerdus" userId="15349777-206e-4d7a-8365-52131a346f04" providerId="ADAL" clId="{CC569292-330E-4BB3-BFDF-CE5F192F2795}" dt="2022-12-13T02:13:01.363" v="1220" actId="207"/>
          <ac:spMkLst>
            <pc:docMk/>
            <pc:sldMk cId="1025533419" sldId="455"/>
            <ac:spMk id="3" creationId="{862BEAAD-9777-40E0-B2B3-42F4FB6BC320}"/>
          </ac:spMkLst>
        </pc:spChg>
      </pc:sldChg>
      <pc:sldChg chg="delSp modSp add mod delAnim modAnim">
        <pc:chgData name="Benade, Gerdus" userId="15349777-206e-4d7a-8365-52131a346f04" providerId="ADAL" clId="{CC569292-330E-4BB3-BFDF-CE5F192F2795}" dt="2022-12-13T02:09:18.815" v="1129"/>
        <pc:sldMkLst>
          <pc:docMk/>
          <pc:sldMk cId="2493429033" sldId="456"/>
        </pc:sldMkLst>
        <pc:spChg chg="del">
          <ac:chgData name="Benade, Gerdus" userId="15349777-206e-4d7a-8365-52131a346f04" providerId="ADAL" clId="{CC569292-330E-4BB3-BFDF-CE5F192F2795}" dt="2022-12-13T02:07:24.574" v="1123" actId="478"/>
          <ac:spMkLst>
            <pc:docMk/>
            <pc:sldMk cId="2493429033" sldId="456"/>
            <ac:spMk id="9" creationId="{7B23BC68-7A7D-45B3-BB7C-CA3C08530390}"/>
          </ac:spMkLst>
        </pc:spChg>
        <pc:spChg chg="del">
          <ac:chgData name="Benade, Gerdus" userId="15349777-206e-4d7a-8365-52131a346f04" providerId="ADAL" clId="{CC569292-330E-4BB3-BFDF-CE5F192F2795}" dt="2022-12-13T02:07:28.676" v="1124" actId="478"/>
          <ac:spMkLst>
            <pc:docMk/>
            <pc:sldMk cId="2493429033" sldId="456"/>
            <ac:spMk id="10" creationId="{7446E2DA-585A-49DC-87EF-06BE28A538A3}"/>
          </ac:spMkLst>
        </pc:spChg>
        <pc:spChg chg="del">
          <ac:chgData name="Benade, Gerdus" userId="15349777-206e-4d7a-8365-52131a346f04" providerId="ADAL" clId="{CC569292-330E-4BB3-BFDF-CE5F192F2795}" dt="2022-12-13T02:07:24.574" v="1123" actId="478"/>
          <ac:spMkLst>
            <pc:docMk/>
            <pc:sldMk cId="2493429033" sldId="456"/>
            <ac:spMk id="11" creationId="{782E7DB4-BBB2-44D3-8C6C-2E27E624628C}"/>
          </ac:spMkLst>
        </pc:spChg>
        <pc:cxnChg chg="del mod">
          <ac:chgData name="Benade, Gerdus" userId="15349777-206e-4d7a-8365-52131a346f04" providerId="ADAL" clId="{CC569292-330E-4BB3-BFDF-CE5F192F2795}" dt="2022-12-13T02:07:24.574" v="1123" actId="478"/>
          <ac:cxnSpMkLst>
            <pc:docMk/>
            <pc:sldMk cId="2493429033" sldId="456"/>
            <ac:cxnSpMk id="13" creationId="{A957D5D1-E0D3-4BC6-BEEE-66DCA7DA14DF}"/>
          </ac:cxnSpMkLst>
        </pc:cxnChg>
        <pc:cxnChg chg="del">
          <ac:chgData name="Benade, Gerdus" userId="15349777-206e-4d7a-8365-52131a346f04" providerId="ADAL" clId="{CC569292-330E-4BB3-BFDF-CE5F192F2795}" dt="2022-12-13T02:07:24.574" v="1123" actId="478"/>
          <ac:cxnSpMkLst>
            <pc:docMk/>
            <pc:sldMk cId="2493429033" sldId="456"/>
            <ac:cxnSpMk id="14" creationId="{C44AE014-AE9A-4F89-A002-6BA46DE85F8D}"/>
          </ac:cxnSpMkLst>
        </pc:cxnChg>
        <pc:cxnChg chg="del">
          <ac:chgData name="Benade, Gerdus" userId="15349777-206e-4d7a-8365-52131a346f04" providerId="ADAL" clId="{CC569292-330E-4BB3-BFDF-CE5F192F2795}" dt="2022-12-13T02:07:24.574" v="1123" actId="478"/>
          <ac:cxnSpMkLst>
            <pc:docMk/>
            <pc:sldMk cId="2493429033" sldId="456"/>
            <ac:cxnSpMk id="20" creationId="{A7A92B6C-AF01-4F31-9E3C-FCD509E5F2C7}"/>
          </ac:cxnSpMkLst>
        </pc:cxnChg>
      </pc:sldChg>
      <pc:sldChg chg="addSp delSp modSp add mod delAnim modAnim modNotesTx">
        <pc:chgData name="Benade, Gerdus" userId="15349777-206e-4d7a-8365-52131a346f04" providerId="ADAL" clId="{CC569292-330E-4BB3-BFDF-CE5F192F2795}" dt="2022-12-13T02:07:05.924" v="1122" actId="20577"/>
        <pc:sldMkLst>
          <pc:docMk/>
          <pc:sldMk cId="1920602695" sldId="457"/>
        </pc:sldMkLst>
        <pc:spChg chg="mod">
          <ac:chgData name="Benade, Gerdus" userId="15349777-206e-4d7a-8365-52131a346f04" providerId="ADAL" clId="{CC569292-330E-4BB3-BFDF-CE5F192F2795}" dt="2022-12-13T02:04:09.731" v="1085" actId="20577"/>
          <ac:spMkLst>
            <pc:docMk/>
            <pc:sldMk cId="1920602695" sldId="457"/>
            <ac:spMk id="3" creationId="{5EE73F1C-BFE7-4969-ADA4-E95B50E66E57}"/>
          </ac:spMkLst>
        </pc:spChg>
        <pc:spChg chg="add mod">
          <ac:chgData name="Benade, Gerdus" userId="15349777-206e-4d7a-8365-52131a346f04" providerId="ADAL" clId="{CC569292-330E-4BB3-BFDF-CE5F192F2795}" dt="2022-12-13T02:05:20.504" v="1095" actId="2085"/>
          <ac:spMkLst>
            <pc:docMk/>
            <pc:sldMk cId="1920602695" sldId="457"/>
            <ac:spMk id="5" creationId="{A76BF347-B4FD-4D10-ADC6-8A79668B0CAC}"/>
          </ac:spMkLst>
        </pc:spChg>
        <pc:spChg chg="del">
          <ac:chgData name="Benade, Gerdus" userId="15349777-206e-4d7a-8365-52131a346f04" providerId="ADAL" clId="{CC569292-330E-4BB3-BFDF-CE5F192F2795}" dt="2022-12-13T02:03:50.774" v="1083" actId="478"/>
          <ac:spMkLst>
            <pc:docMk/>
            <pc:sldMk cId="1920602695" sldId="457"/>
            <ac:spMk id="9" creationId="{7B23BC68-7A7D-45B3-BB7C-CA3C08530390}"/>
          </ac:spMkLst>
        </pc:spChg>
        <pc:spChg chg="del">
          <ac:chgData name="Benade, Gerdus" userId="15349777-206e-4d7a-8365-52131a346f04" providerId="ADAL" clId="{CC569292-330E-4BB3-BFDF-CE5F192F2795}" dt="2022-12-13T02:03:47.144" v="1082" actId="478"/>
          <ac:spMkLst>
            <pc:docMk/>
            <pc:sldMk cId="1920602695" sldId="457"/>
            <ac:spMk id="10" creationId="{7446E2DA-585A-49DC-87EF-06BE28A538A3}"/>
          </ac:spMkLst>
        </pc:spChg>
        <pc:spChg chg="del">
          <ac:chgData name="Benade, Gerdus" userId="15349777-206e-4d7a-8365-52131a346f04" providerId="ADAL" clId="{CC569292-330E-4BB3-BFDF-CE5F192F2795}" dt="2022-12-13T02:03:42.432" v="1081" actId="478"/>
          <ac:spMkLst>
            <pc:docMk/>
            <pc:sldMk cId="1920602695" sldId="457"/>
            <ac:spMk id="11" creationId="{782E7DB4-BBB2-44D3-8C6C-2E27E624628C}"/>
          </ac:spMkLst>
        </pc:spChg>
        <pc:spChg chg="add mod">
          <ac:chgData name="Benade, Gerdus" userId="15349777-206e-4d7a-8365-52131a346f04" providerId="ADAL" clId="{CC569292-330E-4BB3-BFDF-CE5F192F2795}" dt="2022-12-13T02:06:19.729" v="1121" actId="207"/>
          <ac:spMkLst>
            <pc:docMk/>
            <pc:sldMk cId="1920602695" sldId="457"/>
            <ac:spMk id="15" creationId="{A57412A7-8053-4BE7-885F-84CC045BAC4F}"/>
          </ac:spMkLst>
        </pc:spChg>
        <pc:cxnChg chg="del mod">
          <ac:chgData name="Benade, Gerdus" userId="15349777-206e-4d7a-8365-52131a346f04" providerId="ADAL" clId="{CC569292-330E-4BB3-BFDF-CE5F192F2795}" dt="2022-12-13T02:03:58.713" v="1084" actId="478"/>
          <ac:cxnSpMkLst>
            <pc:docMk/>
            <pc:sldMk cId="1920602695" sldId="457"/>
            <ac:cxnSpMk id="13" creationId="{A957D5D1-E0D3-4BC6-BEEE-66DCA7DA14DF}"/>
          </ac:cxnSpMkLst>
        </pc:cxnChg>
        <pc:cxnChg chg="del">
          <ac:chgData name="Benade, Gerdus" userId="15349777-206e-4d7a-8365-52131a346f04" providerId="ADAL" clId="{CC569292-330E-4BB3-BFDF-CE5F192F2795}" dt="2022-12-13T02:03:58.713" v="1084" actId="478"/>
          <ac:cxnSpMkLst>
            <pc:docMk/>
            <pc:sldMk cId="1920602695" sldId="457"/>
            <ac:cxnSpMk id="14" creationId="{C44AE014-AE9A-4F89-A002-6BA46DE85F8D}"/>
          </ac:cxnSpMkLst>
        </pc:cxnChg>
        <pc:cxnChg chg="del">
          <ac:chgData name="Benade, Gerdus" userId="15349777-206e-4d7a-8365-52131a346f04" providerId="ADAL" clId="{CC569292-330E-4BB3-BFDF-CE5F192F2795}" dt="2022-12-13T02:03:58.713" v="1084" actId="478"/>
          <ac:cxnSpMkLst>
            <pc:docMk/>
            <pc:sldMk cId="1920602695" sldId="457"/>
            <ac:cxnSpMk id="20" creationId="{A7A92B6C-AF01-4F31-9E3C-FCD509E5F2C7}"/>
          </ac:cxnSpMkLst>
        </pc:cxnChg>
      </pc:sldChg>
      <pc:sldChg chg="addSp delSp modSp new mod modNotesTx">
        <pc:chgData name="Benade, Gerdus" userId="15349777-206e-4d7a-8365-52131a346f04" providerId="ADAL" clId="{CC569292-330E-4BB3-BFDF-CE5F192F2795}" dt="2022-12-14T20:29:31.397" v="2061" actId="1076"/>
        <pc:sldMkLst>
          <pc:docMk/>
          <pc:sldMk cId="3938162445" sldId="458"/>
        </pc:sldMkLst>
        <pc:spChg chg="mod">
          <ac:chgData name="Benade, Gerdus" userId="15349777-206e-4d7a-8365-52131a346f04" providerId="ADAL" clId="{CC569292-330E-4BB3-BFDF-CE5F192F2795}" dt="2022-12-14T12:41:41.279" v="1614" actId="20577"/>
          <ac:spMkLst>
            <pc:docMk/>
            <pc:sldMk cId="3938162445" sldId="458"/>
            <ac:spMk id="2" creationId="{D195D16F-4FBC-45D4-80F5-DF19DF16249A}"/>
          </ac:spMkLst>
        </pc:spChg>
        <pc:spChg chg="del">
          <ac:chgData name="Benade, Gerdus" userId="15349777-206e-4d7a-8365-52131a346f04" providerId="ADAL" clId="{CC569292-330E-4BB3-BFDF-CE5F192F2795}" dt="2022-12-14T12:33:37.475" v="1296" actId="3680"/>
          <ac:spMkLst>
            <pc:docMk/>
            <pc:sldMk cId="3938162445" sldId="458"/>
            <ac:spMk id="3" creationId="{526FD1A0-E12F-4A8E-82CC-E2FB5D41729D}"/>
          </ac:spMkLst>
        </pc:spChg>
        <pc:spChg chg="add del mod">
          <ac:chgData name="Benade, Gerdus" userId="15349777-206e-4d7a-8365-52131a346f04" providerId="ADAL" clId="{CC569292-330E-4BB3-BFDF-CE5F192F2795}" dt="2022-12-14T12:39:34.397" v="1525" actId="478"/>
          <ac:spMkLst>
            <pc:docMk/>
            <pc:sldMk cId="3938162445" sldId="458"/>
            <ac:spMk id="6" creationId="{0E0F4FEA-0C3E-47E8-A5F1-D11709BF91D3}"/>
          </ac:spMkLst>
        </pc:spChg>
        <pc:spChg chg="add del mod">
          <ac:chgData name="Benade, Gerdus" userId="15349777-206e-4d7a-8365-52131a346f04" providerId="ADAL" clId="{CC569292-330E-4BB3-BFDF-CE5F192F2795}" dt="2022-12-14T12:50:11.988" v="1720" actId="478"/>
          <ac:spMkLst>
            <pc:docMk/>
            <pc:sldMk cId="3938162445" sldId="458"/>
            <ac:spMk id="8" creationId="{E400BBFC-F6BA-4BAD-9D56-F5C224480B71}"/>
          </ac:spMkLst>
        </pc:spChg>
        <pc:spChg chg="add mod">
          <ac:chgData name="Benade, Gerdus" userId="15349777-206e-4d7a-8365-52131a346f04" providerId="ADAL" clId="{CC569292-330E-4BB3-BFDF-CE5F192F2795}" dt="2022-12-14T12:50:48.894" v="1725" actId="207"/>
          <ac:spMkLst>
            <pc:docMk/>
            <pc:sldMk cId="3938162445" sldId="458"/>
            <ac:spMk id="9" creationId="{44B67CE3-22A7-4CD5-90A7-98B78268F48B}"/>
          </ac:spMkLst>
        </pc:spChg>
        <pc:spChg chg="add mod">
          <ac:chgData name="Benade, Gerdus" userId="15349777-206e-4d7a-8365-52131a346f04" providerId="ADAL" clId="{CC569292-330E-4BB3-BFDF-CE5F192F2795}" dt="2022-12-14T20:29:31.397" v="2061" actId="1076"/>
          <ac:spMkLst>
            <pc:docMk/>
            <pc:sldMk cId="3938162445" sldId="458"/>
            <ac:spMk id="10" creationId="{E8A8F1A7-F863-4016-89F6-3E15377238CF}"/>
          </ac:spMkLst>
        </pc:spChg>
        <pc:graphicFrameChg chg="add mod ord modGraphic">
          <ac:chgData name="Benade, Gerdus" userId="15349777-206e-4d7a-8365-52131a346f04" providerId="ADAL" clId="{CC569292-330E-4BB3-BFDF-CE5F192F2795}" dt="2022-12-14T12:48:57.760" v="1714" actId="12385"/>
          <ac:graphicFrameMkLst>
            <pc:docMk/>
            <pc:sldMk cId="3938162445" sldId="458"/>
            <ac:graphicFrameMk id="5" creationId="{844C0AE9-B04E-4504-96CD-5141D5AF88D7}"/>
          </ac:graphicFrameMkLst>
        </pc:graphicFrameChg>
        <pc:picChg chg="add del mod">
          <ac:chgData name="Benade, Gerdus" userId="15349777-206e-4d7a-8365-52131a346f04" providerId="ADAL" clId="{CC569292-330E-4BB3-BFDF-CE5F192F2795}" dt="2022-12-14T12:41:31.170" v="1595" actId="478"/>
          <ac:picMkLst>
            <pc:docMk/>
            <pc:sldMk cId="3938162445" sldId="458"/>
            <ac:picMk id="7" creationId="{7E99343B-C056-4396-B421-2C975B53B3A0}"/>
          </ac:picMkLst>
        </pc:picChg>
      </pc:sldChg>
      <pc:sldChg chg="addSp modSp add mod">
        <pc:chgData name="Benade, Gerdus" userId="15349777-206e-4d7a-8365-52131a346f04" providerId="ADAL" clId="{CC569292-330E-4BB3-BFDF-CE5F192F2795}" dt="2022-12-14T20:29:58.715" v="2066"/>
        <pc:sldMkLst>
          <pc:docMk/>
          <pc:sldMk cId="2473622064" sldId="459"/>
        </pc:sldMkLst>
        <pc:spChg chg="add mod">
          <ac:chgData name="Benade, Gerdus" userId="15349777-206e-4d7a-8365-52131a346f04" providerId="ADAL" clId="{CC569292-330E-4BB3-BFDF-CE5F192F2795}" dt="2022-12-14T12:52:23.636" v="1983" actId="1076"/>
          <ac:spMkLst>
            <pc:docMk/>
            <pc:sldMk cId="2473622064" sldId="459"/>
            <ac:spMk id="6" creationId="{A9D9D0EB-AB5D-4A29-ABAA-DE915409E32C}"/>
          </ac:spMkLst>
        </pc:spChg>
        <pc:spChg chg="add mod">
          <ac:chgData name="Benade, Gerdus" userId="15349777-206e-4d7a-8365-52131a346f04" providerId="ADAL" clId="{CC569292-330E-4BB3-BFDF-CE5F192F2795}" dt="2022-12-14T12:52:38.778" v="2002" actId="1038"/>
          <ac:spMkLst>
            <pc:docMk/>
            <pc:sldMk cId="2473622064" sldId="459"/>
            <ac:spMk id="7" creationId="{6A894362-FCE5-4B42-81E9-A85F9953D490}"/>
          </ac:spMkLst>
        </pc:spChg>
        <pc:spChg chg="add mod">
          <ac:chgData name="Benade, Gerdus" userId="15349777-206e-4d7a-8365-52131a346f04" providerId="ADAL" clId="{CC569292-330E-4BB3-BFDF-CE5F192F2795}" dt="2022-12-14T20:29:58.715" v="2066"/>
          <ac:spMkLst>
            <pc:docMk/>
            <pc:sldMk cId="2473622064" sldId="459"/>
            <ac:spMk id="8" creationId="{252E45CE-8A49-46A3-A957-A8E75E962AED}"/>
          </ac:spMkLst>
        </pc:spChg>
        <pc:graphicFrameChg chg="modGraphic">
          <ac:chgData name="Benade, Gerdus" userId="15349777-206e-4d7a-8365-52131a346f04" providerId="ADAL" clId="{CC569292-330E-4BB3-BFDF-CE5F192F2795}" dt="2022-12-14T12:49:25.731" v="1716" actId="12385"/>
          <ac:graphicFrameMkLst>
            <pc:docMk/>
            <pc:sldMk cId="2473622064" sldId="459"/>
            <ac:graphicFrameMk id="5" creationId="{844C0AE9-B04E-4504-96CD-5141D5AF88D7}"/>
          </ac:graphicFrameMkLst>
        </pc:graphicFrameChg>
      </pc:sldChg>
      <pc:sldChg chg="addSp delSp modSp add mod">
        <pc:chgData name="Benade, Gerdus" userId="15349777-206e-4d7a-8365-52131a346f04" providerId="ADAL" clId="{CC569292-330E-4BB3-BFDF-CE5F192F2795}" dt="2022-12-14T20:29:52.763" v="2064"/>
        <pc:sldMkLst>
          <pc:docMk/>
          <pc:sldMk cId="2392021546" sldId="460"/>
        </pc:sldMkLst>
        <pc:spChg chg="add mod">
          <ac:chgData name="Benade, Gerdus" userId="15349777-206e-4d7a-8365-52131a346f04" providerId="ADAL" clId="{CC569292-330E-4BB3-BFDF-CE5F192F2795}" dt="2022-12-14T12:51:12.726" v="1844" actId="1038"/>
          <ac:spMkLst>
            <pc:docMk/>
            <pc:sldMk cId="2392021546" sldId="460"/>
            <ac:spMk id="6" creationId="{B5C7AD05-6449-4949-8A91-AEFC1611CEBF}"/>
          </ac:spMkLst>
        </pc:spChg>
        <pc:spChg chg="add mod">
          <ac:chgData name="Benade, Gerdus" userId="15349777-206e-4d7a-8365-52131a346f04" providerId="ADAL" clId="{CC569292-330E-4BB3-BFDF-CE5F192F2795}" dt="2022-12-14T20:29:52.763" v="2064"/>
          <ac:spMkLst>
            <pc:docMk/>
            <pc:sldMk cId="2392021546" sldId="460"/>
            <ac:spMk id="7" creationId="{A0E9B660-3B14-414C-AA8C-BF0D412B0B89}"/>
          </ac:spMkLst>
        </pc:spChg>
        <pc:spChg chg="del">
          <ac:chgData name="Benade, Gerdus" userId="15349777-206e-4d7a-8365-52131a346f04" providerId="ADAL" clId="{CC569292-330E-4BB3-BFDF-CE5F192F2795}" dt="2022-12-14T12:50:59.997" v="1726" actId="478"/>
          <ac:spMkLst>
            <pc:docMk/>
            <pc:sldMk cId="2392021546" sldId="460"/>
            <ac:spMk id="8" creationId="{E400BBFC-F6BA-4BAD-9D56-F5C224480B71}"/>
          </ac:spMkLst>
        </pc:spChg>
      </pc:sldChg>
      <pc:sldChg chg="addSp delSp modSp add mod">
        <pc:chgData name="Benade, Gerdus" userId="15349777-206e-4d7a-8365-52131a346f04" providerId="ADAL" clId="{CC569292-330E-4BB3-BFDF-CE5F192F2795}" dt="2022-12-14T20:29:55.330" v="2065"/>
        <pc:sldMkLst>
          <pc:docMk/>
          <pc:sldMk cId="3174184133" sldId="461"/>
        </pc:sldMkLst>
        <pc:spChg chg="add mod">
          <ac:chgData name="Benade, Gerdus" userId="15349777-206e-4d7a-8365-52131a346f04" providerId="ADAL" clId="{CC569292-330E-4BB3-BFDF-CE5F192F2795}" dt="2022-12-14T12:51:33.390" v="1981" actId="1038"/>
          <ac:spMkLst>
            <pc:docMk/>
            <pc:sldMk cId="3174184133" sldId="461"/>
            <ac:spMk id="6" creationId="{4D3D2A59-739B-4B25-B21B-510DF8E341F3}"/>
          </ac:spMkLst>
        </pc:spChg>
        <pc:spChg chg="add mod">
          <ac:chgData name="Benade, Gerdus" userId="15349777-206e-4d7a-8365-52131a346f04" providerId="ADAL" clId="{CC569292-330E-4BB3-BFDF-CE5F192F2795}" dt="2022-12-14T20:29:55.330" v="2065"/>
          <ac:spMkLst>
            <pc:docMk/>
            <pc:sldMk cId="3174184133" sldId="461"/>
            <ac:spMk id="7" creationId="{8E7A62AE-5442-480E-A9A6-F6140741EBF3}"/>
          </ac:spMkLst>
        </pc:spChg>
        <pc:spChg chg="del">
          <ac:chgData name="Benade, Gerdus" userId="15349777-206e-4d7a-8365-52131a346f04" providerId="ADAL" clId="{CC569292-330E-4BB3-BFDF-CE5F192F2795}" dt="2022-12-14T12:51:25.957" v="1845" actId="478"/>
          <ac:spMkLst>
            <pc:docMk/>
            <pc:sldMk cId="3174184133" sldId="461"/>
            <ac:spMk id="8" creationId="{E400BBFC-F6BA-4BAD-9D56-F5C224480B71}"/>
          </ac:spMkLst>
        </pc:spChg>
      </pc:sldChg>
      <pc:sldChg chg="add del">
        <pc:chgData name="Benade, Gerdus" userId="15349777-206e-4d7a-8365-52131a346f04" providerId="ADAL" clId="{CC569292-330E-4BB3-BFDF-CE5F192F2795}" dt="2022-12-14T20:29:40.217" v="2063" actId="47"/>
        <pc:sldMkLst>
          <pc:docMk/>
          <pc:sldMk cId="1540768909" sldId="462"/>
        </pc:sldMkLst>
      </pc:sldChg>
    </pc:docChg>
  </pc:docChgLst>
  <pc:docChgLst>
    <pc:chgData name="Benade, Gerdus" userId="15349777-206e-4d7a-8365-52131a346f04" providerId="ADAL" clId="{A9F11CE9-14EE-47A3-87CD-63FCB0A41D12}"/>
    <pc:docChg chg="undo custSel addSld delSld modSld sldOrd modMainMaster">
      <pc:chgData name="Benade, Gerdus" userId="15349777-206e-4d7a-8365-52131a346f04" providerId="ADAL" clId="{A9F11CE9-14EE-47A3-87CD-63FCB0A41D12}" dt="2022-10-07T15:07:44.369" v="20449" actId="20577"/>
      <pc:docMkLst>
        <pc:docMk/>
      </pc:docMkLst>
      <pc:sldChg chg="addSp delSp modSp mod">
        <pc:chgData name="Benade, Gerdus" userId="15349777-206e-4d7a-8365-52131a346f04" providerId="ADAL" clId="{A9F11CE9-14EE-47A3-87CD-63FCB0A41D12}" dt="2022-10-07T01:41:21.312" v="18326" actId="20577"/>
        <pc:sldMkLst>
          <pc:docMk/>
          <pc:sldMk cId="3778538757" sldId="256"/>
        </pc:sldMkLst>
        <pc:spChg chg="mod">
          <ac:chgData name="Benade, Gerdus" userId="15349777-206e-4d7a-8365-52131a346f04" providerId="ADAL" clId="{A9F11CE9-14EE-47A3-87CD-63FCB0A41D12}" dt="2022-10-07T01:41:21.312" v="18326" actId="20577"/>
          <ac:spMkLst>
            <pc:docMk/>
            <pc:sldMk cId="3778538757" sldId="256"/>
            <ac:spMk id="2" creationId="{00000000-0000-0000-0000-000000000000}"/>
          </ac:spMkLst>
        </pc:spChg>
        <pc:spChg chg="mod">
          <ac:chgData name="Benade, Gerdus" userId="15349777-206e-4d7a-8365-52131a346f04" providerId="ADAL" clId="{A9F11CE9-14EE-47A3-87CD-63FCB0A41D12}" dt="2022-10-05T06:24:57.221" v="5483" actId="207"/>
          <ac:spMkLst>
            <pc:docMk/>
            <pc:sldMk cId="3778538757" sldId="256"/>
            <ac:spMk id="3" creationId="{00000000-0000-0000-0000-000000000000}"/>
          </ac:spMkLst>
        </pc:spChg>
        <pc:spChg chg="add mod">
          <ac:chgData name="Benade, Gerdus" userId="15349777-206e-4d7a-8365-52131a346f04" providerId="ADAL" clId="{A9F11CE9-14EE-47A3-87CD-63FCB0A41D12}" dt="2022-10-05T06:23:19.989" v="5479" actId="1076"/>
          <ac:spMkLst>
            <pc:docMk/>
            <pc:sldMk cId="3778538757" sldId="256"/>
            <ac:spMk id="4" creationId="{CFF11A90-5FE5-48E3-B460-328B576D4054}"/>
          </ac:spMkLst>
        </pc:spChg>
        <pc:picChg chg="add del mod ord">
          <ac:chgData name="Benade, Gerdus" userId="15349777-206e-4d7a-8365-52131a346f04" providerId="ADAL" clId="{A9F11CE9-14EE-47A3-87CD-63FCB0A41D12}" dt="2022-10-05T06:13:13.607" v="5445" actId="21"/>
          <ac:picMkLst>
            <pc:docMk/>
            <pc:sldMk cId="3778538757" sldId="256"/>
            <ac:picMk id="5" creationId="{D23D8EDF-B801-4D9B-9A66-4C810B62A24D}"/>
          </ac:picMkLst>
        </pc:picChg>
      </pc:sldChg>
      <pc:sldChg chg="del">
        <pc:chgData name="Benade, Gerdus" userId="15349777-206e-4d7a-8365-52131a346f04" providerId="ADAL" clId="{A9F11CE9-14EE-47A3-87CD-63FCB0A41D12}" dt="2022-10-05T02:57:55.342" v="108" actId="47"/>
        <pc:sldMkLst>
          <pc:docMk/>
          <pc:sldMk cId="1671284584" sldId="270"/>
        </pc:sldMkLst>
      </pc:sldChg>
      <pc:sldChg chg="del">
        <pc:chgData name="Benade, Gerdus" userId="15349777-206e-4d7a-8365-52131a346f04" providerId="ADAL" clId="{A9F11CE9-14EE-47A3-87CD-63FCB0A41D12}" dt="2022-10-05T02:57:55.342" v="108" actId="47"/>
        <pc:sldMkLst>
          <pc:docMk/>
          <pc:sldMk cId="2422956788" sldId="335"/>
        </pc:sldMkLst>
      </pc:sldChg>
      <pc:sldChg chg="del">
        <pc:chgData name="Benade, Gerdus" userId="15349777-206e-4d7a-8365-52131a346f04" providerId="ADAL" clId="{A9F11CE9-14EE-47A3-87CD-63FCB0A41D12}" dt="2022-10-05T02:57:55.342" v="108" actId="47"/>
        <pc:sldMkLst>
          <pc:docMk/>
          <pc:sldMk cId="1822660216" sldId="336"/>
        </pc:sldMkLst>
      </pc:sldChg>
      <pc:sldChg chg="del">
        <pc:chgData name="Benade, Gerdus" userId="15349777-206e-4d7a-8365-52131a346f04" providerId="ADAL" clId="{A9F11CE9-14EE-47A3-87CD-63FCB0A41D12}" dt="2022-10-05T02:57:55.342" v="108" actId="47"/>
        <pc:sldMkLst>
          <pc:docMk/>
          <pc:sldMk cId="601509241" sldId="338"/>
        </pc:sldMkLst>
      </pc:sldChg>
      <pc:sldChg chg="del">
        <pc:chgData name="Benade, Gerdus" userId="15349777-206e-4d7a-8365-52131a346f04" providerId="ADAL" clId="{A9F11CE9-14EE-47A3-87CD-63FCB0A41D12}" dt="2022-10-05T02:58:01.642" v="109" actId="47"/>
        <pc:sldMkLst>
          <pc:docMk/>
          <pc:sldMk cId="3838607557" sldId="340"/>
        </pc:sldMkLst>
      </pc:sldChg>
      <pc:sldChg chg="del">
        <pc:chgData name="Benade, Gerdus" userId="15349777-206e-4d7a-8365-52131a346f04" providerId="ADAL" clId="{A9F11CE9-14EE-47A3-87CD-63FCB0A41D12}" dt="2022-10-05T02:58:01.642" v="109" actId="47"/>
        <pc:sldMkLst>
          <pc:docMk/>
          <pc:sldMk cId="3571880266" sldId="341"/>
        </pc:sldMkLst>
      </pc:sldChg>
      <pc:sldChg chg="del">
        <pc:chgData name="Benade, Gerdus" userId="15349777-206e-4d7a-8365-52131a346f04" providerId="ADAL" clId="{A9F11CE9-14EE-47A3-87CD-63FCB0A41D12}" dt="2022-10-05T02:57:55.342" v="108" actId="47"/>
        <pc:sldMkLst>
          <pc:docMk/>
          <pc:sldMk cId="1140839159" sldId="342"/>
        </pc:sldMkLst>
      </pc:sldChg>
      <pc:sldChg chg="del">
        <pc:chgData name="Benade, Gerdus" userId="15349777-206e-4d7a-8365-52131a346f04" providerId="ADAL" clId="{A9F11CE9-14EE-47A3-87CD-63FCB0A41D12}" dt="2022-10-05T02:57:55.342" v="108" actId="47"/>
        <pc:sldMkLst>
          <pc:docMk/>
          <pc:sldMk cId="717692723" sldId="343"/>
        </pc:sldMkLst>
      </pc:sldChg>
      <pc:sldChg chg="del">
        <pc:chgData name="Benade, Gerdus" userId="15349777-206e-4d7a-8365-52131a346f04" providerId="ADAL" clId="{A9F11CE9-14EE-47A3-87CD-63FCB0A41D12}" dt="2022-10-05T02:57:55.342" v="108" actId="47"/>
        <pc:sldMkLst>
          <pc:docMk/>
          <pc:sldMk cId="1125181447" sldId="344"/>
        </pc:sldMkLst>
      </pc:sldChg>
      <pc:sldChg chg="del">
        <pc:chgData name="Benade, Gerdus" userId="15349777-206e-4d7a-8365-52131a346f04" providerId="ADAL" clId="{A9F11CE9-14EE-47A3-87CD-63FCB0A41D12}" dt="2022-10-05T02:57:55.342" v="108" actId="47"/>
        <pc:sldMkLst>
          <pc:docMk/>
          <pc:sldMk cId="1162598666" sldId="345"/>
        </pc:sldMkLst>
      </pc:sldChg>
      <pc:sldChg chg="mod modShow">
        <pc:chgData name="Benade, Gerdus" userId="15349777-206e-4d7a-8365-52131a346f04" providerId="ADAL" clId="{A9F11CE9-14EE-47A3-87CD-63FCB0A41D12}" dt="2022-10-05T02:58:17.840" v="110" actId="729"/>
        <pc:sldMkLst>
          <pc:docMk/>
          <pc:sldMk cId="1520506211" sldId="346"/>
        </pc:sldMkLst>
      </pc:sldChg>
      <pc:sldChg chg="del">
        <pc:chgData name="Benade, Gerdus" userId="15349777-206e-4d7a-8365-52131a346f04" providerId="ADAL" clId="{A9F11CE9-14EE-47A3-87CD-63FCB0A41D12}" dt="2022-10-05T02:57:55.342" v="108" actId="47"/>
        <pc:sldMkLst>
          <pc:docMk/>
          <pc:sldMk cId="1687455583" sldId="347"/>
        </pc:sldMkLst>
      </pc:sldChg>
      <pc:sldChg chg="mod modShow">
        <pc:chgData name="Benade, Gerdus" userId="15349777-206e-4d7a-8365-52131a346f04" providerId="ADAL" clId="{A9F11CE9-14EE-47A3-87CD-63FCB0A41D12}" dt="2022-10-05T02:58:17.840" v="110" actId="729"/>
        <pc:sldMkLst>
          <pc:docMk/>
          <pc:sldMk cId="1818967834" sldId="348"/>
        </pc:sldMkLst>
      </pc:sldChg>
      <pc:sldChg chg="del">
        <pc:chgData name="Benade, Gerdus" userId="15349777-206e-4d7a-8365-52131a346f04" providerId="ADAL" clId="{A9F11CE9-14EE-47A3-87CD-63FCB0A41D12}" dt="2022-10-05T02:58:01.642" v="109" actId="47"/>
        <pc:sldMkLst>
          <pc:docMk/>
          <pc:sldMk cId="2332855898" sldId="349"/>
        </pc:sldMkLst>
      </pc:sldChg>
      <pc:sldChg chg="del">
        <pc:chgData name="Benade, Gerdus" userId="15349777-206e-4d7a-8365-52131a346f04" providerId="ADAL" clId="{A9F11CE9-14EE-47A3-87CD-63FCB0A41D12}" dt="2022-10-05T02:57:43.499" v="107" actId="47"/>
        <pc:sldMkLst>
          <pc:docMk/>
          <pc:sldMk cId="3270172761" sldId="350"/>
        </pc:sldMkLst>
      </pc:sldChg>
      <pc:sldChg chg="addSp delSp modSp mod">
        <pc:chgData name="Benade, Gerdus" userId="15349777-206e-4d7a-8365-52131a346f04" providerId="ADAL" clId="{A9F11CE9-14EE-47A3-87CD-63FCB0A41D12}" dt="2022-10-05T06:06:07.948" v="5253" actId="20577"/>
        <pc:sldMkLst>
          <pc:docMk/>
          <pc:sldMk cId="3508885076" sldId="351"/>
        </pc:sldMkLst>
        <pc:spChg chg="mod">
          <ac:chgData name="Benade, Gerdus" userId="15349777-206e-4d7a-8365-52131a346f04" providerId="ADAL" clId="{A9F11CE9-14EE-47A3-87CD-63FCB0A41D12}" dt="2022-10-05T06:06:07.948" v="5253" actId="20577"/>
          <ac:spMkLst>
            <pc:docMk/>
            <pc:sldMk cId="3508885076" sldId="351"/>
            <ac:spMk id="2" creationId="{FE99E072-4A70-4E50-8E37-0F7C87E357C0}"/>
          </ac:spMkLst>
        </pc:spChg>
        <pc:spChg chg="add del mod">
          <ac:chgData name="Benade, Gerdus" userId="15349777-206e-4d7a-8365-52131a346f04" providerId="ADAL" clId="{A9F11CE9-14EE-47A3-87CD-63FCB0A41D12}" dt="2022-10-05T02:56:16.702" v="54" actId="478"/>
          <ac:spMkLst>
            <pc:docMk/>
            <pc:sldMk cId="3508885076" sldId="351"/>
            <ac:spMk id="3" creationId="{DCF210B2-0614-47E0-B445-D1CBD94A7C89}"/>
          </ac:spMkLst>
        </pc:spChg>
        <pc:spChg chg="mod">
          <ac:chgData name="Benade, Gerdus" userId="15349777-206e-4d7a-8365-52131a346f04" providerId="ADAL" clId="{A9F11CE9-14EE-47A3-87CD-63FCB0A41D12}" dt="2022-10-05T03:00:07.225" v="155" actId="1036"/>
          <ac:spMkLst>
            <pc:docMk/>
            <pc:sldMk cId="3508885076" sldId="351"/>
            <ac:spMk id="4" creationId="{CE687CB2-24DC-4A13-ABB7-E3F750085CE8}"/>
          </ac:spMkLst>
        </pc:spChg>
        <pc:spChg chg="del">
          <ac:chgData name="Benade, Gerdus" userId="15349777-206e-4d7a-8365-52131a346f04" providerId="ADAL" clId="{A9F11CE9-14EE-47A3-87CD-63FCB0A41D12}" dt="2022-10-05T02:57:02.002" v="63" actId="478"/>
          <ac:spMkLst>
            <pc:docMk/>
            <pc:sldMk cId="3508885076" sldId="351"/>
            <ac:spMk id="7" creationId="{841E91BF-5EC5-411A-86DD-B64080A52B11}"/>
          </ac:spMkLst>
        </pc:spChg>
        <pc:picChg chg="add mod">
          <ac:chgData name="Benade, Gerdus" userId="15349777-206e-4d7a-8365-52131a346f04" providerId="ADAL" clId="{A9F11CE9-14EE-47A3-87CD-63FCB0A41D12}" dt="2022-10-05T03:00:07.225" v="155" actId="1036"/>
          <ac:picMkLst>
            <pc:docMk/>
            <pc:sldMk cId="3508885076" sldId="351"/>
            <ac:picMk id="5" creationId="{DE5C499D-8464-462E-B0CE-45BB7168D656}"/>
          </ac:picMkLst>
        </pc:picChg>
        <pc:picChg chg="del">
          <ac:chgData name="Benade, Gerdus" userId="15349777-206e-4d7a-8365-52131a346f04" providerId="ADAL" clId="{A9F11CE9-14EE-47A3-87CD-63FCB0A41D12}" dt="2022-10-05T02:56:13.074" v="53" actId="478"/>
          <ac:picMkLst>
            <pc:docMk/>
            <pc:sldMk cId="3508885076" sldId="351"/>
            <ac:picMk id="1026" creationId="{1A108221-B237-46BF-AB01-4E1C7DFC24B4}"/>
          </ac:picMkLst>
        </pc:picChg>
        <pc:picChg chg="del">
          <ac:chgData name="Benade, Gerdus" userId="15349777-206e-4d7a-8365-52131a346f04" providerId="ADAL" clId="{A9F11CE9-14EE-47A3-87CD-63FCB0A41D12}" dt="2022-10-05T02:56:18.164" v="55" actId="478"/>
          <ac:picMkLst>
            <pc:docMk/>
            <pc:sldMk cId="3508885076" sldId="351"/>
            <ac:picMk id="1028" creationId="{F504660A-D869-4000-B861-23381BAD7123}"/>
          </ac:picMkLst>
        </pc:picChg>
      </pc:sldChg>
      <pc:sldChg chg="mod ord modShow">
        <pc:chgData name="Benade, Gerdus" userId="15349777-206e-4d7a-8365-52131a346f04" providerId="ADAL" clId="{A9F11CE9-14EE-47A3-87CD-63FCB0A41D12}" dt="2022-10-05T02:58:17.840" v="110" actId="729"/>
        <pc:sldMkLst>
          <pc:docMk/>
          <pc:sldMk cId="1646291469" sldId="352"/>
        </pc:sldMkLst>
      </pc:sldChg>
      <pc:sldChg chg="del">
        <pc:chgData name="Benade, Gerdus" userId="15349777-206e-4d7a-8365-52131a346f04" providerId="ADAL" clId="{A9F11CE9-14EE-47A3-87CD-63FCB0A41D12}" dt="2022-10-05T02:57:43.499" v="107" actId="47"/>
        <pc:sldMkLst>
          <pc:docMk/>
          <pc:sldMk cId="1168795868" sldId="353"/>
        </pc:sldMkLst>
      </pc:sldChg>
      <pc:sldChg chg="del">
        <pc:chgData name="Benade, Gerdus" userId="15349777-206e-4d7a-8365-52131a346f04" providerId="ADAL" clId="{A9F11CE9-14EE-47A3-87CD-63FCB0A41D12}" dt="2022-10-05T02:57:55.342" v="108" actId="47"/>
        <pc:sldMkLst>
          <pc:docMk/>
          <pc:sldMk cId="1172376435" sldId="354"/>
        </pc:sldMkLst>
      </pc:sldChg>
      <pc:sldChg chg="del">
        <pc:chgData name="Benade, Gerdus" userId="15349777-206e-4d7a-8365-52131a346f04" providerId="ADAL" clId="{A9F11CE9-14EE-47A3-87CD-63FCB0A41D12}" dt="2022-10-05T02:57:55.342" v="108" actId="47"/>
        <pc:sldMkLst>
          <pc:docMk/>
          <pc:sldMk cId="882440536" sldId="355"/>
        </pc:sldMkLst>
      </pc:sldChg>
      <pc:sldChg chg="del">
        <pc:chgData name="Benade, Gerdus" userId="15349777-206e-4d7a-8365-52131a346f04" providerId="ADAL" clId="{A9F11CE9-14EE-47A3-87CD-63FCB0A41D12}" dt="2022-10-05T02:57:55.342" v="108" actId="47"/>
        <pc:sldMkLst>
          <pc:docMk/>
          <pc:sldMk cId="2654872719" sldId="357"/>
        </pc:sldMkLst>
      </pc:sldChg>
      <pc:sldChg chg="del">
        <pc:chgData name="Benade, Gerdus" userId="15349777-206e-4d7a-8365-52131a346f04" providerId="ADAL" clId="{A9F11CE9-14EE-47A3-87CD-63FCB0A41D12}" dt="2022-10-05T02:57:55.342" v="108" actId="47"/>
        <pc:sldMkLst>
          <pc:docMk/>
          <pc:sldMk cId="2853528623" sldId="358"/>
        </pc:sldMkLst>
      </pc:sldChg>
      <pc:sldChg chg="del">
        <pc:chgData name="Benade, Gerdus" userId="15349777-206e-4d7a-8365-52131a346f04" providerId="ADAL" clId="{A9F11CE9-14EE-47A3-87CD-63FCB0A41D12}" dt="2022-10-05T02:57:55.342" v="108" actId="47"/>
        <pc:sldMkLst>
          <pc:docMk/>
          <pc:sldMk cId="3133838608" sldId="359"/>
        </pc:sldMkLst>
      </pc:sldChg>
      <pc:sldChg chg="del">
        <pc:chgData name="Benade, Gerdus" userId="15349777-206e-4d7a-8365-52131a346f04" providerId="ADAL" clId="{A9F11CE9-14EE-47A3-87CD-63FCB0A41D12}" dt="2022-10-05T02:57:55.342" v="108" actId="47"/>
        <pc:sldMkLst>
          <pc:docMk/>
          <pc:sldMk cId="3416884205" sldId="360"/>
        </pc:sldMkLst>
      </pc:sldChg>
      <pc:sldChg chg="del">
        <pc:chgData name="Benade, Gerdus" userId="15349777-206e-4d7a-8365-52131a346f04" providerId="ADAL" clId="{A9F11CE9-14EE-47A3-87CD-63FCB0A41D12}" dt="2022-10-05T02:57:55.342" v="108" actId="47"/>
        <pc:sldMkLst>
          <pc:docMk/>
          <pc:sldMk cId="1025136820" sldId="361"/>
        </pc:sldMkLst>
      </pc:sldChg>
      <pc:sldChg chg="del">
        <pc:chgData name="Benade, Gerdus" userId="15349777-206e-4d7a-8365-52131a346f04" providerId="ADAL" clId="{A9F11CE9-14EE-47A3-87CD-63FCB0A41D12}" dt="2022-10-05T02:57:55.342" v="108" actId="47"/>
        <pc:sldMkLst>
          <pc:docMk/>
          <pc:sldMk cId="872410067" sldId="362"/>
        </pc:sldMkLst>
      </pc:sldChg>
      <pc:sldChg chg="del">
        <pc:chgData name="Benade, Gerdus" userId="15349777-206e-4d7a-8365-52131a346f04" providerId="ADAL" clId="{A9F11CE9-14EE-47A3-87CD-63FCB0A41D12}" dt="2022-10-05T02:57:55.342" v="108" actId="47"/>
        <pc:sldMkLst>
          <pc:docMk/>
          <pc:sldMk cId="3985550204" sldId="364"/>
        </pc:sldMkLst>
      </pc:sldChg>
      <pc:sldChg chg="del">
        <pc:chgData name="Benade, Gerdus" userId="15349777-206e-4d7a-8365-52131a346f04" providerId="ADAL" clId="{A9F11CE9-14EE-47A3-87CD-63FCB0A41D12}" dt="2022-10-05T02:57:55.342" v="108" actId="47"/>
        <pc:sldMkLst>
          <pc:docMk/>
          <pc:sldMk cId="3625557007" sldId="365"/>
        </pc:sldMkLst>
      </pc:sldChg>
      <pc:sldChg chg="del">
        <pc:chgData name="Benade, Gerdus" userId="15349777-206e-4d7a-8365-52131a346f04" providerId="ADAL" clId="{A9F11CE9-14EE-47A3-87CD-63FCB0A41D12}" dt="2022-10-05T02:57:55.342" v="108" actId="47"/>
        <pc:sldMkLst>
          <pc:docMk/>
          <pc:sldMk cId="2977527274" sldId="366"/>
        </pc:sldMkLst>
      </pc:sldChg>
      <pc:sldChg chg="del">
        <pc:chgData name="Benade, Gerdus" userId="15349777-206e-4d7a-8365-52131a346f04" providerId="ADAL" clId="{A9F11CE9-14EE-47A3-87CD-63FCB0A41D12}" dt="2022-10-05T02:57:55.342" v="108" actId="47"/>
        <pc:sldMkLst>
          <pc:docMk/>
          <pc:sldMk cId="3648803557" sldId="367"/>
        </pc:sldMkLst>
      </pc:sldChg>
      <pc:sldChg chg="del">
        <pc:chgData name="Benade, Gerdus" userId="15349777-206e-4d7a-8365-52131a346f04" providerId="ADAL" clId="{A9F11CE9-14EE-47A3-87CD-63FCB0A41D12}" dt="2022-10-05T02:57:55.342" v="108" actId="47"/>
        <pc:sldMkLst>
          <pc:docMk/>
          <pc:sldMk cId="1757489563" sldId="368"/>
        </pc:sldMkLst>
      </pc:sldChg>
      <pc:sldChg chg="del">
        <pc:chgData name="Benade, Gerdus" userId="15349777-206e-4d7a-8365-52131a346f04" providerId="ADAL" clId="{A9F11CE9-14EE-47A3-87CD-63FCB0A41D12}" dt="2022-10-05T02:57:55.342" v="108" actId="47"/>
        <pc:sldMkLst>
          <pc:docMk/>
          <pc:sldMk cId="249846394" sldId="369"/>
        </pc:sldMkLst>
      </pc:sldChg>
      <pc:sldChg chg="del">
        <pc:chgData name="Benade, Gerdus" userId="15349777-206e-4d7a-8365-52131a346f04" providerId="ADAL" clId="{A9F11CE9-14EE-47A3-87CD-63FCB0A41D12}" dt="2022-10-05T02:57:55.342" v="108" actId="47"/>
        <pc:sldMkLst>
          <pc:docMk/>
          <pc:sldMk cId="3851143486" sldId="371"/>
        </pc:sldMkLst>
      </pc:sldChg>
      <pc:sldChg chg="del">
        <pc:chgData name="Benade, Gerdus" userId="15349777-206e-4d7a-8365-52131a346f04" providerId="ADAL" clId="{A9F11CE9-14EE-47A3-87CD-63FCB0A41D12}" dt="2022-10-05T02:57:55.342" v="108" actId="47"/>
        <pc:sldMkLst>
          <pc:docMk/>
          <pc:sldMk cId="1515663973" sldId="372"/>
        </pc:sldMkLst>
      </pc:sldChg>
      <pc:sldChg chg="del">
        <pc:chgData name="Benade, Gerdus" userId="15349777-206e-4d7a-8365-52131a346f04" providerId="ADAL" clId="{A9F11CE9-14EE-47A3-87CD-63FCB0A41D12}" dt="2022-10-05T02:57:55.342" v="108" actId="47"/>
        <pc:sldMkLst>
          <pc:docMk/>
          <pc:sldMk cId="2015175582" sldId="373"/>
        </pc:sldMkLst>
      </pc:sldChg>
      <pc:sldChg chg="del">
        <pc:chgData name="Benade, Gerdus" userId="15349777-206e-4d7a-8365-52131a346f04" providerId="ADAL" clId="{A9F11CE9-14EE-47A3-87CD-63FCB0A41D12}" dt="2022-10-05T02:57:55.342" v="108" actId="47"/>
        <pc:sldMkLst>
          <pc:docMk/>
          <pc:sldMk cId="3047716776" sldId="374"/>
        </pc:sldMkLst>
      </pc:sldChg>
      <pc:sldChg chg="del">
        <pc:chgData name="Benade, Gerdus" userId="15349777-206e-4d7a-8365-52131a346f04" providerId="ADAL" clId="{A9F11CE9-14EE-47A3-87CD-63FCB0A41D12}" dt="2022-10-05T02:58:01.642" v="109" actId="47"/>
        <pc:sldMkLst>
          <pc:docMk/>
          <pc:sldMk cId="4238185709" sldId="375"/>
        </pc:sldMkLst>
      </pc:sldChg>
      <pc:sldChg chg="del">
        <pc:chgData name="Benade, Gerdus" userId="15349777-206e-4d7a-8365-52131a346f04" providerId="ADAL" clId="{A9F11CE9-14EE-47A3-87CD-63FCB0A41D12}" dt="2022-10-05T02:58:01.642" v="109" actId="47"/>
        <pc:sldMkLst>
          <pc:docMk/>
          <pc:sldMk cId="2877150830" sldId="376"/>
        </pc:sldMkLst>
      </pc:sldChg>
      <pc:sldChg chg="del">
        <pc:chgData name="Benade, Gerdus" userId="15349777-206e-4d7a-8365-52131a346f04" providerId="ADAL" clId="{A9F11CE9-14EE-47A3-87CD-63FCB0A41D12}" dt="2022-10-05T02:57:43.499" v="107" actId="47"/>
        <pc:sldMkLst>
          <pc:docMk/>
          <pc:sldMk cId="4171599841" sldId="377"/>
        </pc:sldMkLst>
      </pc:sldChg>
      <pc:sldChg chg="del">
        <pc:chgData name="Benade, Gerdus" userId="15349777-206e-4d7a-8365-52131a346f04" providerId="ADAL" clId="{A9F11CE9-14EE-47A3-87CD-63FCB0A41D12}" dt="2022-10-05T02:57:43.499" v="107" actId="47"/>
        <pc:sldMkLst>
          <pc:docMk/>
          <pc:sldMk cId="1283100380" sldId="378"/>
        </pc:sldMkLst>
      </pc:sldChg>
      <pc:sldChg chg="del">
        <pc:chgData name="Benade, Gerdus" userId="15349777-206e-4d7a-8365-52131a346f04" providerId="ADAL" clId="{A9F11CE9-14EE-47A3-87CD-63FCB0A41D12}" dt="2022-10-05T02:57:43.499" v="107" actId="47"/>
        <pc:sldMkLst>
          <pc:docMk/>
          <pc:sldMk cId="1341413447" sldId="379"/>
        </pc:sldMkLst>
      </pc:sldChg>
      <pc:sldChg chg="del">
        <pc:chgData name="Benade, Gerdus" userId="15349777-206e-4d7a-8365-52131a346f04" providerId="ADAL" clId="{A9F11CE9-14EE-47A3-87CD-63FCB0A41D12}" dt="2022-10-05T02:57:43.499" v="107" actId="47"/>
        <pc:sldMkLst>
          <pc:docMk/>
          <pc:sldMk cId="3315821378" sldId="380"/>
        </pc:sldMkLst>
      </pc:sldChg>
      <pc:sldChg chg="del">
        <pc:chgData name="Benade, Gerdus" userId="15349777-206e-4d7a-8365-52131a346f04" providerId="ADAL" clId="{A9F11CE9-14EE-47A3-87CD-63FCB0A41D12}" dt="2022-10-05T02:57:43.499" v="107" actId="47"/>
        <pc:sldMkLst>
          <pc:docMk/>
          <pc:sldMk cId="436068888" sldId="381"/>
        </pc:sldMkLst>
      </pc:sldChg>
      <pc:sldChg chg="mod modShow">
        <pc:chgData name="Benade, Gerdus" userId="15349777-206e-4d7a-8365-52131a346f04" providerId="ADAL" clId="{A9F11CE9-14EE-47A3-87CD-63FCB0A41D12}" dt="2022-10-05T02:58:17.840" v="110" actId="729"/>
        <pc:sldMkLst>
          <pc:docMk/>
          <pc:sldMk cId="1421240165" sldId="382"/>
        </pc:sldMkLst>
      </pc:sldChg>
      <pc:sldChg chg="addSp delSp modSp new del mod modShow">
        <pc:chgData name="Benade, Gerdus" userId="15349777-206e-4d7a-8365-52131a346f04" providerId="ADAL" clId="{A9F11CE9-14EE-47A3-87CD-63FCB0A41D12}" dt="2022-10-06T21:27:04.930" v="11144" actId="47"/>
        <pc:sldMkLst>
          <pc:docMk/>
          <pc:sldMk cId="3731705239" sldId="383"/>
        </pc:sldMkLst>
        <pc:spChg chg="mod">
          <ac:chgData name="Benade, Gerdus" userId="15349777-206e-4d7a-8365-52131a346f04" providerId="ADAL" clId="{A9F11CE9-14EE-47A3-87CD-63FCB0A41D12}" dt="2022-10-05T16:46:51.354" v="5516" actId="20577"/>
          <ac:spMkLst>
            <pc:docMk/>
            <pc:sldMk cId="3731705239" sldId="383"/>
            <ac:spMk id="2" creationId="{B76EBF50-E540-4BC5-AD5C-EA2BF30C8430}"/>
          </ac:spMkLst>
        </pc:spChg>
        <pc:spChg chg="mod">
          <ac:chgData name="Benade, Gerdus" userId="15349777-206e-4d7a-8365-52131a346f04" providerId="ADAL" clId="{A9F11CE9-14EE-47A3-87CD-63FCB0A41D12}" dt="2022-10-05T16:54:53.051" v="5715" actId="5793"/>
          <ac:spMkLst>
            <pc:docMk/>
            <pc:sldMk cId="3731705239" sldId="383"/>
            <ac:spMk id="3" creationId="{AFD2C6FD-2F21-4F1B-8A12-3A207E77963B}"/>
          </ac:spMkLst>
        </pc:spChg>
        <pc:spChg chg="add mod">
          <ac:chgData name="Benade, Gerdus" userId="15349777-206e-4d7a-8365-52131a346f04" providerId="ADAL" clId="{A9F11CE9-14EE-47A3-87CD-63FCB0A41D12}" dt="2022-10-05T17:03:55.310" v="5831" actId="1076"/>
          <ac:spMkLst>
            <pc:docMk/>
            <pc:sldMk cId="3731705239" sldId="383"/>
            <ac:spMk id="7" creationId="{FCE4FF10-BC41-4047-AE64-2D6936BD6FA9}"/>
          </ac:spMkLst>
        </pc:spChg>
        <pc:spChg chg="add mod">
          <ac:chgData name="Benade, Gerdus" userId="15349777-206e-4d7a-8365-52131a346f04" providerId="ADAL" clId="{A9F11CE9-14EE-47A3-87CD-63FCB0A41D12}" dt="2022-10-05T17:04:10.024" v="5835" actId="20577"/>
          <ac:spMkLst>
            <pc:docMk/>
            <pc:sldMk cId="3731705239" sldId="383"/>
            <ac:spMk id="15" creationId="{32BA1E0E-5385-4E1C-A054-2934F43D6815}"/>
          </ac:spMkLst>
        </pc:spChg>
        <pc:spChg chg="add mod">
          <ac:chgData name="Benade, Gerdus" userId="15349777-206e-4d7a-8365-52131a346f04" providerId="ADAL" clId="{A9F11CE9-14EE-47A3-87CD-63FCB0A41D12}" dt="2022-10-05T17:04:21.723" v="5838" actId="20577"/>
          <ac:spMkLst>
            <pc:docMk/>
            <pc:sldMk cId="3731705239" sldId="383"/>
            <ac:spMk id="16" creationId="{F97C08A3-5F25-4275-ABFC-96426B6FB63C}"/>
          </ac:spMkLst>
        </pc:spChg>
        <pc:picChg chg="add del mod">
          <ac:chgData name="Benade, Gerdus" userId="15349777-206e-4d7a-8365-52131a346f04" providerId="ADAL" clId="{A9F11CE9-14EE-47A3-87CD-63FCB0A41D12}" dt="2022-10-05T16:55:16.284" v="5717" actId="478"/>
          <ac:picMkLst>
            <pc:docMk/>
            <pc:sldMk cId="3731705239" sldId="383"/>
            <ac:picMk id="6" creationId="{464CBC64-F40A-48F6-9F69-E6E8EA1D15CB}"/>
          </ac:picMkLst>
        </pc:picChg>
        <pc:picChg chg="add del mod">
          <ac:chgData name="Benade, Gerdus" userId="15349777-206e-4d7a-8365-52131a346f04" providerId="ADAL" clId="{A9F11CE9-14EE-47A3-87CD-63FCB0A41D12}" dt="2022-10-05T17:08:19.480" v="5953" actId="478"/>
          <ac:picMkLst>
            <pc:docMk/>
            <pc:sldMk cId="3731705239" sldId="383"/>
            <ac:picMk id="9" creationId="{5267B496-3D75-4C36-8B03-74E0C83C075C}"/>
          </ac:picMkLst>
        </pc:picChg>
        <pc:picChg chg="add mod">
          <ac:chgData name="Benade, Gerdus" userId="15349777-206e-4d7a-8365-52131a346f04" providerId="ADAL" clId="{A9F11CE9-14EE-47A3-87CD-63FCB0A41D12}" dt="2022-10-05T17:08:17.291" v="5952"/>
          <ac:picMkLst>
            <pc:docMk/>
            <pc:sldMk cId="3731705239" sldId="383"/>
            <ac:picMk id="17" creationId="{169A4996-8AF8-4775-9E9B-50215A9461A3}"/>
          </ac:picMkLst>
        </pc:picChg>
        <pc:picChg chg="add del">
          <ac:chgData name="Benade, Gerdus" userId="15349777-206e-4d7a-8365-52131a346f04" providerId="ADAL" clId="{A9F11CE9-14EE-47A3-87CD-63FCB0A41D12}" dt="2022-10-05T16:55:16.284" v="5717" actId="478"/>
          <ac:picMkLst>
            <pc:docMk/>
            <pc:sldMk cId="3731705239" sldId="383"/>
            <ac:picMk id="1026" creationId="{3D5F967E-00E1-4F22-90BF-C02EA07CA122}"/>
          </ac:picMkLst>
        </pc:picChg>
        <pc:picChg chg="add mod">
          <ac:chgData name="Benade, Gerdus" userId="15349777-206e-4d7a-8365-52131a346f04" providerId="ADAL" clId="{A9F11CE9-14EE-47A3-87CD-63FCB0A41D12}" dt="2022-10-05T17:03:26.596" v="5826" actId="1076"/>
          <ac:picMkLst>
            <pc:docMk/>
            <pc:sldMk cId="3731705239" sldId="383"/>
            <ac:picMk id="1028" creationId="{14EE80F5-090F-492A-8917-165FC9903968}"/>
          </ac:picMkLst>
        </pc:picChg>
        <pc:picChg chg="add del mod">
          <ac:chgData name="Benade, Gerdus" userId="15349777-206e-4d7a-8365-52131a346f04" providerId="ADAL" clId="{A9F11CE9-14EE-47A3-87CD-63FCB0A41D12}" dt="2022-10-05T16:59:29.650" v="5787" actId="478"/>
          <ac:picMkLst>
            <pc:docMk/>
            <pc:sldMk cId="3731705239" sldId="383"/>
            <ac:picMk id="1030" creationId="{A51B12B6-CAC6-473E-9500-A305008911E6}"/>
          </ac:picMkLst>
        </pc:picChg>
        <pc:picChg chg="add mod">
          <ac:chgData name="Benade, Gerdus" userId="15349777-206e-4d7a-8365-52131a346f04" providerId="ADAL" clId="{A9F11CE9-14EE-47A3-87CD-63FCB0A41D12}" dt="2022-10-05T17:02:57.643" v="5822" actId="1076"/>
          <ac:picMkLst>
            <pc:docMk/>
            <pc:sldMk cId="3731705239" sldId="383"/>
            <ac:picMk id="1032" creationId="{F741BE12-85F6-4372-8C70-F3A117BA1D99}"/>
          </ac:picMkLst>
        </pc:picChg>
        <pc:picChg chg="add mod">
          <ac:chgData name="Benade, Gerdus" userId="15349777-206e-4d7a-8365-52131a346f04" providerId="ADAL" clId="{A9F11CE9-14EE-47A3-87CD-63FCB0A41D12}" dt="2022-10-05T17:02:56.723" v="5821" actId="1076"/>
          <ac:picMkLst>
            <pc:docMk/>
            <pc:sldMk cId="3731705239" sldId="383"/>
            <ac:picMk id="1034" creationId="{22145052-CCAC-486D-B013-992CE5F2C824}"/>
          </ac:picMkLst>
        </pc:picChg>
        <pc:picChg chg="add mod">
          <ac:chgData name="Benade, Gerdus" userId="15349777-206e-4d7a-8365-52131a346f04" providerId="ADAL" clId="{A9F11CE9-14EE-47A3-87CD-63FCB0A41D12}" dt="2022-10-05T17:02:59.051" v="5823" actId="1076"/>
          <ac:picMkLst>
            <pc:docMk/>
            <pc:sldMk cId="3731705239" sldId="383"/>
            <ac:picMk id="1036" creationId="{679636A9-7483-4913-BC73-7282C75C85F5}"/>
          </ac:picMkLst>
        </pc:picChg>
      </pc:sldChg>
      <pc:sldChg chg="del">
        <pc:chgData name="Benade, Gerdus" userId="15349777-206e-4d7a-8365-52131a346f04" providerId="ADAL" clId="{A9F11CE9-14EE-47A3-87CD-63FCB0A41D12}" dt="2022-10-05T02:57:55.342" v="108" actId="47"/>
        <pc:sldMkLst>
          <pc:docMk/>
          <pc:sldMk cId="3781701921" sldId="383"/>
        </pc:sldMkLst>
      </pc:sldChg>
      <pc:sldChg chg="addSp delSp modSp new del mod ord modNotesTx">
        <pc:chgData name="Benade, Gerdus" userId="15349777-206e-4d7a-8365-52131a346f04" providerId="ADAL" clId="{A9F11CE9-14EE-47A3-87CD-63FCB0A41D12}" dt="2022-10-07T00:00:50.353" v="13004" actId="47"/>
        <pc:sldMkLst>
          <pc:docMk/>
          <pc:sldMk cId="353478251" sldId="384"/>
        </pc:sldMkLst>
        <pc:spChg chg="mod">
          <ac:chgData name="Benade, Gerdus" userId="15349777-206e-4d7a-8365-52131a346f04" providerId="ADAL" clId="{A9F11CE9-14EE-47A3-87CD-63FCB0A41D12}" dt="2022-10-05T03:35:52.807" v="1982" actId="27636"/>
          <ac:spMkLst>
            <pc:docMk/>
            <pc:sldMk cId="353478251" sldId="384"/>
            <ac:spMk id="2" creationId="{63F2A225-F850-401F-9700-6C119870E6E9}"/>
          </ac:spMkLst>
        </pc:spChg>
        <pc:spChg chg="mod">
          <ac:chgData name="Benade, Gerdus" userId="15349777-206e-4d7a-8365-52131a346f04" providerId="ADAL" clId="{A9F11CE9-14EE-47A3-87CD-63FCB0A41D12}" dt="2022-10-06T14:12:14.893" v="7593" actId="20577"/>
          <ac:spMkLst>
            <pc:docMk/>
            <pc:sldMk cId="353478251" sldId="384"/>
            <ac:spMk id="3" creationId="{FD05FE66-47CD-4FDE-A02B-63E2D2D58C6D}"/>
          </ac:spMkLst>
        </pc:spChg>
        <pc:spChg chg="add del mod">
          <ac:chgData name="Benade, Gerdus" userId="15349777-206e-4d7a-8365-52131a346f04" providerId="ADAL" clId="{A9F11CE9-14EE-47A3-87CD-63FCB0A41D12}" dt="2022-10-06T23:56:51.166" v="12857" actId="478"/>
          <ac:spMkLst>
            <pc:docMk/>
            <pc:sldMk cId="353478251" sldId="384"/>
            <ac:spMk id="4" creationId="{98FC55B2-7E89-4E45-98E2-160FB5EE5744}"/>
          </ac:spMkLst>
        </pc:spChg>
        <pc:spChg chg="add mod">
          <ac:chgData name="Benade, Gerdus" userId="15349777-206e-4d7a-8365-52131a346f04" providerId="ADAL" clId="{A9F11CE9-14EE-47A3-87CD-63FCB0A41D12}" dt="2022-10-06T14:10:29.546" v="7538" actId="1035"/>
          <ac:spMkLst>
            <pc:docMk/>
            <pc:sldMk cId="353478251" sldId="384"/>
            <ac:spMk id="7" creationId="{0DA80560-F56E-4861-B923-43751B812693}"/>
          </ac:spMkLst>
        </pc:spChg>
        <pc:spChg chg="add mod">
          <ac:chgData name="Benade, Gerdus" userId="15349777-206e-4d7a-8365-52131a346f04" providerId="ADAL" clId="{A9F11CE9-14EE-47A3-87CD-63FCB0A41D12}" dt="2022-10-06T14:10:35.726" v="7540" actId="1076"/>
          <ac:spMkLst>
            <pc:docMk/>
            <pc:sldMk cId="353478251" sldId="384"/>
            <ac:spMk id="8" creationId="{29F7CFCC-3474-47CB-9572-D0EFC5434B27}"/>
          </ac:spMkLst>
        </pc:spChg>
        <pc:spChg chg="add mod">
          <ac:chgData name="Benade, Gerdus" userId="15349777-206e-4d7a-8365-52131a346f04" providerId="ADAL" clId="{A9F11CE9-14EE-47A3-87CD-63FCB0A41D12}" dt="2022-10-06T14:14:07.046" v="7637" actId="1037"/>
          <ac:spMkLst>
            <pc:docMk/>
            <pc:sldMk cId="353478251" sldId="384"/>
            <ac:spMk id="12" creationId="{91E85486-5FE1-46C5-BAE4-0FBB8BB216B5}"/>
          </ac:spMkLst>
        </pc:spChg>
        <pc:spChg chg="add mod">
          <ac:chgData name="Benade, Gerdus" userId="15349777-206e-4d7a-8365-52131a346f04" providerId="ADAL" clId="{A9F11CE9-14EE-47A3-87CD-63FCB0A41D12}" dt="2022-10-06T14:13:17.658" v="7614" actId="1036"/>
          <ac:spMkLst>
            <pc:docMk/>
            <pc:sldMk cId="353478251" sldId="384"/>
            <ac:spMk id="13" creationId="{EC8FD553-1E68-407A-A8CE-728B644381F4}"/>
          </ac:spMkLst>
        </pc:spChg>
        <pc:spChg chg="add mod">
          <ac:chgData name="Benade, Gerdus" userId="15349777-206e-4d7a-8365-52131a346f04" providerId="ADAL" clId="{A9F11CE9-14EE-47A3-87CD-63FCB0A41D12}" dt="2022-10-06T14:13:34.116" v="7620" actId="208"/>
          <ac:spMkLst>
            <pc:docMk/>
            <pc:sldMk cId="353478251" sldId="384"/>
            <ac:spMk id="14" creationId="{4ABF062B-34B4-45D6-820E-7331D8202F15}"/>
          </ac:spMkLst>
        </pc:spChg>
        <pc:spChg chg="add mod">
          <ac:chgData name="Benade, Gerdus" userId="15349777-206e-4d7a-8365-52131a346f04" providerId="ADAL" clId="{A9F11CE9-14EE-47A3-87CD-63FCB0A41D12}" dt="2022-10-06T14:13:56.949" v="7634" actId="1037"/>
          <ac:spMkLst>
            <pc:docMk/>
            <pc:sldMk cId="353478251" sldId="384"/>
            <ac:spMk id="15" creationId="{F241D728-795A-4D2A-9830-4C6315F1EB9C}"/>
          </ac:spMkLst>
        </pc:spChg>
        <pc:spChg chg="add mod">
          <ac:chgData name="Benade, Gerdus" userId="15349777-206e-4d7a-8365-52131a346f04" providerId="ADAL" clId="{A9F11CE9-14EE-47A3-87CD-63FCB0A41D12}" dt="2022-10-06T14:15:26.243" v="7645" actId="1076"/>
          <ac:spMkLst>
            <pc:docMk/>
            <pc:sldMk cId="353478251" sldId="384"/>
            <ac:spMk id="16" creationId="{B7D7791F-7B57-4B58-8C1E-F68152CC2626}"/>
          </ac:spMkLst>
        </pc:spChg>
        <pc:picChg chg="add mod modCrop">
          <ac:chgData name="Benade, Gerdus" userId="15349777-206e-4d7a-8365-52131a346f04" providerId="ADAL" clId="{A9F11CE9-14EE-47A3-87CD-63FCB0A41D12}" dt="2022-10-06T14:15:20.915" v="7644" actId="1076"/>
          <ac:picMkLst>
            <pc:docMk/>
            <pc:sldMk cId="353478251" sldId="384"/>
            <ac:picMk id="6" creationId="{3CD9D10D-6B8B-4DC2-A541-F402DD05AA88}"/>
          </ac:picMkLst>
        </pc:picChg>
        <pc:picChg chg="add mod">
          <ac:chgData name="Benade, Gerdus" userId="15349777-206e-4d7a-8365-52131a346f04" providerId="ADAL" clId="{A9F11CE9-14EE-47A3-87CD-63FCB0A41D12}" dt="2022-10-06T14:15:44.339" v="7646" actId="14100"/>
          <ac:picMkLst>
            <pc:docMk/>
            <pc:sldMk cId="353478251" sldId="384"/>
            <ac:picMk id="9" creationId="{6A7869C8-183F-46A0-A155-7D6F57EB3006}"/>
          </ac:picMkLst>
        </pc:picChg>
        <pc:picChg chg="add mod">
          <ac:chgData name="Benade, Gerdus" userId="15349777-206e-4d7a-8365-52131a346f04" providerId="ADAL" clId="{A9F11CE9-14EE-47A3-87CD-63FCB0A41D12}" dt="2022-10-06T14:11:44.759" v="7562" actId="1076"/>
          <ac:picMkLst>
            <pc:docMk/>
            <pc:sldMk cId="353478251" sldId="384"/>
            <ac:picMk id="10" creationId="{E582B624-5CE2-42A2-BB43-A2A3096140B4}"/>
          </ac:picMkLst>
        </pc:picChg>
        <pc:picChg chg="add mod">
          <ac:chgData name="Benade, Gerdus" userId="15349777-206e-4d7a-8365-52131a346f04" providerId="ADAL" clId="{A9F11CE9-14EE-47A3-87CD-63FCB0A41D12}" dt="2022-10-06T14:12:30.648" v="7596" actId="1076"/>
          <ac:picMkLst>
            <pc:docMk/>
            <pc:sldMk cId="353478251" sldId="384"/>
            <ac:picMk id="11" creationId="{18142BB5-AE46-45BD-B4F1-2481D8253763}"/>
          </ac:picMkLst>
        </pc:picChg>
      </pc:sldChg>
      <pc:sldChg chg="del">
        <pc:chgData name="Benade, Gerdus" userId="15349777-206e-4d7a-8365-52131a346f04" providerId="ADAL" clId="{A9F11CE9-14EE-47A3-87CD-63FCB0A41D12}" dt="2022-10-05T02:57:43.499" v="107" actId="47"/>
        <pc:sldMkLst>
          <pc:docMk/>
          <pc:sldMk cId="1554048541" sldId="384"/>
        </pc:sldMkLst>
      </pc:sldChg>
      <pc:sldChg chg="addSp delSp modSp new mod ord modAnim modNotesTx">
        <pc:chgData name="Benade, Gerdus" userId="15349777-206e-4d7a-8365-52131a346f04" providerId="ADAL" clId="{A9F11CE9-14EE-47A3-87CD-63FCB0A41D12}" dt="2022-10-07T02:06:58.710" v="19483" actId="20577"/>
        <pc:sldMkLst>
          <pc:docMk/>
          <pc:sldMk cId="3149689171" sldId="385"/>
        </pc:sldMkLst>
        <pc:spChg chg="mod">
          <ac:chgData name="Benade, Gerdus" userId="15349777-206e-4d7a-8365-52131a346f04" providerId="ADAL" clId="{A9F11CE9-14EE-47A3-87CD-63FCB0A41D12}" dt="2022-10-05T04:00:16.957" v="2882" actId="20577"/>
          <ac:spMkLst>
            <pc:docMk/>
            <pc:sldMk cId="3149689171" sldId="385"/>
            <ac:spMk id="2" creationId="{74424A38-6608-4EE9-8ACC-D549FF2AE42B}"/>
          </ac:spMkLst>
        </pc:spChg>
        <pc:spChg chg="mod">
          <ac:chgData name="Benade, Gerdus" userId="15349777-206e-4d7a-8365-52131a346f04" providerId="ADAL" clId="{A9F11CE9-14EE-47A3-87CD-63FCB0A41D12}" dt="2022-10-06T21:59:24.493" v="12228" actId="20577"/>
          <ac:spMkLst>
            <pc:docMk/>
            <pc:sldMk cId="3149689171" sldId="385"/>
            <ac:spMk id="3" creationId="{E70DD3D5-8F43-408C-9D54-0C4FAC0C3E4E}"/>
          </ac:spMkLst>
        </pc:spChg>
        <pc:spChg chg="add mod">
          <ac:chgData name="Benade, Gerdus" userId="15349777-206e-4d7a-8365-52131a346f04" providerId="ADAL" clId="{A9F11CE9-14EE-47A3-87CD-63FCB0A41D12}" dt="2022-10-06T22:00:51.209" v="12234" actId="1582"/>
          <ac:spMkLst>
            <pc:docMk/>
            <pc:sldMk cId="3149689171" sldId="385"/>
            <ac:spMk id="6" creationId="{B9F49F6B-ECBF-4985-BA19-72FF88A2626C}"/>
          </ac:spMkLst>
        </pc:spChg>
        <pc:spChg chg="add mod">
          <ac:chgData name="Benade, Gerdus" userId="15349777-206e-4d7a-8365-52131a346f04" providerId="ADAL" clId="{A9F11CE9-14EE-47A3-87CD-63FCB0A41D12}" dt="2022-10-06T22:00:51.209" v="12234" actId="1582"/>
          <ac:spMkLst>
            <pc:docMk/>
            <pc:sldMk cId="3149689171" sldId="385"/>
            <ac:spMk id="7" creationId="{ADF3CD5B-B2F3-4B5C-83D0-79B9101D5A26}"/>
          </ac:spMkLst>
        </pc:spChg>
        <pc:spChg chg="add mod">
          <ac:chgData name="Benade, Gerdus" userId="15349777-206e-4d7a-8365-52131a346f04" providerId="ADAL" clId="{A9F11CE9-14EE-47A3-87CD-63FCB0A41D12}" dt="2022-10-06T14:17:38.889" v="7735" actId="1076"/>
          <ac:spMkLst>
            <pc:docMk/>
            <pc:sldMk cId="3149689171" sldId="385"/>
            <ac:spMk id="8" creationId="{EEF67000-7DD5-42EF-A398-2E009D168779}"/>
          </ac:spMkLst>
        </pc:spChg>
        <pc:spChg chg="add del">
          <ac:chgData name="Benade, Gerdus" userId="15349777-206e-4d7a-8365-52131a346f04" providerId="ADAL" clId="{A9F11CE9-14EE-47A3-87CD-63FCB0A41D12}" dt="2022-10-06T14:20:50.736" v="7867" actId="478"/>
          <ac:spMkLst>
            <pc:docMk/>
            <pc:sldMk cId="3149689171" sldId="385"/>
            <ac:spMk id="12" creationId="{340D8103-3CDD-4488-B0C5-41339CC9889F}"/>
          </ac:spMkLst>
        </pc:spChg>
        <pc:spChg chg="add del mod">
          <ac:chgData name="Benade, Gerdus" userId="15349777-206e-4d7a-8365-52131a346f04" providerId="ADAL" clId="{A9F11CE9-14EE-47A3-87CD-63FCB0A41D12}" dt="2022-10-06T14:21:37.104" v="7880" actId="478"/>
          <ac:spMkLst>
            <pc:docMk/>
            <pc:sldMk cId="3149689171" sldId="385"/>
            <ac:spMk id="13" creationId="{BB4D5787-0152-4A6F-BAEF-7B6EFE8C5A4D}"/>
          </ac:spMkLst>
        </pc:spChg>
        <pc:spChg chg="add mod">
          <ac:chgData name="Benade, Gerdus" userId="15349777-206e-4d7a-8365-52131a346f04" providerId="ADAL" clId="{A9F11CE9-14EE-47A3-87CD-63FCB0A41D12}" dt="2022-10-06T22:01:08.622" v="12235" actId="1582"/>
          <ac:spMkLst>
            <pc:docMk/>
            <pc:sldMk cId="3149689171" sldId="385"/>
            <ac:spMk id="14" creationId="{A642F129-CF3D-4CAF-AE97-A2D8DC01AAFD}"/>
          </ac:spMkLst>
        </pc:spChg>
        <pc:spChg chg="add mod">
          <ac:chgData name="Benade, Gerdus" userId="15349777-206e-4d7a-8365-52131a346f04" providerId="ADAL" clId="{A9F11CE9-14EE-47A3-87CD-63FCB0A41D12}" dt="2022-10-06T22:01:08.622" v="12235" actId="1582"/>
          <ac:spMkLst>
            <pc:docMk/>
            <pc:sldMk cId="3149689171" sldId="385"/>
            <ac:spMk id="15" creationId="{18E374D7-DF01-494A-A526-D989E51CE6E1}"/>
          </ac:spMkLst>
        </pc:spChg>
        <pc:spChg chg="add mod">
          <ac:chgData name="Benade, Gerdus" userId="15349777-206e-4d7a-8365-52131a346f04" providerId="ADAL" clId="{A9F11CE9-14EE-47A3-87CD-63FCB0A41D12}" dt="2022-10-06T22:01:08.622" v="12235" actId="1582"/>
          <ac:spMkLst>
            <pc:docMk/>
            <pc:sldMk cId="3149689171" sldId="385"/>
            <ac:spMk id="16" creationId="{8E54F8F0-0C60-4F8D-BFA7-F600D7E177F5}"/>
          </ac:spMkLst>
        </pc:spChg>
        <pc:spChg chg="add mod">
          <ac:chgData name="Benade, Gerdus" userId="15349777-206e-4d7a-8365-52131a346f04" providerId="ADAL" clId="{A9F11CE9-14EE-47A3-87CD-63FCB0A41D12}" dt="2022-10-06T22:01:08.622" v="12235" actId="1582"/>
          <ac:spMkLst>
            <pc:docMk/>
            <pc:sldMk cId="3149689171" sldId="385"/>
            <ac:spMk id="17" creationId="{3DA36E5E-FDE0-40C8-8DD4-AF49F65DEE6C}"/>
          </ac:spMkLst>
        </pc:spChg>
        <pc:picChg chg="add mod">
          <ac:chgData name="Benade, Gerdus" userId="15349777-206e-4d7a-8365-52131a346f04" providerId="ADAL" clId="{A9F11CE9-14EE-47A3-87CD-63FCB0A41D12}" dt="2022-10-06T21:58:27.918" v="12181" actId="1076"/>
          <ac:picMkLst>
            <pc:docMk/>
            <pc:sldMk cId="3149689171" sldId="385"/>
            <ac:picMk id="5" creationId="{3A88ACAB-A445-4019-9986-0829CD04F76F}"/>
          </ac:picMkLst>
        </pc:picChg>
        <pc:picChg chg="add mod">
          <ac:chgData name="Benade, Gerdus" userId="15349777-206e-4d7a-8365-52131a346f04" providerId="ADAL" clId="{A9F11CE9-14EE-47A3-87CD-63FCB0A41D12}" dt="2022-10-06T21:58:44.252" v="12219" actId="1036"/>
          <ac:picMkLst>
            <pc:docMk/>
            <pc:sldMk cId="3149689171" sldId="385"/>
            <ac:picMk id="9" creationId="{D1F8C146-C819-4C43-A51C-A513C66808EF}"/>
          </ac:picMkLst>
        </pc:picChg>
        <pc:picChg chg="add mod">
          <ac:chgData name="Benade, Gerdus" userId="15349777-206e-4d7a-8365-52131a346f04" providerId="ADAL" clId="{A9F11CE9-14EE-47A3-87CD-63FCB0A41D12}" dt="2022-10-06T21:58:39.985" v="12200" actId="1036"/>
          <ac:picMkLst>
            <pc:docMk/>
            <pc:sldMk cId="3149689171" sldId="385"/>
            <ac:picMk id="10" creationId="{DFB2EB83-70B1-433C-B00F-312822A25EE5}"/>
          </ac:picMkLst>
        </pc:picChg>
        <pc:picChg chg="add mod">
          <ac:chgData name="Benade, Gerdus" userId="15349777-206e-4d7a-8365-52131a346f04" providerId="ADAL" clId="{A9F11CE9-14EE-47A3-87CD-63FCB0A41D12}" dt="2022-10-06T21:58:39.985" v="12200" actId="1036"/>
          <ac:picMkLst>
            <pc:docMk/>
            <pc:sldMk cId="3149689171" sldId="385"/>
            <ac:picMk id="11" creationId="{CFEB568C-F967-4B1A-ACE1-AAB3C12E0A35}"/>
          </ac:picMkLst>
        </pc:picChg>
      </pc:sldChg>
      <pc:sldChg chg="modSp new add del mod">
        <pc:chgData name="Benade, Gerdus" userId="15349777-206e-4d7a-8365-52131a346f04" providerId="ADAL" clId="{A9F11CE9-14EE-47A3-87CD-63FCB0A41D12}" dt="2022-10-05T06:01:25.813" v="4987" actId="47"/>
        <pc:sldMkLst>
          <pc:docMk/>
          <pc:sldMk cId="3287708170" sldId="386"/>
        </pc:sldMkLst>
        <pc:spChg chg="mod">
          <ac:chgData name="Benade, Gerdus" userId="15349777-206e-4d7a-8365-52131a346f04" providerId="ADAL" clId="{A9F11CE9-14EE-47A3-87CD-63FCB0A41D12}" dt="2022-10-05T03:03:38.555" v="494" actId="20577"/>
          <ac:spMkLst>
            <pc:docMk/>
            <pc:sldMk cId="3287708170" sldId="386"/>
            <ac:spMk id="2" creationId="{2FD346D2-2AAA-4F54-B1A5-352086B9CA33}"/>
          </ac:spMkLst>
        </pc:spChg>
        <pc:spChg chg="mod">
          <ac:chgData name="Benade, Gerdus" userId="15349777-206e-4d7a-8365-52131a346f04" providerId="ADAL" clId="{A9F11CE9-14EE-47A3-87CD-63FCB0A41D12}" dt="2022-10-05T05:46:17.840" v="4011" actId="20577"/>
          <ac:spMkLst>
            <pc:docMk/>
            <pc:sldMk cId="3287708170" sldId="386"/>
            <ac:spMk id="3" creationId="{03422202-4512-4C88-BC43-EF0067F3F27E}"/>
          </ac:spMkLst>
        </pc:spChg>
      </pc:sldChg>
      <pc:sldChg chg="modSp new mod ord modShow modNotesTx">
        <pc:chgData name="Benade, Gerdus" userId="15349777-206e-4d7a-8365-52131a346f04" providerId="ADAL" clId="{A9F11CE9-14EE-47A3-87CD-63FCB0A41D12}" dt="2022-10-07T01:56:55.591" v="18958"/>
        <pc:sldMkLst>
          <pc:docMk/>
          <pc:sldMk cId="1886587339" sldId="387"/>
        </pc:sldMkLst>
        <pc:spChg chg="mod">
          <ac:chgData name="Benade, Gerdus" userId="15349777-206e-4d7a-8365-52131a346f04" providerId="ADAL" clId="{A9F11CE9-14EE-47A3-87CD-63FCB0A41D12}" dt="2022-10-05T03:43:43.431" v="2161" actId="20577"/>
          <ac:spMkLst>
            <pc:docMk/>
            <pc:sldMk cId="1886587339" sldId="387"/>
            <ac:spMk id="2" creationId="{07FE9A01-657B-4C32-9B15-3660DDA7A556}"/>
          </ac:spMkLst>
        </pc:spChg>
        <pc:spChg chg="mod">
          <ac:chgData name="Benade, Gerdus" userId="15349777-206e-4d7a-8365-52131a346f04" providerId="ADAL" clId="{A9F11CE9-14EE-47A3-87CD-63FCB0A41D12}" dt="2022-10-05T03:38:41.496" v="2151" actId="6549"/>
          <ac:spMkLst>
            <pc:docMk/>
            <pc:sldMk cId="1886587339" sldId="387"/>
            <ac:spMk id="3" creationId="{ABF7E845-735C-4ED2-A6AF-9D0B12642E99}"/>
          </ac:spMkLst>
        </pc:spChg>
      </pc:sldChg>
      <pc:sldChg chg="modSp new del mod">
        <pc:chgData name="Benade, Gerdus" userId="15349777-206e-4d7a-8365-52131a346f04" providerId="ADAL" clId="{A9F11CE9-14EE-47A3-87CD-63FCB0A41D12}" dt="2022-10-05T05:59:53.339" v="4983" actId="47"/>
        <pc:sldMkLst>
          <pc:docMk/>
          <pc:sldMk cId="295699448" sldId="388"/>
        </pc:sldMkLst>
        <pc:spChg chg="mod">
          <ac:chgData name="Benade, Gerdus" userId="15349777-206e-4d7a-8365-52131a346f04" providerId="ADAL" clId="{A9F11CE9-14EE-47A3-87CD-63FCB0A41D12}" dt="2022-10-05T03:04:03.788" v="544" actId="20577"/>
          <ac:spMkLst>
            <pc:docMk/>
            <pc:sldMk cId="295699448" sldId="388"/>
            <ac:spMk id="2" creationId="{AF511E02-1EF8-492F-B66B-84ED5B8E28C2}"/>
          </ac:spMkLst>
        </pc:spChg>
      </pc:sldChg>
      <pc:sldChg chg="addSp delSp modSp new mod delAnim modAnim modNotesTx">
        <pc:chgData name="Benade, Gerdus" userId="15349777-206e-4d7a-8365-52131a346f04" providerId="ADAL" clId="{A9F11CE9-14EE-47A3-87CD-63FCB0A41D12}" dt="2022-10-07T02:15:04.831" v="19513"/>
        <pc:sldMkLst>
          <pc:docMk/>
          <pc:sldMk cId="3367248921" sldId="389"/>
        </pc:sldMkLst>
        <pc:spChg chg="mod">
          <ac:chgData name="Benade, Gerdus" userId="15349777-206e-4d7a-8365-52131a346f04" providerId="ADAL" clId="{A9F11CE9-14EE-47A3-87CD-63FCB0A41D12}" dt="2022-10-05T05:59:27.046" v="4976" actId="1076"/>
          <ac:spMkLst>
            <pc:docMk/>
            <pc:sldMk cId="3367248921" sldId="389"/>
            <ac:spMk id="2" creationId="{4A4D9A67-28BA-4B8A-8CB6-F83FCC58A616}"/>
          </ac:spMkLst>
        </pc:spChg>
        <pc:spChg chg="mod ord">
          <ac:chgData name="Benade, Gerdus" userId="15349777-206e-4d7a-8365-52131a346f04" providerId="ADAL" clId="{A9F11CE9-14EE-47A3-87CD-63FCB0A41D12}" dt="2022-10-07T02:13:06.916" v="19495"/>
          <ac:spMkLst>
            <pc:docMk/>
            <pc:sldMk cId="3367248921" sldId="389"/>
            <ac:spMk id="3" creationId="{F0A4D051-DD6A-4558-B999-005A21365D50}"/>
          </ac:spMkLst>
        </pc:spChg>
        <pc:spChg chg="add mod">
          <ac:chgData name="Benade, Gerdus" userId="15349777-206e-4d7a-8365-52131a346f04" providerId="ADAL" clId="{A9F11CE9-14EE-47A3-87CD-63FCB0A41D12}" dt="2022-10-07T00:04:42.330" v="13432" actId="20577"/>
          <ac:spMkLst>
            <pc:docMk/>
            <pc:sldMk cId="3367248921" sldId="389"/>
            <ac:spMk id="4" creationId="{B587180C-E429-42E0-815A-DF2E43AC3693}"/>
          </ac:spMkLst>
        </pc:spChg>
        <pc:spChg chg="add mod">
          <ac:chgData name="Benade, Gerdus" userId="15349777-206e-4d7a-8365-52131a346f04" providerId="ADAL" clId="{A9F11CE9-14EE-47A3-87CD-63FCB0A41D12}" dt="2022-10-07T00:15:21.291" v="14029" actId="1035"/>
          <ac:spMkLst>
            <pc:docMk/>
            <pc:sldMk cId="3367248921" sldId="389"/>
            <ac:spMk id="5" creationId="{E3E4A29A-46BF-40BC-85F2-5564FCCE2740}"/>
          </ac:spMkLst>
        </pc:spChg>
        <pc:spChg chg="add del mod">
          <ac:chgData name="Benade, Gerdus" userId="15349777-206e-4d7a-8365-52131a346f04" providerId="ADAL" clId="{A9F11CE9-14EE-47A3-87CD-63FCB0A41D12}" dt="2022-10-06T14:34:06.790" v="8132" actId="478"/>
          <ac:spMkLst>
            <pc:docMk/>
            <pc:sldMk cId="3367248921" sldId="389"/>
            <ac:spMk id="10" creationId="{A646795A-9D01-4D8E-8B13-6A36D564E4B3}"/>
          </ac:spMkLst>
        </pc:spChg>
        <pc:spChg chg="add del mod">
          <ac:chgData name="Benade, Gerdus" userId="15349777-206e-4d7a-8365-52131a346f04" providerId="ADAL" clId="{A9F11CE9-14EE-47A3-87CD-63FCB0A41D12}" dt="2022-10-06T14:34:50.361" v="8148" actId="478"/>
          <ac:spMkLst>
            <pc:docMk/>
            <pc:sldMk cId="3367248921" sldId="389"/>
            <ac:spMk id="11" creationId="{FBCE7535-9CCB-415C-BDF7-415765AF40B0}"/>
          </ac:spMkLst>
        </pc:spChg>
        <pc:spChg chg="add mod">
          <ac:chgData name="Benade, Gerdus" userId="15349777-206e-4d7a-8365-52131a346f04" providerId="ADAL" clId="{A9F11CE9-14EE-47A3-87CD-63FCB0A41D12}" dt="2022-10-07T00:13:44.727" v="13991" actId="1038"/>
          <ac:spMkLst>
            <pc:docMk/>
            <pc:sldMk cId="3367248921" sldId="389"/>
            <ac:spMk id="12" creationId="{AD087A9F-287F-4652-B80A-4E584C7E0136}"/>
          </ac:spMkLst>
        </pc:spChg>
        <pc:spChg chg="add mod">
          <ac:chgData name="Benade, Gerdus" userId="15349777-206e-4d7a-8365-52131a346f04" providerId="ADAL" clId="{A9F11CE9-14EE-47A3-87CD-63FCB0A41D12}" dt="2022-10-07T00:15:09.213" v="14028" actId="1036"/>
          <ac:spMkLst>
            <pc:docMk/>
            <pc:sldMk cId="3367248921" sldId="389"/>
            <ac:spMk id="14" creationId="{9A465C74-82B0-4223-8A3F-E767AD7CF7D2}"/>
          </ac:spMkLst>
        </pc:spChg>
        <pc:spChg chg="add del mod">
          <ac:chgData name="Benade, Gerdus" userId="15349777-206e-4d7a-8365-52131a346f04" providerId="ADAL" clId="{A9F11CE9-14EE-47A3-87CD-63FCB0A41D12}" dt="2022-10-07T00:12:47.890" v="13979" actId="478"/>
          <ac:spMkLst>
            <pc:docMk/>
            <pc:sldMk cId="3367248921" sldId="389"/>
            <ac:spMk id="17" creationId="{F075E22F-C910-4B73-9E93-D836E40D6894}"/>
          </ac:spMkLst>
        </pc:spChg>
        <pc:spChg chg="add del mod">
          <ac:chgData name="Benade, Gerdus" userId="15349777-206e-4d7a-8365-52131a346f04" providerId="ADAL" clId="{A9F11CE9-14EE-47A3-87CD-63FCB0A41D12}" dt="2022-10-07T00:12:30.299" v="13972" actId="478"/>
          <ac:spMkLst>
            <pc:docMk/>
            <pc:sldMk cId="3367248921" sldId="389"/>
            <ac:spMk id="21" creationId="{259B4C91-8E06-4AF7-A6DA-D8E2550CFE76}"/>
          </ac:spMkLst>
        </pc:spChg>
        <pc:spChg chg="add mod">
          <ac:chgData name="Benade, Gerdus" userId="15349777-206e-4d7a-8365-52131a346f04" providerId="ADAL" clId="{A9F11CE9-14EE-47A3-87CD-63FCB0A41D12}" dt="2022-10-07T00:14:38.425" v="14017" actId="1076"/>
          <ac:spMkLst>
            <pc:docMk/>
            <pc:sldMk cId="3367248921" sldId="389"/>
            <ac:spMk id="22" creationId="{711B777B-D7C5-4D4B-9D84-2ADCC72C4BB7}"/>
          </ac:spMkLst>
        </pc:spChg>
        <pc:graphicFrameChg chg="add mod ord modGraphic">
          <ac:chgData name="Benade, Gerdus" userId="15349777-206e-4d7a-8365-52131a346f04" providerId="ADAL" clId="{A9F11CE9-14EE-47A3-87CD-63FCB0A41D12}" dt="2022-10-07T00:15:03.289" v="14026" actId="14734"/>
          <ac:graphicFrameMkLst>
            <pc:docMk/>
            <pc:sldMk cId="3367248921" sldId="389"/>
            <ac:graphicFrameMk id="8" creationId="{9D501567-E976-430B-BF59-A7849C2A8E69}"/>
          </ac:graphicFrameMkLst>
        </pc:graphicFrameChg>
        <pc:picChg chg="add mod">
          <ac:chgData name="Benade, Gerdus" userId="15349777-206e-4d7a-8365-52131a346f04" providerId="ADAL" clId="{A9F11CE9-14EE-47A3-87CD-63FCB0A41D12}" dt="2022-10-07T00:14:49.902" v="14021" actId="1076"/>
          <ac:picMkLst>
            <pc:docMk/>
            <pc:sldMk cId="3367248921" sldId="389"/>
            <ac:picMk id="7" creationId="{168CEE6F-0FD8-43CF-A2D0-A899864A74E7}"/>
          </ac:picMkLst>
        </pc:picChg>
        <pc:picChg chg="add mod">
          <ac:chgData name="Benade, Gerdus" userId="15349777-206e-4d7a-8365-52131a346f04" providerId="ADAL" clId="{A9F11CE9-14EE-47A3-87CD-63FCB0A41D12}" dt="2022-10-07T00:14:51.733" v="14022" actId="1076"/>
          <ac:picMkLst>
            <pc:docMk/>
            <pc:sldMk cId="3367248921" sldId="389"/>
            <ac:picMk id="9" creationId="{0A1F0767-5A28-4583-8D81-842D5C9969A3}"/>
          </ac:picMkLst>
        </pc:picChg>
        <pc:cxnChg chg="add del mod">
          <ac:chgData name="Benade, Gerdus" userId="15349777-206e-4d7a-8365-52131a346f04" providerId="ADAL" clId="{A9F11CE9-14EE-47A3-87CD-63FCB0A41D12}" dt="2022-10-06T14:29:44.236" v="8055" actId="478"/>
          <ac:cxnSpMkLst>
            <pc:docMk/>
            <pc:sldMk cId="3367248921" sldId="389"/>
            <ac:cxnSpMk id="13" creationId="{98630445-4755-4B3C-9ABC-185D168A35FE}"/>
          </ac:cxnSpMkLst>
        </pc:cxnChg>
        <pc:cxnChg chg="add del mod">
          <ac:chgData name="Benade, Gerdus" userId="15349777-206e-4d7a-8365-52131a346f04" providerId="ADAL" clId="{A9F11CE9-14EE-47A3-87CD-63FCB0A41D12}" dt="2022-10-06T14:29:23.336" v="8050" actId="478"/>
          <ac:cxnSpMkLst>
            <pc:docMk/>
            <pc:sldMk cId="3367248921" sldId="389"/>
            <ac:cxnSpMk id="14" creationId="{419F1DE0-F93F-4719-AC07-217F97386DF7}"/>
          </ac:cxnSpMkLst>
        </pc:cxnChg>
        <pc:cxnChg chg="add mod">
          <ac:chgData name="Benade, Gerdus" userId="15349777-206e-4d7a-8365-52131a346f04" providerId="ADAL" clId="{A9F11CE9-14EE-47A3-87CD-63FCB0A41D12}" dt="2022-10-07T00:14:17.535" v="14014" actId="14100"/>
          <ac:cxnSpMkLst>
            <pc:docMk/>
            <pc:sldMk cId="3367248921" sldId="389"/>
            <ac:cxnSpMk id="15" creationId="{D7599F10-3886-4274-A561-AA67CCC56B00}"/>
          </ac:cxnSpMkLst>
        </pc:cxnChg>
        <pc:cxnChg chg="add del mod">
          <ac:chgData name="Benade, Gerdus" userId="15349777-206e-4d7a-8365-52131a346f04" providerId="ADAL" clId="{A9F11CE9-14EE-47A3-87CD-63FCB0A41D12}" dt="2022-10-06T14:31:08.530" v="8077" actId="478"/>
          <ac:cxnSpMkLst>
            <pc:docMk/>
            <pc:sldMk cId="3367248921" sldId="389"/>
            <ac:cxnSpMk id="16" creationId="{43AF6A16-48CA-4AA2-90E6-DA7A90151441}"/>
          </ac:cxnSpMkLst>
        </pc:cxnChg>
        <pc:cxnChg chg="add del mod">
          <ac:chgData name="Benade, Gerdus" userId="15349777-206e-4d7a-8365-52131a346f04" providerId="ADAL" clId="{A9F11CE9-14EE-47A3-87CD-63FCB0A41D12}" dt="2022-10-07T01:50:26.041" v="18893" actId="478"/>
          <ac:cxnSpMkLst>
            <pc:docMk/>
            <pc:sldMk cId="3367248921" sldId="389"/>
            <ac:cxnSpMk id="18" creationId="{412295CB-0711-4685-BBFC-F42321C4CDA9}"/>
          </ac:cxnSpMkLst>
        </pc:cxnChg>
        <pc:cxnChg chg="add del mod">
          <ac:chgData name="Benade, Gerdus" userId="15349777-206e-4d7a-8365-52131a346f04" providerId="ADAL" clId="{A9F11CE9-14EE-47A3-87CD-63FCB0A41D12}" dt="2022-10-06T14:34:19.593" v="8136" actId="478"/>
          <ac:cxnSpMkLst>
            <pc:docMk/>
            <pc:sldMk cId="3367248921" sldId="389"/>
            <ac:cxnSpMk id="19" creationId="{FC405F5D-5D47-4E45-B3A4-7EC6B52CCA59}"/>
          </ac:cxnSpMkLst>
        </pc:cxnChg>
      </pc:sldChg>
      <pc:sldChg chg="modSp new del mod">
        <pc:chgData name="Benade, Gerdus" userId="15349777-206e-4d7a-8365-52131a346f04" providerId="ADAL" clId="{A9F11CE9-14EE-47A3-87CD-63FCB0A41D12}" dt="2022-10-05T05:59:57.796" v="4984" actId="47"/>
        <pc:sldMkLst>
          <pc:docMk/>
          <pc:sldMk cId="1270576461" sldId="390"/>
        </pc:sldMkLst>
        <pc:spChg chg="mod">
          <ac:chgData name="Benade, Gerdus" userId="15349777-206e-4d7a-8365-52131a346f04" providerId="ADAL" clId="{A9F11CE9-14EE-47A3-87CD-63FCB0A41D12}" dt="2022-10-05T03:04:59.845" v="699" actId="20577"/>
          <ac:spMkLst>
            <pc:docMk/>
            <pc:sldMk cId="1270576461" sldId="390"/>
            <ac:spMk id="2" creationId="{1D86D812-015C-4F76-B8C0-A44303AD5014}"/>
          </ac:spMkLst>
        </pc:spChg>
        <pc:spChg chg="mod">
          <ac:chgData name="Benade, Gerdus" userId="15349777-206e-4d7a-8365-52131a346f04" providerId="ADAL" clId="{A9F11CE9-14EE-47A3-87CD-63FCB0A41D12}" dt="2022-10-05T03:06:23.941" v="807" actId="20577"/>
          <ac:spMkLst>
            <pc:docMk/>
            <pc:sldMk cId="1270576461" sldId="390"/>
            <ac:spMk id="3" creationId="{9A3F7BE6-E6E7-43B0-82B9-C8FB8B01D7CB}"/>
          </ac:spMkLst>
        </pc:spChg>
      </pc:sldChg>
      <pc:sldChg chg="addSp modSp new mod modAnim modNotesTx">
        <pc:chgData name="Benade, Gerdus" userId="15349777-206e-4d7a-8365-52131a346f04" providerId="ADAL" clId="{A9F11CE9-14EE-47A3-87CD-63FCB0A41D12}" dt="2022-10-07T02:17:36.267" v="19549"/>
        <pc:sldMkLst>
          <pc:docMk/>
          <pc:sldMk cId="1713479824" sldId="391"/>
        </pc:sldMkLst>
        <pc:spChg chg="mod">
          <ac:chgData name="Benade, Gerdus" userId="15349777-206e-4d7a-8365-52131a346f04" providerId="ADAL" clId="{A9F11CE9-14EE-47A3-87CD-63FCB0A41D12}" dt="2022-10-07T00:25:12.114" v="14253" actId="20577"/>
          <ac:spMkLst>
            <pc:docMk/>
            <pc:sldMk cId="1713479824" sldId="391"/>
            <ac:spMk id="2" creationId="{60A828FB-90C2-4E13-9365-42459F79C12B}"/>
          </ac:spMkLst>
        </pc:spChg>
        <pc:spChg chg="mod">
          <ac:chgData name="Benade, Gerdus" userId="15349777-206e-4d7a-8365-52131a346f04" providerId="ADAL" clId="{A9F11CE9-14EE-47A3-87CD-63FCB0A41D12}" dt="2022-10-07T02:17:33.239" v="19548" actId="20577"/>
          <ac:spMkLst>
            <pc:docMk/>
            <pc:sldMk cId="1713479824" sldId="391"/>
            <ac:spMk id="3" creationId="{200A7BBE-9A74-4293-A442-06337193B572}"/>
          </ac:spMkLst>
        </pc:spChg>
        <pc:spChg chg="add mod">
          <ac:chgData name="Benade, Gerdus" userId="15349777-206e-4d7a-8365-52131a346f04" providerId="ADAL" clId="{A9F11CE9-14EE-47A3-87CD-63FCB0A41D12}" dt="2022-10-07T00:28:49.214" v="14373" actId="14100"/>
          <ac:spMkLst>
            <pc:docMk/>
            <pc:sldMk cId="1713479824" sldId="391"/>
            <ac:spMk id="4" creationId="{EE1DE891-960B-43D0-A0AC-816F3CE090AC}"/>
          </ac:spMkLst>
        </pc:spChg>
      </pc:sldChg>
      <pc:sldChg chg="modSp new del mod">
        <pc:chgData name="Benade, Gerdus" userId="15349777-206e-4d7a-8365-52131a346f04" providerId="ADAL" clId="{A9F11CE9-14EE-47A3-87CD-63FCB0A41D12}" dt="2022-10-07T02:20:57.796" v="19563" actId="2696"/>
        <pc:sldMkLst>
          <pc:docMk/>
          <pc:sldMk cId="528757099" sldId="392"/>
        </pc:sldMkLst>
        <pc:spChg chg="mod">
          <ac:chgData name="Benade, Gerdus" userId="15349777-206e-4d7a-8365-52131a346f04" providerId="ADAL" clId="{A9F11CE9-14EE-47A3-87CD-63FCB0A41D12}" dt="2022-10-06T15:31:18.755" v="10511" actId="20577"/>
          <ac:spMkLst>
            <pc:docMk/>
            <pc:sldMk cId="528757099" sldId="392"/>
            <ac:spMk id="2" creationId="{106E713E-0296-4D01-B87C-191FC618B451}"/>
          </ac:spMkLst>
        </pc:spChg>
        <pc:spChg chg="mod">
          <ac:chgData name="Benade, Gerdus" userId="15349777-206e-4d7a-8365-52131a346f04" providerId="ADAL" clId="{A9F11CE9-14EE-47A3-87CD-63FCB0A41D12}" dt="2022-10-07T01:21:06.375" v="16416" actId="20578"/>
          <ac:spMkLst>
            <pc:docMk/>
            <pc:sldMk cId="528757099" sldId="392"/>
            <ac:spMk id="3" creationId="{3B6A0903-D659-4787-82B1-B47A05C90D68}"/>
          </ac:spMkLst>
        </pc:spChg>
      </pc:sldChg>
      <pc:sldChg chg="modSp new del mod">
        <pc:chgData name="Benade, Gerdus" userId="15349777-206e-4d7a-8365-52131a346f04" providerId="ADAL" clId="{A9F11CE9-14EE-47A3-87CD-63FCB0A41D12}" dt="2022-10-06T15:30:10.297" v="10487" actId="47"/>
        <pc:sldMkLst>
          <pc:docMk/>
          <pc:sldMk cId="3496247652" sldId="393"/>
        </pc:sldMkLst>
        <pc:spChg chg="mod">
          <ac:chgData name="Benade, Gerdus" userId="15349777-206e-4d7a-8365-52131a346f04" providerId="ADAL" clId="{A9F11CE9-14EE-47A3-87CD-63FCB0A41D12}" dt="2022-10-05T03:08:27.123" v="826" actId="20577"/>
          <ac:spMkLst>
            <pc:docMk/>
            <pc:sldMk cId="3496247652" sldId="393"/>
            <ac:spMk id="2" creationId="{2CD4A402-2A06-491B-888A-3E7DA33CB4FF}"/>
          </ac:spMkLst>
        </pc:spChg>
      </pc:sldChg>
      <pc:sldChg chg="addSp delSp modSp new mod modNotesTx">
        <pc:chgData name="Benade, Gerdus" userId="15349777-206e-4d7a-8365-52131a346f04" providerId="ADAL" clId="{A9F11CE9-14EE-47A3-87CD-63FCB0A41D12}" dt="2022-10-07T01:55:27.251" v="18904" actId="1076"/>
        <pc:sldMkLst>
          <pc:docMk/>
          <pc:sldMk cId="771352001" sldId="394"/>
        </pc:sldMkLst>
        <pc:spChg chg="mod">
          <ac:chgData name="Benade, Gerdus" userId="15349777-206e-4d7a-8365-52131a346f04" providerId="ADAL" clId="{A9F11CE9-14EE-47A3-87CD-63FCB0A41D12}" dt="2022-10-07T01:31:53.787" v="17554" actId="20577"/>
          <ac:spMkLst>
            <pc:docMk/>
            <pc:sldMk cId="771352001" sldId="394"/>
            <ac:spMk id="2" creationId="{D33B5D4A-48EE-40D8-84B0-129C4AA759F9}"/>
          </ac:spMkLst>
        </pc:spChg>
        <pc:picChg chg="add del mod">
          <ac:chgData name="Benade, Gerdus" userId="15349777-206e-4d7a-8365-52131a346f04" providerId="ADAL" clId="{A9F11CE9-14EE-47A3-87CD-63FCB0A41D12}" dt="2022-10-07T01:31:11.049" v="17549" actId="478"/>
          <ac:picMkLst>
            <pc:docMk/>
            <pc:sldMk cId="771352001" sldId="394"/>
            <ac:picMk id="6" creationId="{C564A99F-FB4C-4E8F-BE11-870D703A9468}"/>
          </ac:picMkLst>
        </pc:picChg>
        <pc:picChg chg="add mod modCrop">
          <ac:chgData name="Benade, Gerdus" userId="15349777-206e-4d7a-8365-52131a346f04" providerId="ADAL" clId="{A9F11CE9-14EE-47A3-87CD-63FCB0A41D12}" dt="2022-10-07T01:55:27.251" v="18904" actId="1076"/>
          <ac:picMkLst>
            <pc:docMk/>
            <pc:sldMk cId="771352001" sldId="394"/>
            <ac:picMk id="7" creationId="{FAA49A96-AC35-4A98-B491-7D37887BF164}"/>
          </ac:picMkLst>
        </pc:picChg>
      </pc:sldChg>
      <pc:sldChg chg="addSp delSp modSp new mod modAnim modNotesTx">
        <pc:chgData name="Benade, Gerdus" userId="15349777-206e-4d7a-8365-52131a346f04" providerId="ADAL" clId="{A9F11CE9-14EE-47A3-87CD-63FCB0A41D12}" dt="2022-10-07T02:23:26.699" v="19567"/>
        <pc:sldMkLst>
          <pc:docMk/>
          <pc:sldMk cId="2987256788" sldId="395"/>
        </pc:sldMkLst>
        <pc:spChg chg="mod">
          <ac:chgData name="Benade, Gerdus" userId="15349777-206e-4d7a-8365-52131a346f04" providerId="ADAL" clId="{A9F11CE9-14EE-47A3-87CD-63FCB0A41D12}" dt="2022-10-06T14:24:23.165" v="7965" actId="20577"/>
          <ac:spMkLst>
            <pc:docMk/>
            <pc:sldMk cId="2987256788" sldId="395"/>
            <ac:spMk id="2" creationId="{C53E9E7D-6165-49B2-B560-E774FE4D5172}"/>
          </ac:spMkLst>
        </pc:spChg>
        <pc:spChg chg="mod">
          <ac:chgData name="Benade, Gerdus" userId="15349777-206e-4d7a-8365-52131a346f04" providerId="ADAL" clId="{A9F11CE9-14EE-47A3-87CD-63FCB0A41D12}" dt="2022-10-06T14:05:26.042" v="7328" actId="20577"/>
          <ac:spMkLst>
            <pc:docMk/>
            <pc:sldMk cId="2987256788" sldId="395"/>
            <ac:spMk id="3" creationId="{AFFBCB04-E817-4E7C-A35A-010451A7B3DC}"/>
          </ac:spMkLst>
        </pc:spChg>
        <pc:spChg chg="add mod">
          <ac:chgData name="Benade, Gerdus" userId="15349777-206e-4d7a-8365-52131a346f04" providerId="ADAL" clId="{A9F11CE9-14EE-47A3-87CD-63FCB0A41D12}" dt="2022-10-06T14:06:29.382" v="7392" actId="1076"/>
          <ac:spMkLst>
            <pc:docMk/>
            <pc:sldMk cId="2987256788" sldId="395"/>
            <ac:spMk id="22" creationId="{E37E4B27-D920-43B7-AF8C-7D1F308A3DCA}"/>
          </ac:spMkLst>
        </pc:spChg>
        <pc:spChg chg="add mod">
          <ac:chgData name="Benade, Gerdus" userId="15349777-206e-4d7a-8365-52131a346f04" providerId="ADAL" clId="{A9F11CE9-14EE-47A3-87CD-63FCB0A41D12}" dt="2022-10-06T14:24:36.520" v="7968" actId="255"/>
          <ac:spMkLst>
            <pc:docMk/>
            <pc:sldMk cId="2987256788" sldId="395"/>
            <ac:spMk id="35" creationId="{8D22D29A-73C2-4875-B7DA-FC68D636C9B4}"/>
          </ac:spMkLst>
        </pc:spChg>
        <pc:graphicFrameChg chg="add del mod modGraphic">
          <ac:chgData name="Benade, Gerdus" userId="15349777-206e-4d7a-8365-52131a346f04" providerId="ADAL" clId="{A9F11CE9-14EE-47A3-87CD-63FCB0A41D12}" dt="2022-10-06T14:06:45.946" v="7393" actId="478"/>
          <ac:graphicFrameMkLst>
            <pc:docMk/>
            <pc:sldMk cId="2987256788" sldId="395"/>
            <ac:graphicFrameMk id="6" creationId="{32010664-5D91-48AF-9DE7-4E3ADE996877}"/>
          </ac:graphicFrameMkLst>
        </pc:graphicFrameChg>
        <pc:picChg chg="add mod">
          <ac:chgData name="Benade, Gerdus" userId="15349777-206e-4d7a-8365-52131a346f04" providerId="ADAL" clId="{A9F11CE9-14EE-47A3-87CD-63FCB0A41D12}" dt="2022-10-06T14:00:16.745" v="7169" actId="1035"/>
          <ac:picMkLst>
            <pc:docMk/>
            <pc:sldMk cId="2987256788" sldId="395"/>
            <ac:picMk id="5" creationId="{1B93FAF7-F7FA-4FF1-9E3A-3DB937DCFBA4}"/>
          </ac:picMkLst>
        </pc:picChg>
        <pc:picChg chg="add del mod">
          <ac:chgData name="Benade, Gerdus" userId="15349777-206e-4d7a-8365-52131a346f04" providerId="ADAL" clId="{A9F11CE9-14EE-47A3-87CD-63FCB0A41D12}" dt="2022-10-06T14:06:45.946" v="7393" actId="478"/>
          <ac:picMkLst>
            <pc:docMk/>
            <pc:sldMk cId="2987256788" sldId="395"/>
            <ac:picMk id="7" creationId="{8B2B3054-3A8A-4EFE-BAB1-26CB8FEAD3CD}"/>
          </ac:picMkLst>
        </pc:picChg>
        <pc:picChg chg="add del mod">
          <ac:chgData name="Benade, Gerdus" userId="15349777-206e-4d7a-8365-52131a346f04" providerId="ADAL" clId="{A9F11CE9-14EE-47A3-87CD-63FCB0A41D12}" dt="2022-10-06T14:06:45.946" v="7393" actId="478"/>
          <ac:picMkLst>
            <pc:docMk/>
            <pc:sldMk cId="2987256788" sldId="395"/>
            <ac:picMk id="8" creationId="{774BFC15-037A-4772-B5B8-2766B22E1CBF}"/>
          </ac:picMkLst>
        </pc:picChg>
        <pc:picChg chg="add del mod">
          <ac:chgData name="Benade, Gerdus" userId="15349777-206e-4d7a-8365-52131a346f04" providerId="ADAL" clId="{A9F11CE9-14EE-47A3-87CD-63FCB0A41D12}" dt="2022-10-06T14:06:45.946" v="7393" actId="478"/>
          <ac:picMkLst>
            <pc:docMk/>
            <pc:sldMk cId="2987256788" sldId="395"/>
            <ac:picMk id="9" creationId="{23C48023-A594-4D90-AE77-0DB13AC68E35}"/>
          </ac:picMkLst>
        </pc:picChg>
        <pc:picChg chg="add del mod">
          <ac:chgData name="Benade, Gerdus" userId="15349777-206e-4d7a-8365-52131a346f04" providerId="ADAL" clId="{A9F11CE9-14EE-47A3-87CD-63FCB0A41D12}" dt="2022-10-06T14:06:45.946" v="7393" actId="478"/>
          <ac:picMkLst>
            <pc:docMk/>
            <pc:sldMk cId="2987256788" sldId="395"/>
            <ac:picMk id="10" creationId="{1192EBF1-C662-4EF9-A99C-117D52AF8DDF}"/>
          </ac:picMkLst>
        </pc:picChg>
        <pc:picChg chg="add del mod">
          <ac:chgData name="Benade, Gerdus" userId="15349777-206e-4d7a-8365-52131a346f04" providerId="ADAL" clId="{A9F11CE9-14EE-47A3-87CD-63FCB0A41D12}" dt="2022-10-06T14:06:45.946" v="7393" actId="478"/>
          <ac:picMkLst>
            <pc:docMk/>
            <pc:sldMk cId="2987256788" sldId="395"/>
            <ac:picMk id="11" creationId="{30AC189A-24B1-45C3-8029-DD18AE264611}"/>
          </ac:picMkLst>
        </pc:picChg>
        <pc:picChg chg="add mod">
          <ac:chgData name="Benade, Gerdus" userId="15349777-206e-4d7a-8365-52131a346f04" providerId="ADAL" clId="{A9F11CE9-14EE-47A3-87CD-63FCB0A41D12}" dt="2022-10-06T14:00:16.745" v="7169" actId="1035"/>
          <ac:picMkLst>
            <pc:docMk/>
            <pc:sldMk cId="2987256788" sldId="395"/>
            <ac:picMk id="14" creationId="{5FD5C9E0-EE61-4EAA-A3AD-0FF439304DEC}"/>
          </ac:picMkLst>
        </pc:picChg>
        <pc:picChg chg="add mod">
          <ac:chgData name="Benade, Gerdus" userId="15349777-206e-4d7a-8365-52131a346f04" providerId="ADAL" clId="{A9F11CE9-14EE-47A3-87CD-63FCB0A41D12}" dt="2022-10-06T14:00:16.745" v="7169" actId="1035"/>
          <ac:picMkLst>
            <pc:docMk/>
            <pc:sldMk cId="2987256788" sldId="395"/>
            <ac:picMk id="15" creationId="{2D067E12-B737-4EF2-A098-51DF372742AE}"/>
          </ac:picMkLst>
        </pc:picChg>
        <pc:picChg chg="add mod">
          <ac:chgData name="Benade, Gerdus" userId="15349777-206e-4d7a-8365-52131a346f04" providerId="ADAL" clId="{A9F11CE9-14EE-47A3-87CD-63FCB0A41D12}" dt="2022-10-06T14:00:16.745" v="7169" actId="1035"/>
          <ac:picMkLst>
            <pc:docMk/>
            <pc:sldMk cId="2987256788" sldId="395"/>
            <ac:picMk id="16" creationId="{AE89F159-C353-490E-8C09-AD3CB056CAAF}"/>
          </ac:picMkLst>
        </pc:picChg>
        <pc:picChg chg="add mod">
          <ac:chgData name="Benade, Gerdus" userId="15349777-206e-4d7a-8365-52131a346f04" providerId="ADAL" clId="{A9F11CE9-14EE-47A3-87CD-63FCB0A41D12}" dt="2022-10-06T14:00:16.745" v="7169" actId="1035"/>
          <ac:picMkLst>
            <pc:docMk/>
            <pc:sldMk cId="2987256788" sldId="395"/>
            <ac:picMk id="17" creationId="{D8C3E0BF-56CA-4D48-96E2-475D8DB6CDAF}"/>
          </ac:picMkLst>
        </pc:picChg>
        <pc:picChg chg="add mod">
          <ac:chgData name="Benade, Gerdus" userId="15349777-206e-4d7a-8365-52131a346f04" providerId="ADAL" clId="{A9F11CE9-14EE-47A3-87CD-63FCB0A41D12}" dt="2022-10-06T14:00:16.745" v="7169" actId="1035"/>
          <ac:picMkLst>
            <pc:docMk/>
            <pc:sldMk cId="2987256788" sldId="395"/>
            <ac:picMk id="18" creationId="{02641157-015B-4416-B271-1F92E613E334}"/>
          </ac:picMkLst>
        </pc:picChg>
        <pc:picChg chg="add del mod">
          <ac:chgData name="Benade, Gerdus" userId="15349777-206e-4d7a-8365-52131a346f04" providerId="ADAL" clId="{A9F11CE9-14EE-47A3-87CD-63FCB0A41D12}" dt="2022-10-06T14:06:45.946" v="7393" actId="478"/>
          <ac:picMkLst>
            <pc:docMk/>
            <pc:sldMk cId="2987256788" sldId="395"/>
            <ac:picMk id="19" creationId="{DF6FB4A1-00ED-4C6F-8D17-933AF7469BBC}"/>
          </ac:picMkLst>
        </pc:picChg>
        <pc:picChg chg="add mod">
          <ac:chgData name="Benade, Gerdus" userId="15349777-206e-4d7a-8365-52131a346f04" providerId="ADAL" clId="{A9F11CE9-14EE-47A3-87CD-63FCB0A41D12}" dt="2022-10-06T14:00:16.745" v="7169" actId="1035"/>
          <ac:picMkLst>
            <pc:docMk/>
            <pc:sldMk cId="2987256788" sldId="395"/>
            <ac:picMk id="20" creationId="{4E465EBD-5838-4C3C-9DCA-635DCD5A72CE}"/>
          </ac:picMkLst>
        </pc:picChg>
        <pc:picChg chg="add mod">
          <ac:chgData name="Benade, Gerdus" userId="15349777-206e-4d7a-8365-52131a346f04" providerId="ADAL" clId="{A9F11CE9-14EE-47A3-87CD-63FCB0A41D12}" dt="2022-10-06T14:00:16.745" v="7169" actId="1035"/>
          <ac:picMkLst>
            <pc:docMk/>
            <pc:sldMk cId="2987256788" sldId="395"/>
            <ac:picMk id="21" creationId="{57ABF837-A743-425E-BFBA-F916C29740A2}"/>
          </ac:picMkLst>
        </pc:picChg>
        <pc:picChg chg="add del mod">
          <ac:chgData name="Benade, Gerdus" userId="15349777-206e-4d7a-8365-52131a346f04" providerId="ADAL" clId="{A9F11CE9-14EE-47A3-87CD-63FCB0A41D12}" dt="2022-10-06T13:59:43.371" v="7122" actId="478"/>
          <ac:picMkLst>
            <pc:docMk/>
            <pc:sldMk cId="2987256788" sldId="395"/>
            <ac:picMk id="24" creationId="{8F221D45-6BC5-4DD2-B760-0A0AF92A5DEF}"/>
          </ac:picMkLst>
        </pc:picChg>
        <pc:picChg chg="add mod">
          <ac:chgData name="Benade, Gerdus" userId="15349777-206e-4d7a-8365-52131a346f04" providerId="ADAL" clId="{A9F11CE9-14EE-47A3-87CD-63FCB0A41D12}" dt="2022-10-06T14:24:28.111" v="7966" actId="1076"/>
          <ac:picMkLst>
            <pc:docMk/>
            <pc:sldMk cId="2987256788" sldId="395"/>
            <ac:picMk id="26" creationId="{ADE24C6E-2B72-4606-84D9-B07069D9C9C2}"/>
          </ac:picMkLst>
        </pc:picChg>
        <pc:picChg chg="add mod">
          <ac:chgData name="Benade, Gerdus" userId="15349777-206e-4d7a-8365-52131a346f04" providerId="ADAL" clId="{A9F11CE9-14EE-47A3-87CD-63FCB0A41D12}" dt="2022-10-06T14:01:36.897" v="7177" actId="1076"/>
          <ac:picMkLst>
            <pc:docMk/>
            <pc:sldMk cId="2987256788" sldId="395"/>
            <ac:picMk id="27" creationId="{24C36CBB-DAF4-4EDD-9E9E-B1C12CE8538F}"/>
          </ac:picMkLst>
        </pc:picChg>
        <pc:picChg chg="add mod">
          <ac:chgData name="Benade, Gerdus" userId="15349777-206e-4d7a-8365-52131a346f04" providerId="ADAL" clId="{A9F11CE9-14EE-47A3-87CD-63FCB0A41D12}" dt="2022-10-06T14:01:59.609" v="7198" actId="1076"/>
          <ac:picMkLst>
            <pc:docMk/>
            <pc:sldMk cId="2987256788" sldId="395"/>
            <ac:picMk id="28" creationId="{592117BA-6149-47D3-9000-75C26529C651}"/>
          </ac:picMkLst>
        </pc:picChg>
        <pc:picChg chg="add mod">
          <ac:chgData name="Benade, Gerdus" userId="15349777-206e-4d7a-8365-52131a346f04" providerId="ADAL" clId="{A9F11CE9-14EE-47A3-87CD-63FCB0A41D12}" dt="2022-10-06T14:03:28.105" v="7263" actId="1037"/>
          <ac:picMkLst>
            <pc:docMk/>
            <pc:sldMk cId="2987256788" sldId="395"/>
            <ac:picMk id="29" creationId="{939F5A8F-D0C5-4CA2-A91B-DE91727B143D}"/>
          </ac:picMkLst>
        </pc:picChg>
        <pc:picChg chg="add mod">
          <ac:chgData name="Benade, Gerdus" userId="15349777-206e-4d7a-8365-52131a346f04" providerId="ADAL" clId="{A9F11CE9-14EE-47A3-87CD-63FCB0A41D12}" dt="2022-10-06T14:03:37.388" v="7265" actId="1076"/>
          <ac:picMkLst>
            <pc:docMk/>
            <pc:sldMk cId="2987256788" sldId="395"/>
            <ac:picMk id="30" creationId="{50DE26A4-4CA4-4B2D-94F3-BCEC9C91357C}"/>
          </ac:picMkLst>
        </pc:picChg>
        <pc:picChg chg="add mod">
          <ac:chgData name="Benade, Gerdus" userId="15349777-206e-4d7a-8365-52131a346f04" providerId="ADAL" clId="{A9F11CE9-14EE-47A3-87CD-63FCB0A41D12}" dt="2022-10-06T14:04:14.088" v="7298" actId="1076"/>
          <ac:picMkLst>
            <pc:docMk/>
            <pc:sldMk cId="2987256788" sldId="395"/>
            <ac:picMk id="31" creationId="{A1CC93E8-F4B7-4618-B12B-605CDFC927EC}"/>
          </ac:picMkLst>
        </pc:picChg>
        <pc:picChg chg="add mod">
          <ac:chgData name="Benade, Gerdus" userId="15349777-206e-4d7a-8365-52131a346f04" providerId="ADAL" clId="{A9F11CE9-14EE-47A3-87CD-63FCB0A41D12}" dt="2022-10-06T14:04:21.634" v="7300" actId="1076"/>
          <ac:picMkLst>
            <pc:docMk/>
            <pc:sldMk cId="2987256788" sldId="395"/>
            <ac:picMk id="32" creationId="{A0F06E06-E082-42E5-B818-A2CFA34D5771}"/>
          </ac:picMkLst>
        </pc:picChg>
        <pc:picChg chg="add mod">
          <ac:chgData name="Benade, Gerdus" userId="15349777-206e-4d7a-8365-52131a346f04" providerId="ADAL" clId="{A9F11CE9-14EE-47A3-87CD-63FCB0A41D12}" dt="2022-10-06T14:05:18.219" v="7325" actId="1037"/>
          <ac:picMkLst>
            <pc:docMk/>
            <pc:sldMk cId="2987256788" sldId="395"/>
            <ac:picMk id="33" creationId="{F21EF2A0-66DD-410E-85E6-BE3FCE9E60B2}"/>
          </ac:picMkLst>
        </pc:picChg>
        <pc:picChg chg="add mod">
          <ac:chgData name="Benade, Gerdus" userId="15349777-206e-4d7a-8365-52131a346f04" providerId="ADAL" clId="{A9F11CE9-14EE-47A3-87CD-63FCB0A41D12}" dt="2022-10-06T14:05:24.500" v="7327" actId="1076"/>
          <ac:picMkLst>
            <pc:docMk/>
            <pc:sldMk cId="2987256788" sldId="395"/>
            <ac:picMk id="34" creationId="{66E752E2-4310-4A7D-8154-5A1839F1F086}"/>
          </ac:picMkLst>
        </pc:picChg>
        <pc:cxnChg chg="add del mod">
          <ac:chgData name="Benade, Gerdus" userId="15349777-206e-4d7a-8365-52131a346f04" providerId="ADAL" clId="{A9F11CE9-14EE-47A3-87CD-63FCB0A41D12}" dt="2022-10-06T14:06:45.946" v="7393" actId="478"/>
          <ac:cxnSpMkLst>
            <pc:docMk/>
            <pc:sldMk cId="2987256788" sldId="395"/>
            <ac:cxnSpMk id="12" creationId="{229A20BA-CA76-4807-8CE6-BAC2A1ECC871}"/>
          </ac:cxnSpMkLst>
        </pc:cxnChg>
        <pc:cxnChg chg="add del mod">
          <ac:chgData name="Benade, Gerdus" userId="15349777-206e-4d7a-8365-52131a346f04" providerId="ADAL" clId="{A9F11CE9-14EE-47A3-87CD-63FCB0A41D12}" dt="2022-10-06T14:06:45.946" v="7393" actId="478"/>
          <ac:cxnSpMkLst>
            <pc:docMk/>
            <pc:sldMk cId="2987256788" sldId="395"/>
            <ac:cxnSpMk id="13" creationId="{63474739-D17D-4D34-B58B-669F90BA1807}"/>
          </ac:cxnSpMkLst>
        </pc:cxnChg>
      </pc:sldChg>
      <pc:sldChg chg="modSp new mod modAnim modNotesTx">
        <pc:chgData name="Benade, Gerdus" userId="15349777-206e-4d7a-8365-52131a346f04" providerId="ADAL" clId="{A9F11CE9-14EE-47A3-87CD-63FCB0A41D12}" dt="2022-10-07T15:07:44.369" v="20449" actId="20577"/>
        <pc:sldMkLst>
          <pc:docMk/>
          <pc:sldMk cId="4280004585" sldId="396"/>
        </pc:sldMkLst>
        <pc:spChg chg="mod">
          <ac:chgData name="Benade, Gerdus" userId="15349777-206e-4d7a-8365-52131a346f04" providerId="ADAL" clId="{A9F11CE9-14EE-47A3-87CD-63FCB0A41D12}" dt="2022-10-05T03:44:07.380" v="2202" actId="6549"/>
          <ac:spMkLst>
            <pc:docMk/>
            <pc:sldMk cId="4280004585" sldId="396"/>
            <ac:spMk id="2" creationId="{BF20C233-6B61-4ECB-BEEE-2646456D481E}"/>
          </ac:spMkLst>
        </pc:spChg>
        <pc:spChg chg="mod">
          <ac:chgData name="Benade, Gerdus" userId="15349777-206e-4d7a-8365-52131a346f04" providerId="ADAL" clId="{A9F11CE9-14EE-47A3-87CD-63FCB0A41D12}" dt="2022-10-07T15:07:44.369" v="20449" actId="20577"/>
          <ac:spMkLst>
            <pc:docMk/>
            <pc:sldMk cId="4280004585" sldId="396"/>
            <ac:spMk id="3" creationId="{5EE73F1C-BFE7-4969-ADA4-E95B50E66E57}"/>
          </ac:spMkLst>
        </pc:spChg>
      </pc:sldChg>
      <pc:sldChg chg="modSp add mod modAnim modShow modNotesTx">
        <pc:chgData name="Benade, Gerdus" userId="15349777-206e-4d7a-8365-52131a346f04" providerId="ADAL" clId="{A9F11CE9-14EE-47A3-87CD-63FCB0A41D12}" dt="2022-10-07T02:01:17.397" v="19150" actId="20577"/>
        <pc:sldMkLst>
          <pc:docMk/>
          <pc:sldMk cId="1728690055" sldId="397"/>
        </pc:sldMkLst>
        <pc:spChg chg="mod">
          <ac:chgData name="Benade, Gerdus" userId="15349777-206e-4d7a-8365-52131a346f04" providerId="ADAL" clId="{A9F11CE9-14EE-47A3-87CD-63FCB0A41D12}" dt="2022-10-05T17:25:30.486" v="6401" actId="20577"/>
          <ac:spMkLst>
            <pc:docMk/>
            <pc:sldMk cId="1728690055" sldId="397"/>
            <ac:spMk id="2" creationId="{07FE9A01-657B-4C32-9B15-3660DDA7A556}"/>
          </ac:spMkLst>
        </pc:spChg>
        <pc:spChg chg="mod">
          <ac:chgData name="Benade, Gerdus" userId="15349777-206e-4d7a-8365-52131a346f04" providerId="ADAL" clId="{A9F11CE9-14EE-47A3-87CD-63FCB0A41D12}" dt="2022-10-07T02:01:10.252" v="19149" actId="20577"/>
          <ac:spMkLst>
            <pc:docMk/>
            <pc:sldMk cId="1728690055" sldId="397"/>
            <ac:spMk id="3" creationId="{ABF7E845-735C-4ED2-A6AF-9D0B12642E99}"/>
          </ac:spMkLst>
        </pc:spChg>
      </pc:sldChg>
      <pc:sldChg chg="new del">
        <pc:chgData name="Benade, Gerdus" userId="15349777-206e-4d7a-8365-52131a346f04" providerId="ADAL" clId="{A9F11CE9-14EE-47A3-87CD-63FCB0A41D12}" dt="2022-10-05T05:53:34.049" v="4383" actId="47"/>
        <pc:sldMkLst>
          <pc:docMk/>
          <pc:sldMk cId="3414258690" sldId="398"/>
        </pc:sldMkLst>
      </pc:sldChg>
      <pc:sldChg chg="delSp modSp new mod modNotesTx">
        <pc:chgData name="Benade, Gerdus" userId="15349777-206e-4d7a-8365-52131a346f04" providerId="ADAL" clId="{A9F11CE9-14EE-47A3-87CD-63FCB0A41D12}" dt="2022-10-07T00:04:07.163" v="13386" actId="20577"/>
        <pc:sldMkLst>
          <pc:docMk/>
          <pc:sldMk cId="687817501" sldId="399"/>
        </pc:sldMkLst>
        <pc:spChg chg="mod">
          <ac:chgData name="Benade, Gerdus" userId="15349777-206e-4d7a-8365-52131a346f04" providerId="ADAL" clId="{A9F11CE9-14EE-47A3-87CD-63FCB0A41D12}" dt="2022-10-05T06:06:26.414" v="5254" actId="1076"/>
          <ac:spMkLst>
            <pc:docMk/>
            <pc:sldMk cId="687817501" sldId="399"/>
            <ac:spMk id="2" creationId="{BF11CFD7-356D-4549-B3B6-1000A725FE9F}"/>
          </ac:spMkLst>
        </pc:spChg>
        <pc:spChg chg="del">
          <ac:chgData name="Benade, Gerdus" userId="15349777-206e-4d7a-8365-52131a346f04" providerId="ADAL" clId="{A9F11CE9-14EE-47A3-87CD-63FCB0A41D12}" dt="2022-10-05T05:53:44.458" v="4386" actId="478"/>
          <ac:spMkLst>
            <pc:docMk/>
            <pc:sldMk cId="687817501" sldId="399"/>
            <ac:spMk id="3" creationId="{2FA5FAD8-4911-4256-8343-300F2A5DFE04}"/>
          </ac:spMkLst>
        </pc:spChg>
      </pc:sldChg>
      <pc:sldChg chg="addSp delSp modSp new mod modAnim">
        <pc:chgData name="Benade, Gerdus" userId="15349777-206e-4d7a-8365-52131a346f04" providerId="ADAL" clId="{A9F11CE9-14EE-47A3-87CD-63FCB0A41D12}" dt="2022-10-07T02:18:46.094" v="19554"/>
        <pc:sldMkLst>
          <pc:docMk/>
          <pc:sldMk cId="750709845" sldId="400"/>
        </pc:sldMkLst>
        <pc:spChg chg="mod">
          <ac:chgData name="Benade, Gerdus" userId="15349777-206e-4d7a-8365-52131a346f04" providerId="ADAL" clId="{A9F11CE9-14EE-47A3-87CD-63FCB0A41D12}" dt="2022-10-06T15:08:32.327" v="8803" actId="20577"/>
          <ac:spMkLst>
            <pc:docMk/>
            <pc:sldMk cId="750709845" sldId="400"/>
            <ac:spMk id="2" creationId="{D1E7CF95-9F62-4FA0-BFC4-D0F003B304E9}"/>
          </ac:spMkLst>
        </pc:spChg>
        <pc:spChg chg="mod">
          <ac:chgData name="Benade, Gerdus" userId="15349777-206e-4d7a-8365-52131a346f04" providerId="ADAL" clId="{A9F11CE9-14EE-47A3-87CD-63FCB0A41D12}" dt="2022-10-07T01:08:06.488" v="15543" actId="20577"/>
          <ac:spMkLst>
            <pc:docMk/>
            <pc:sldMk cId="750709845" sldId="400"/>
            <ac:spMk id="3" creationId="{AA9FCC2F-900F-4E0C-86D1-0144A36175DD}"/>
          </ac:spMkLst>
        </pc:spChg>
        <pc:spChg chg="add del mod">
          <ac:chgData name="Benade, Gerdus" userId="15349777-206e-4d7a-8365-52131a346f04" providerId="ADAL" clId="{A9F11CE9-14EE-47A3-87CD-63FCB0A41D12}" dt="2022-10-06T15:08:52.483" v="8804" actId="478"/>
          <ac:spMkLst>
            <pc:docMk/>
            <pc:sldMk cId="750709845" sldId="400"/>
            <ac:spMk id="4" creationId="{7CFDB81D-577F-4165-8F3D-DC1773690809}"/>
          </ac:spMkLst>
        </pc:spChg>
        <pc:spChg chg="add del mod">
          <ac:chgData name="Benade, Gerdus" userId="15349777-206e-4d7a-8365-52131a346f04" providerId="ADAL" clId="{A9F11CE9-14EE-47A3-87CD-63FCB0A41D12}" dt="2022-10-05T06:09:57.708" v="5431" actId="478"/>
          <ac:spMkLst>
            <pc:docMk/>
            <pc:sldMk cId="750709845" sldId="400"/>
            <ac:spMk id="6" creationId="{C1F8D1C8-79A8-4C06-8ED7-C27D3A605F96}"/>
          </ac:spMkLst>
        </pc:spChg>
        <pc:spChg chg="add mod">
          <ac:chgData name="Benade, Gerdus" userId="15349777-206e-4d7a-8365-52131a346f04" providerId="ADAL" clId="{A9F11CE9-14EE-47A3-87CD-63FCB0A41D12}" dt="2022-10-07T00:27:15.236" v="14360" actId="20577"/>
          <ac:spMkLst>
            <pc:docMk/>
            <pc:sldMk cId="750709845" sldId="400"/>
            <ac:spMk id="6" creationId="{F85E6823-3521-4D4B-836E-F7F6E9DDFBCE}"/>
          </ac:spMkLst>
        </pc:spChg>
        <pc:spChg chg="add mod">
          <ac:chgData name="Benade, Gerdus" userId="15349777-206e-4d7a-8365-52131a346f04" providerId="ADAL" clId="{A9F11CE9-14EE-47A3-87CD-63FCB0A41D12}" dt="2022-10-07T01:05:44.639" v="15478" actId="207"/>
          <ac:spMkLst>
            <pc:docMk/>
            <pc:sldMk cId="750709845" sldId="400"/>
            <ac:spMk id="8" creationId="{988DA18B-26AE-4632-983B-50C4E7F3EC23}"/>
          </ac:spMkLst>
        </pc:spChg>
      </pc:sldChg>
      <pc:sldChg chg="add mod ord modShow">
        <pc:chgData name="Benade, Gerdus" userId="15349777-206e-4d7a-8365-52131a346f04" providerId="ADAL" clId="{A9F11CE9-14EE-47A3-87CD-63FCB0A41D12}" dt="2022-10-07T01:56:55.591" v="18958"/>
        <pc:sldMkLst>
          <pc:docMk/>
          <pc:sldMk cId="2841977200" sldId="401"/>
        </pc:sldMkLst>
      </pc:sldChg>
      <pc:sldChg chg="addSp modSp add mod ord modShow">
        <pc:chgData name="Benade, Gerdus" userId="15349777-206e-4d7a-8365-52131a346f04" providerId="ADAL" clId="{A9F11CE9-14EE-47A3-87CD-63FCB0A41D12}" dt="2022-10-06T21:27:10.721" v="11146"/>
        <pc:sldMkLst>
          <pc:docMk/>
          <pc:sldMk cId="4008236904" sldId="402"/>
        </pc:sldMkLst>
        <pc:spChg chg="add mod">
          <ac:chgData name="Benade, Gerdus" userId="15349777-206e-4d7a-8365-52131a346f04" providerId="ADAL" clId="{A9F11CE9-14EE-47A3-87CD-63FCB0A41D12}" dt="2022-10-05T17:07:31.560" v="5910" actId="1076"/>
          <ac:spMkLst>
            <pc:docMk/>
            <pc:sldMk cId="4008236904" sldId="402"/>
            <ac:spMk id="17" creationId="{86CD5E7E-4682-41A9-94F1-821EA02CA85F}"/>
          </ac:spMkLst>
        </pc:spChg>
        <pc:spChg chg="add mod">
          <ac:chgData name="Benade, Gerdus" userId="15349777-206e-4d7a-8365-52131a346f04" providerId="ADAL" clId="{A9F11CE9-14EE-47A3-87CD-63FCB0A41D12}" dt="2022-10-05T17:08:07.465" v="5950" actId="1037"/>
          <ac:spMkLst>
            <pc:docMk/>
            <pc:sldMk cId="4008236904" sldId="402"/>
            <ac:spMk id="21" creationId="{B0007E5E-C14A-499B-ABD3-806110675869}"/>
          </ac:spMkLst>
        </pc:spChg>
        <pc:picChg chg="mod">
          <ac:chgData name="Benade, Gerdus" userId="15349777-206e-4d7a-8365-52131a346f04" providerId="ADAL" clId="{A9F11CE9-14EE-47A3-87CD-63FCB0A41D12}" dt="2022-10-05T17:08:12.902" v="5951" actId="1076"/>
          <ac:picMkLst>
            <pc:docMk/>
            <pc:sldMk cId="4008236904" sldId="402"/>
            <ac:picMk id="9" creationId="{5267B496-3D75-4C36-8B03-74E0C83C075C}"/>
          </ac:picMkLst>
        </pc:picChg>
        <pc:picChg chg="add mod">
          <ac:chgData name="Benade, Gerdus" userId="15349777-206e-4d7a-8365-52131a346f04" providerId="ADAL" clId="{A9F11CE9-14EE-47A3-87CD-63FCB0A41D12}" dt="2022-10-05T17:07:26.541" v="5909" actId="1076"/>
          <ac:picMkLst>
            <pc:docMk/>
            <pc:sldMk cId="4008236904" sldId="402"/>
            <ac:picMk id="13" creationId="{AD80E606-D8CC-4D7F-93C4-681AB4153B72}"/>
          </ac:picMkLst>
        </pc:picChg>
        <pc:picChg chg="add mod">
          <ac:chgData name="Benade, Gerdus" userId="15349777-206e-4d7a-8365-52131a346f04" providerId="ADAL" clId="{A9F11CE9-14EE-47A3-87CD-63FCB0A41D12}" dt="2022-10-05T17:07:26.541" v="5909" actId="1076"/>
          <ac:picMkLst>
            <pc:docMk/>
            <pc:sldMk cId="4008236904" sldId="402"/>
            <ac:picMk id="14" creationId="{BFD6A002-6B7C-43B3-827C-592A29D7B403}"/>
          </ac:picMkLst>
        </pc:picChg>
        <pc:picChg chg="add mod">
          <ac:chgData name="Benade, Gerdus" userId="15349777-206e-4d7a-8365-52131a346f04" providerId="ADAL" clId="{A9F11CE9-14EE-47A3-87CD-63FCB0A41D12}" dt="2022-10-05T17:06:00.251" v="5878"/>
          <ac:picMkLst>
            <pc:docMk/>
            <pc:sldMk cId="4008236904" sldId="402"/>
            <ac:picMk id="18" creationId="{1EBC50D7-4AEA-4631-BE43-353235FCE9A9}"/>
          </ac:picMkLst>
        </pc:picChg>
        <pc:picChg chg="add mod">
          <ac:chgData name="Benade, Gerdus" userId="15349777-206e-4d7a-8365-52131a346f04" providerId="ADAL" clId="{A9F11CE9-14EE-47A3-87CD-63FCB0A41D12}" dt="2022-10-05T17:07:42.950" v="5920" actId="1037"/>
          <ac:picMkLst>
            <pc:docMk/>
            <pc:sldMk cId="4008236904" sldId="402"/>
            <ac:picMk id="19" creationId="{172FA6CC-EBEF-4B1A-803D-3AB20CB73CA4}"/>
          </ac:picMkLst>
        </pc:picChg>
        <pc:picChg chg="add mod">
          <ac:chgData name="Benade, Gerdus" userId="15349777-206e-4d7a-8365-52131a346f04" providerId="ADAL" clId="{A9F11CE9-14EE-47A3-87CD-63FCB0A41D12}" dt="2022-10-05T17:07:49.687" v="5932" actId="1037"/>
          <ac:picMkLst>
            <pc:docMk/>
            <pc:sldMk cId="4008236904" sldId="402"/>
            <ac:picMk id="20" creationId="{BD864B8E-933D-40DF-BEBF-AEEF808BE55C}"/>
          </ac:picMkLst>
        </pc:picChg>
      </pc:sldChg>
      <pc:sldChg chg="addSp delSp modSp add mod modAnim modNotesTx">
        <pc:chgData name="Benade, Gerdus" userId="15349777-206e-4d7a-8365-52131a346f04" providerId="ADAL" clId="{A9F11CE9-14EE-47A3-87CD-63FCB0A41D12}" dt="2022-10-07T01:58:43.900" v="19138" actId="20577"/>
        <pc:sldMkLst>
          <pc:docMk/>
          <pc:sldMk cId="3911963949" sldId="403"/>
        </pc:sldMkLst>
        <pc:spChg chg="mod">
          <ac:chgData name="Benade, Gerdus" userId="15349777-206e-4d7a-8365-52131a346f04" providerId="ADAL" clId="{A9F11CE9-14EE-47A3-87CD-63FCB0A41D12}" dt="2022-10-06T21:26:28.103" v="11143"/>
          <ac:spMkLst>
            <pc:docMk/>
            <pc:sldMk cId="3911963949" sldId="403"/>
            <ac:spMk id="3" creationId="{AFD2C6FD-2F21-4F1B-8A12-3A207E77963B}"/>
          </ac:spMkLst>
        </pc:spChg>
        <pc:spChg chg="del">
          <ac:chgData name="Benade, Gerdus" userId="15349777-206e-4d7a-8365-52131a346f04" providerId="ADAL" clId="{A9F11CE9-14EE-47A3-87CD-63FCB0A41D12}" dt="2022-10-05T17:08:38.391" v="5956" actId="478"/>
          <ac:spMkLst>
            <pc:docMk/>
            <pc:sldMk cId="3911963949" sldId="403"/>
            <ac:spMk id="7" creationId="{FCE4FF10-BC41-4047-AE64-2D6936BD6FA9}"/>
          </ac:spMkLst>
        </pc:spChg>
        <pc:spChg chg="del">
          <ac:chgData name="Benade, Gerdus" userId="15349777-206e-4d7a-8365-52131a346f04" providerId="ADAL" clId="{A9F11CE9-14EE-47A3-87CD-63FCB0A41D12}" dt="2022-10-05T17:08:38.391" v="5956" actId="478"/>
          <ac:spMkLst>
            <pc:docMk/>
            <pc:sldMk cId="3911963949" sldId="403"/>
            <ac:spMk id="15" creationId="{32BA1E0E-5385-4E1C-A054-2934F43D6815}"/>
          </ac:spMkLst>
        </pc:spChg>
        <pc:spChg chg="del">
          <ac:chgData name="Benade, Gerdus" userId="15349777-206e-4d7a-8365-52131a346f04" providerId="ADAL" clId="{A9F11CE9-14EE-47A3-87CD-63FCB0A41D12}" dt="2022-10-05T17:08:38.391" v="5956" actId="478"/>
          <ac:spMkLst>
            <pc:docMk/>
            <pc:sldMk cId="3911963949" sldId="403"/>
            <ac:spMk id="16" creationId="{F97C08A3-5F25-4275-ABFC-96426B6FB63C}"/>
          </ac:spMkLst>
        </pc:spChg>
        <pc:spChg chg="del mod">
          <ac:chgData name="Benade, Gerdus" userId="15349777-206e-4d7a-8365-52131a346f04" providerId="ADAL" clId="{A9F11CE9-14EE-47A3-87CD-63FCB0A41D12}" dt="2022-10-05T17:08:47.638" v="5958" actId="478"/>
          <ac:spMkLst>
            <pc:docMk/>
            <pc:sldMk cId="3911963949" sldId="403"/>
            <ac:spMk id="17" creationId="{86CD5E7E-4682-41A9-94F1-821EA02CA85F}"/>
          </ac:spMkLst>
        </pc:spChg>
        <pc:picChg chg="add del mod">
          <ac:chgData name="Benade, Gerdus" userId="15349777-206e-4d7a-8365-52131a346f04" providerId="ADAL" clId="{A9F11CE9-14EE-47A3-87CD-63FCB0A41D12}" dt="2022-10-05T17:14:32.406" v="5989" actId="478"/>
          <ac:picMkLst>
            <pc:docMk/>
            <pc:sldMk cId="3911963949" sldId="403"/>
            <ac:picMk id="6" creationId="{5FA60B23-3253-4846-805B-22360AF4DC62}"/>
          </ac:picMkLst>
        </pc:picChg>
        <pc:picChg chg="mod">
          <ac:chgData name="Benade, Gerdus" userId="15349777-206e-4d7a-8365-52131a346f04" providerId="ADAL" clId="{A9F11CE9-14EE-47A3-87CD-63FCB0A41D12}" dt="2022-10-05T17:14:21.487" v="5986" actId="1076"/>
          <ac:picMkLst>
            <pc:docMk/>
            <pc:sldMk cId="3911963949" sldId="403"/>
            <ac:picMk id="9" creationId="{5267B496-3D75-4C36-8B03-74E0C83C075C}"/>
          </ac:picMkLst>
        </pc:picChg>
        <pc:picChg chg="add del mod">
          <ac:chgData name="Benade, Gerdus" userId="15349777-206e-4d7a-8365-52131a346f04" providerId="ADAL" clId="{A9F11CE9-14EE-47A3-87CD-63FCB0A41D12}" dt="2022-10-06T13:28:57.859" v="6448" actId="478"/>
          <ac:picMkLst>
            <pc:docMk/>
            <pc:sldMk cId="3911963949" sldId="403"/>
            <ac:picMk id="10" creationId="{9A1C32AF-F86E-42C6-B1FB-AD6C84E1192B}"/>
          </ac:picMkLst>
        </pc:picChg>
        <pc:picChg chg="add mod ord modCrop">
          <ac:chgData name="Benade, Gerdus" userId="15349777-206e-4d7a-8365-52131a346f04" providerId="ADAL" clId="{A9F11CE9-14EE-47A3-87CD-63FCB0A41D12}" dt="2022-10-06T21:08:47.474" v="10528" actId="732"/>
          <ac:picMkLst>
            <pc:docMk/>
            <pc:sldMk cId="3911963949" sldId="403"/>
            <ac:picMk id="12" creationId="{E1DFA00B-4703-4FB6-B3E2-1FA1F894DCF0}"/>
          </ac:picMkLst>
        </pc:picChg>
        <pc:picChg chg="del">
          <ac:chgData name="Benade, Gerdus" userId="15349777-206e-4d7a-8365-52131a346f04" providerId="ADAL" clId="{A9F11CE9-14EE-47A3-87CD-63FCB0A41D12}" dt="2022-10-05T17:08:47.638" v="5958" actId="478"/>
          <ac:picMkLst>
            <pc:docMk/>
            <pc:sldMk cId="3911963949" sldId="403"/>
            <ac:picMk id="13" creationId="{AD80E606-D8CC-4D7F-93C4-681AB4153B72}"/>
          </ac:picMkLst>
        </pc:picChg>
        <pc:picChg chg="del">
          <ac:chgData name="Benade, Gerdus" userId="15349777-206e-4d7a-8365-52131a346f04" providerId="ADAL" clId="{A9F11CE9-14EE-47A3-87CD-63FCB0A41D12}" dt="2022-10-05T17:06:09.271" v="5880" actId="478"/>
          <ac:picMkLst>
            <pc:docMk/>
            <pc:sldMk cId="3911963949" sldId="403"/>
            <ac:picMk id="14" creationId="{BFD6A002-6B7C-43B3-827C-592A29D7B403}"/>
          </ac:picMkLst>
        </pc:picChg>
        <pc:picChg chg="del mod">
          <ac:chgData name="Benade, Gerdus" userId="15349777-206e-4d7a-8365-52131a346f04" providerId="ADAL" clId="{A9F11CE9-14EE-47A3-87CD-63FCB0A41D12}" dt="2022-10-05T17:08:47.638" v="5958" actId="478"/>
          <ac:picMkLst>
            <pc:docMk/>
            <pc:sldMk cId="3911963949" sldId="403"/>
            <ac:picMk id="18" creationId="{1EBC50D7-4AEA-4631-BE43-353235FCE9A9}"/>
          </ac:picMkLst>
        </pc:picChg>
        <pc:picChg chg="del mod">
          <ac:chgData name="Benade, Gerdus" userId="15349777-206e-4d7a-8365-52131a346f04" providerId="ADAL" clId="{A9F11CE9-14EE-47A3-87CD-63FCB0A41D12}" dt="2022-10-06T13:29:12.916" v="6452" actId="478"/>
          <ac:picMkLst>
            <pc:docMk/>
            <pc:sldMk cId="3911963949" sldId="403"/>
            <ac:picMk id="1028" creationId="{14EE80F5-090F-492A-8917-165FC9903968}"/>
          </ac:picMkLst>
        </pc:picChg>
        <pc:picChg chg="del">
          <ac:chgData name="Benade, Gerdus" userId="15349777-206e-4d7a-8365-52131a346f04" providerId="ADAL" clId="{A9F11CE9-14EE-47A3-87CD-63FCB0A41D12}" dt="2022-10-05T17:08:38.391" v="5956" actId="478"/>
          <ac:picMkLst>
            <pc:docMk/>
            <pc:sldMk cId="3911963949" sldId="403"/>
            <ac:picMk id="1032" creationId="{F741BE12-85F6-4372-8C70-F3A117BA1D99}"/>
          </ac:picMkLst>
        </pc:picChg>
        <pc:picChg chg="del">
          <ac:chgData name="Benade, Gerdus" userId="15349777-206e-4d7a-8365-52131a346f04" providerId="ADAL" clId="{A9F11CE9-14EE-47A3-87CD-63FCB0A41D12}" dt="2022-10-05T17:08:38.391" v="5956" actId="478"/>
          <ac:picMkLst>
            <pc:docMk/>
            <pc:sldMk cId="3911963949" sldId="403"/>
            <ac:picMk id="1034" creationId="{22145052-CCAC-486D-B013-992CE5F2C824}"/>
          </ac:picMkLst>
        </pc:picChg>
        <pc:picChg chg="del">
          <ac:chgData name="Benade, Gerdus" userId="15349777-206e-4d7a-8365-52131a346f04" providerId="ADAL" clId="{A9F11CE9-14EE-47A3-87CD-63FCB0A41D12}" dt="2022-10-05T17:08:38.391" v="5956" actId="478"/>
          <ac:picMkLst>
            <pc:docMk/>
            <pc:sldMk cId="3911963949" sldId="403"/>
            <ac:picMk id="1036" creationId="{679636A9-7483-4913-BC73-7282C75C85F5}"/>
          </ac:picMkLst>
        </pc:picChg>
        <pc:picChg chg="add mod">
          <ac:chgData name="Benade, Gerdus" userId="15349777-206e-4d7a-8365-52131a346f04" providerId="ADAL" clId="{A9F11CE9-14EE-47A3-87CD-63FCB0A41D12}" dt="2022-10-05T17:14:30.110" v="5988" actId="1076"/>
          <ac:picMkLst>
            <pc:docMk/>
            <pc:sldMk cId="3911963949" sldId="403"/>
            <ac:picMk id="2050" creationId="{5AB9043E-47BC-4B1E-B33C-671D30952052}"/>
          </ac:picMkLst>
        </pc:picChg>
      </pc:sldChg>
      <pc:sldChg chg="addSp delSp modSp add mod">
        <pc:chgData name="Benade, Gerdus" userId="15349777-206e-4d7a-8365-52131a346f04" providerId="ADAL" clId="{A9F11CE9-14EE-47A3-87CD-63FCB0A41D12}" dt="2022-10-07T01:57:26.579" v="18963" actId="478"/>
        <pc:sldMkLst>
          <pc:docMk/>
          <pc:sldMk cId="3228762757" sldId="404"/>
        </pc:sldMkLst>
        <pc:spChg chg="mod">
          <ac:chgData name="Benade, Gerdus" userId="15349777-206e-4d7a-8365-52131a346f04" providerId="ADAL" clId="{A9F11CE9-14EE-47A3-87CD-63FCB0A41D12}" dt="2022-10-06T21:26:24.452" v="11142"/>
          <ac:spMkLst>
            <pc:docMk/>
            <pc:sldMk cId="3228762757" sldId="404"/>
            <ac:spMk id="3" creationId="{AFD2C6FD-2F21-4F1B-8A12-3A207E77963B}"/>
          </ac:spMkLst>
        </pc:spChg>
        <pc:spChg chg="add del mod">
          <ac:chgData name="Benade, Gerdus" userId="15349777-206e-4d7a-8365-52131a346f04" providerId="ADAL" clId="{A9F11CE9-14EE-47A3-87CD-63FCB0A41D12}" dt="2022-10-06T13:47:20.012" v="6701"/>
          <ac:spMkLst>
            <pc:docMk/>
            <pc:sldMk cId="3228762757" sldId="404"/>
            <ac:spMk id="16" creationId="{FD9C8023-8F5F-4018-BD27-71398B145AF6}"/>
          </ac:spMkLst>
        </pc:spChg>
        <pc:picChg chg="add del">
          <ac:chgData name="Benade, Gerdus" userId="15349777-206e-4d7a-8365-52131a346f04" providerId="ADAL" clId="{A9F11CE9-14EE-47A3-87CD-63FCB0A41D12}" dt="2022-10-05T17:18:13.485" v="5994" actId="478"/>
          <ac:picMkLst>
            <pc:docMk/>
            <pc:sldMk cId="3228762757" sldId="404"/>
            <ac:picMk id="6" creationId="{8306E494-BC85-4048-82B8-214283F966B8}"/>
          </ac:picMkLst>
        </pc:picChg>
        <pc:picChg chg="add del mod">
          <ac:chgData name="Benade, Gerdus" userId="15349777-206e-4d7a-8365-52131a346f04" providerId="ADAL" clId="{A9F11CE9-14EE-47A3-87CD-63FCB0A41D12}" dt="2022-10-05T17:18:26.887" v="6001" actId="21"/>
          <ac:picMkLst>
            <pc:docMk/>
            <pc:sldMk cId="3228762757" sldId="404"/>
            <ac:picMk id="8" creationId="{E8211A37-F59B-434F-85BE-C8935953E165}"/>
          </ac:picMkLst>
        </pc:picChg>
        <pc:picChg chg="del">
          <ac:chgData name="Benade, Gerdus" userId="15349777-206e-4d7a-8365-52131a346f04" providerId="ADAL" clId="{A9F11CE9-14EE-47A3-87CD-63FCB0A41D12}" dt="2022-10-05T17:18:16.622" v="5997" actId="478"/>
          <ac:picMkLst>
            <pc:docMk/>
            <pc:sldMk cId="3228762757" sldId="404"/>
            <ac:picMk id="10" creationId="{9A1C32AF-F86E-42C6-B1FB-AD6C84E1192B}"/>
          </ac:picMkLst>
        </pc:picChg>
        <pc:picChg chg="add mod">
          <ac:chgData name="Benade, Gerdus" userId="15349777-206e-4d7a-8365-52131a346f04" providerId="ADAL" clId="{A9F11CE9-14EE-47A3-87CD-63FCB0A41D12}" dt="2022-10-07T01:57:24.069" v="18962"/>
          <ac:picMkLst>
            <pc:docMk/>
            <pc:sldMk cId="3228762757" sldId="404"/>
            <ac:picMk id="10" creationId="{C1CA4AC0-0479-4156-B555-2D57F787CBC0}"/>
          </ac:picMkLst>
        </pc:picChg>
        <pc:picChg chg="add del mod">
          <ac:chgData name="Benade, Gerdus" userId="15349777-206e-4d7a-8365-52131a346f04" providerId="ADAL" clId="{A9F11CE9-14EE-47A3-87CD-63FCB0A41D12}" dt="2022-10-07T01:57:26.579" v="18963" actId="478"/>
          <ac:picMkLst>
            <pc:docMk/>
            <pc:sldMk cId="3228762757" sldId="404"/>
            <ac:picMk id="11" creationId="{DFB858F8-942F-48AE-AD02-FEA7D32C154D}"/>
          </ac:picMkLst>
        </pc:picChg>
        <pc:picChg chg="add mod">
          <ac:chgData name="Benade, Gerdus" userId="15349777-206e-4d7a-8365-52131a346f04" providerId="ADAL" clId="{A9F11CE9-14EE-47A3-87CD-63FCB0A41D12}" dt="2022-10-06T21:08:03.749" v="10524" actId="1076"/>
          <ac:picMkLst>
            <pc:docMk/>
            <pc:sldMk cId="3228762757" sldId="404"/>
            <ac:picMk id="13" creationId="{9BC21490-96E1-445C-B5E1-14BBA61F095C}"/>
          </ac:picMkLst>
        </pc:picChg>
        <pc:picChg chg="add del mod modCrop">
          <ac:chgData name="Benade, Gerdus" userId="15349777-206e-4d7a-8365-52131a346f04" providerId="ADAL" clId="{A9F11CE9-14EE-47A3-87CD-63FCB0A41D12}" dt="2022-10-05T17:20:36.869" v="6028" actId="478"/>
          <ac:picMkLst>
            <pc:docMk/>
            <pc:sldMk cId="3228762757" sldId="404"/>
            <ac:picMk id="14" creationId="{550C7001-452B-47F7-86C2-E6D5860B9300}"/>
          </ac:picMkLst>
        </pc:picChg>
        <pc:picChg chg="del mod">
          <ac:chgData name="Benade, Gerdus" userId="15349777-206e-4d7a-8365-52131a346f04" providerId="ADAL" clId="{A9F11CE9-14EE-47A3-87CD-63FCB0A41D12}" dt="2022-10-06T13:29:19.914" v="6455" actId="478"/>
          <ac:picMkLst>
            <pc:docMk/>
            <pc:sldMk cId="3228762757" sldId="404"/>
            <ac:picMk id="1028" creationId="{14EE80F5-090F-492A-8917-165FC9903968}"/>
          </ac:picMkLst>
        </pc:picChg>
        <pc:picChg chg="del mod">
          <ac:chgData name="Benade, Gerdus" userId="15349777-206e-4d7a-8365-52131a346f04" providerId="ADAL" clId="{A9F11CE9-14EE-47A3-87CD-63FCB0A41D12}" dt="2022-10-07T01:57:23.677" v="18961" actId="478"/>
          <ac:picMkLst>
            <pc:docMk/>
            <pc:sldMk cId="3228762757" sldId="404"/>
            <ac:picMk id="2050" creationId="{5AB9043E-47BC-4B1E-B33C-671D30952052}"/>
          </ac:picMkLst>
        </pc:picChg>
        <pc:picChg chg="add mod">
          <ac:chgData name="Benade, Gerdus" userId="15349777-206e-4d7a-8365-52131a346f04" providerId="ADAL" clId="{A9F11CE9-14EE-47A3-87CD-63FCB0A41D12}" dt="2022-10-05T17:20:40.140" v="6029" actId="1076"/>
          <ac:picMkLst>
            <pc:docMk/>
            <pc:sldMk cId="3228762757" sldId="404"/>
            <ac:picMk id="4098" creationId="{0A96F910-E293-4A11-9611-486561D564FC}"/>
          </ac:picMkLst>
        </pc:picChg>
      </pc:sldChg>
      <pc:sldChg chg="add del">
        <pc:chgData name="Benade, Gerdus" userId="15349777-206e-4d7a-8365-52131a346f04" providerId="ADAL" clId="{A9F11CE9-14EE-47A3-87CD-63FCB0A41D12}" dt="2022-10-05T17:17:25.085" v="5992"/>
        <pc:sldMkLst>
          <pc:docMk/>
          <pc:sldMk cId="2474047142" sldId="405"/>
        </pc:sldMkLst>
      </pc:sldChg>
      <pc:sldChg chg="addSp delSp modSp add mod modAnim modNotesTx">
        <pc:chgData name="Benade, Gerdus" userId="15349777-206e-4d7a-8365-52131a346f04" providerId="ADAL" clId="{A9F11CE9-14EE-47A3-87CD-63FCB0A41D12}" dt="2022-10-07T02:00:22.520" v="19144"/>
        <pc:sldMkLst>
          <pc:docMk/>
          <pc:sldMk cId="2989940800" sldId="405"/>
        </pc:sldMkLst>
        <pc:spChg chg="mod">
          <ac:chgData name="Benade, Gerdus" userId="15349777-206e-4d7a-8365-52131a346f04" providerId="ADAL" clId="{A9F11CE9-14EE-47A3-87CD-63FCB0A41D12}" dt="2022-10-06T21:55:20.837" v="12079" actId="21"/>
          <ac:spMkLst>
            <pc:docMk/>
            <pc:sldMk cId="2989940800" sldId="405"/>
            <ac:spMk id="3" creationId="{AFD2C6FD-2F21-4F1B-8A12-3A207E77963B}"/>
          </ac:spMkLst>
        </pc:spChg>
        <pc:picChg chg="del">
          <ac:chgData name="Benade, Gerdus" userId="15349777-206e-4d7a-8365-52131a346f04" providerId="ADAL" clId="{A9F11CE9-14EE-47A3-87CD-63FCB0A41D12}" dt="2022-10-05T17:21:33.925" v="6046" actId="478"/>
          <ac:picMkLst>
            <pc:docMk/>
            <pc:sldMk cId="2989940800" sldId="405"/>
            <ac:picMk id="9" creationId="{5267B496-3D75-4C36-8B03-74E0C83C075C}"/>
          </ac:picMkLst>
        </pc:picChg>
        <pc:picChg chg="add mod">
          <ac:chgData name="Benade, Gerdus" userId="15349777-206e-4d7a-8365-52131a346f04" providerId="ADAL" clId="{A9F11CE9-14EE-47A3-87CD-63FCB0A41D12}" dt="2022-10-06T13:47:58.553" v="6713"/>
          <ac:picMkLst>
            <pc:docMk/>
            <pc:sldMk cId="2989940800" sldId="405"/>
            <ac:picMk id="10" creationId="{FAA7C561-D767-495D-B9DF-B66B64917B01}"/>
          </ac:picMkLst>
        </pc:picChg>
        <pc:picChg chg="add mod">
          <ac:chgData name="Benade, Gerdus" userId="15349777-206e-4d7a-8365-52131a346f04" providerId="ADAL" clId="{A9F11CE9-14EE-47A3-87CD-63FCB0A41D12}" dt="2022-10-06T13:47:58.553" v="6713"/>
          <ac:picMkLst>
            <pc:docMk/>
            <pc:sldMk cId="2989940800" sldId="405"/>
            <ac:picMk id="11" creationId="{D7319440-3C95-46F4-BD27-9F00A768481E}"/>
          </ac:picMkLst>
        </pc:picChg>
        <pc:picChg chg="del">
          <ac:chgData name="Benade, Gerdus" userId="15349777-206e-4d7a-8365-52131a346f04" providerId="ADAL" clId="{A9F11CE9-14EE-47A3-87CD-63FCB0A41D12}" dt="2022-10-05T17:21:31.878" v="6045" actId="478"/>
          <ac:picMkLst>
            <pc:docMk/>
            <pc:sldMk cId="2989940800" sldId="405"/>
            <ac:picMk id="13" creationId="{9BC21490-96E1-445C-B5E1-14BBA61F095C}"/>
          </ac:picMkLst>
        </pc:picChg>
        <pc:picChg chg="del mod">
          <ac:chgData name="Benade, Gerdus" userId="15349777-206e-4d7a-8365-52131a346f04" providerId="ADAL" clId="{A9F11CE9-14EE-47A3-87CD-63FCB0A41D12}" dt="2022-10-06T13:47:54.836" v="6710" actId="478"/>
          <ac:picMkLst>
            <pc:docMk/>
            <pc:sldMk cId="2989940800" sldId="405"/>
            <ac:picMk id="1028" creationId="{14EE80F5-090F-492A-8917-165FC9903968}"/>
          </ac:picMkLst>
        </pc:picChg>
        <pc:picChg chg="del mod">
          <ac:chgData name="Benade, Gerdus" userId="15349777-206e-4d7a-8365-52131a346f04" providerId="ADAL" clId="{A9F11CE9-14EE-47A3-87CD-63FCB0A41D12}" dt="2022-10-06T13:47:56.561" v="6711" actId="478"/>
          <ac:picMkLst>
            <pc:docMk/>
            <pc:sldMk cId="2989940800" sldId="405"/>
            <ac:picMk id="2050" creationId="{5AB9043E-47BC-4B1E-B33C-671D30952052}"/>
          </ac:picMkLst>
        </pc:picChg>
        <pc:picChg chg="del mod">
          <ac:chgData name="Benade, Gerdus" userId="15349777-206e-4d7a-8365-52131a346f04" providerId="ADAL" clId="{A9F11CE9-14EE-47A3-87CD-63FCB0A41D12}" dt="2022-10-06T13:47:57.384" v="6712" actId="478"/>
          <ac:picMkLst>
            <pc:docMk/>
            <pc:sldMk cId="2989940800" sldId="405"/>
            <ac:picMk id="4098" creationId="{0A96F910-E293-4A11-9611-486561D564FC}"/>
          </ac:picMkLst>
        </pc:picChg>
        <pc:picChg chg="add mod">
          <ac:chgData name="Benade, Gerdus" userId="15349777-206e-4d7a-8365-52131a346f04" providerId="ADAL" clId="{A9F11CE9-14EE-47A3-87CD-63FCB0A41D12}" dt="2022-10-06T13:50:57.492" v="6742" actId="14100"/>
          <ac:picMkLst>
            <pc:docMk/>
            <pc:sldMk cId="2989940800" sldId="405"/>
            <ac:picMk id="6146" creationId="{39C7B106-65F2-40DA-890C-53034719EA19}"/>
          </ac:picMkLst>
        </pc:picChg>
      </pc:sldChg>
      <pc:sldChg chg="modSp new mod ord modAnim modNotesTx">
        <pc:chgData name="Benade, Gerdus" userId="15349777-206e-4d7a-8365-52131a346f04" providerId="ADAL" clId="{A9F11CE9-14EE-47A3-87CD-63FCB0A41D12}" dt="2022-10-07T02:03:51.829" v="19249" actId="20577"/>
        <pc:sldMkLst>
          <pc:docMk/>
          <pc:sldMk cId="3022232512" sldId="406"/>
        </pc:sldMkLst>
        <pc:spChg chg="mod">
          <ac:chgData name="Benade, Gerdus" userId="15349777-206e-4d7a-8365-52131a346f04" providerId="ADAL" clId="{A9F11CE9-14EE-47A3-87CD-63FCB0A41D12}" dt="2022-10-06T21:38:02.445" v="11545" actId="20577"/>
          <ac:spMkLst>
            <pc:docMk/>
            <pc:sldMk cId="3022232512" sldId="406"/>
            <ac:spMk id="2" creationId="{55359112-7729-4298-A3C7-D299E8AE8A5A}"/>
          </ac:spMkLst>
        </pc:spChg>
        <pc:spChg chg="mod">
          <ac:chgData name="Benade, Gerdus" userId="15349777-206e-4d7a-8365-52131a346f04" providerId="ADAL" clId="{A9F11CE9-14EE-47A3-87CD-63FCB0A41D12}" dt="2022-10-06T21:57:16.111" v="12142" actId="27636"/>
          <ac:spMkLst>
            <pc:docMk/>
            <pc:sldMk cId="3022232512" sldId="406"/>
            <ac:spMk id="3" creationId="{69F42D90-631A-49FB-869C-D61500B3C11F}"/>
          </ac:spMkLst>
        </pc:spChg>
      </pc:sldChg>
      <pc:sldChg chg="addSp delSp modSp add del mod modNotesTx">
        <pc:chgData name="Benade, Gerdus" userId="15349777-206e-4d7a-8365-52131a346f04" providerId="ADAL" clId="{A9F11CE9-14EE-47A3-87CD-63FCB0A41D12}" dt="2022-10-06T21:37:09.873" v="11533" actId="47"/>
        <pc:sldMkLst>
          <pc:docMk/>
          <pc:sldMk cId="2953846618" sldId="407"/>
        </pc:sldMkLst>
        <pc:spChg chg="mod">
          <ac:chgData name="Benade, Gerdus" userId="15349777-206e-4d7a-8365-52131a346f04" providerId="ADAL" clId="{A9F11CE9-14EE-47A3-87CD-63FCB0A41D12}" dt="2022-10-06T21:26:20.051" v="11141"/>
          <ac:spMkLst>
            <pc:docMk/>
            <pc:sldMk cId="2953846618" sldId="407"/>
            <ac:spMk id="3" creationId="{AFD2C6FD-2F21-4F1B-8A12-3A207E77963B}"/>
          </ac:spMkLst>
        </pc:spChg>
        <pc:spChg chg="del">
          <ac:chgData name="Benade, Gerdus" userId="15349777-206e-4d7a-8365-52131a346f04" providerId="ADAL" clId="{A9F11CE9-14EE-47A3-87CD-63FCB0A41D12}" dt="2022-10-06T13:29:57.411" v="6460" actId="478"/>
          <ac:spMkLst>
            <pc:docMk/>
            <pc:sldMk cId="2953846618" sldId="407"/>
            <ac:spMk id="7" creationId="{FCE4FF10-BC41-4047-AE64-2D6936BD6FA9}"/>
          </ac:spMkLst>
        </pc:spChg>
        <pc:spChg chg="del">
          <ac:chgData name="Benade, Gerdus" userId="15349777-206e-4d7a-8365-52131a346f04" providerId="ADAL" clId="{A9F11CE9-14EE-47A3-87CD-63FCB0A41D12}" dt="2022-10-06T13:29:57.411" v="6460" actId="478"/>
          <ac:spMkLst>
            <pc:docMk/>
            <pc:sldMk cId="2953846618" sldId="407"/>
            <ac:spMk id="15" creationId="{32BA1E0E-5385-4E1C-A054-2934F43D6815}"/>
          </ac:spMkLst>
        </pc:spChg>
        <pc:spChg chg="del">
          <ac:chgData name="Benade, Gerdus" userId="15349777-206e-4d7a-8365-52131a346f04" providerId="ADAL" clId="{A9F11CE9-14EE-47A3-87CD-63FCB0A41D12}" dt="2022-10-06T13:29:57.411" v="6460" actId="478"/>
          <ac:spMkLst>
            <pc:docMk/>
            <pc:sldMk cId="2953846618" sldId="407"/>
            <ac:spMk id="16" creationId="{F97C08A3-5F25-4275-ABFC-96426B6FB63C}"/>
          </ac:spMkLst>
        </pc:spChg>
        <pc:spChg chg="del">
          <ac:chgData name="Benade, Gerdus" userId="15349777-206e-4d7a-8365-52131a346f04" providerId="ADAL" clId="{A9F11CE9-14EE-47A3-87CD-63FCB0A41D12}" dt="2022-10-06T13:30:00.089" v="6461" actId="478"/>
          <ac:spMkLst>
            <pc:docMk/>
            <pc:sldMk cId="2953846618" sldId="407"/>
            <ac:spMk id="17" creationId="{86CD5E7E-4682-41A9-94F1-821EA02CA85F}"/>
          </ac:spMkLst>
        </pc:spChg>
        <pc:spChg chg="del">
          <ac:chgData name="Benade, Gerdus" userId="15349777-206e-4d7a-8365-52131a346f04" providerId="ADAL" clId="{A9F11CE9-14EE-47A3-87CD-63FCB0A41D12}" dt="2022-10-06T13:30:00.089" v="6461" actId="478"/>
          <ac:spMkLst>
            <pc:docMk/>
            <pc:sldMk cId="2953846618" sldId="407"/>
            <ac:spMk id="21" creationId="{B0007E5E-C14A-499B-ABD3-806110675869}"/>
          </ac:spMkLst>
        </pc:spChg>
        <pc:graphicFrameChg chg="add mod modGraphic">
          <ac:chgData name="Benade, Gerdus" userId="15349777-206e-4d7a-8365-52131a346f04" providerId="ADAL" clId="{A9F11CE9-14EE-47A3-87CD-63FCB0A41D12}" dt="2022-10-06T13:44:16.979" v="6559" actId="1076"/>
          <ac:graphicFrameMkLst>
            <pc:docMk/>
            <pc:sldMk cId="2953846618" sldId="407"/>
            <ac:graphicFrameMk id="5" creationId="{2391CBCB-2464-4CA7-9F24-CB962E2BA9EC}"/>
          </ac:graphicFrameMkLst>
        </pc:graphicFrameChg>
        <pc:picChg chg="add mod">
          <ac:chgData name="Benade, Gerdus" userId="15349777-206e-4d7a-8365-52131a346f04" providerId="ADAL" clId="{A9F11CE9-14EE-47A3-87CD-63FCB0A41D12}" dt="2022-10-06T13:32:18.007" v="6504" actId="1076"/>
          <ac:picMkLst>
            <pc:docMk/>
            <pc:sldMk cId="2953846618" sldId="407"/>
            <ac:picMk id="8" creationId="{1FE10CC9-2A41-4F76-B335-F0E1AB6DE329}"/>
          </ac:picMkLst>
        </pc:picChg>
        <pc:picChg chg="mod">
          <ac:chgData name="Benade, Gerdus" userId="15349777-206e-4d7a-8365-52131a346f04" providerId="ADAL" clId="{A9F11CE9-14EE-47A3-87CD-63FCB0A41D12}" dt="2022-10-06T13:32:15.558" v="6503" actId="1076"/>
          <ac:picMkLst>
            <pc:docMk/>
            <pc:sldMk cId="2953846618" sldId="407"/>
            <ac:picMk id="9" creationId="{5267B496-3D75-4C36-8B03-74E0C83C075C}"/>
          </ac:picMkLst>
        </pc:picChg>
        <pc:picChg chg="add mod">
          <ac:chgData name="Benade, Gerdus" userId="15349777-206e-4d7a-8365-52131a346f04" providerId="ADAL" clId="{A9F11CE9-14EE-47A3-87CD-63FCB0A41D12}" dt="2022-10-06T13:44:23.549" v="6562" actId="1076"/>
          <ac:picMkLst>
            <pc:docMk/>
            <pc:sldMk cId="2953846618" sldId="407"/>
            <ac:picMk id="11" creationId="{96344379-69FF-4FB1-BE90-CA055DAEF02F}"/>
          </ac:picMkLst>
        </pc:picChg>
        <pc:picChg chg="del">
          <ac:chgData name="Benade, Gerdus" userId="15349777-206e-4d7a-8365-52131a346f04" providerId="ADAL" clId="{A9F11CE9-14EE-47A3-87CD-63FCB0A41D12}" dt="2022-10-06T13:29:53.072" v="6458" actId="478"/>
          <ac:picMkLst>
            <pc:docMk/>
            <pc:sldMk cId="2953846618" sldId="407"/>
            <ac:picMk id="13" creationId="{AD80E606-D8CC-4D7F-93C4-681AB4153B72}"/>
          </ac:picMkLst>
        </pc:picChg>
        <pc:picChg chg="del">
          <ac:chgData name="Benade, Gerdus" userId="15349777-206e-4d7a-8365-52131a346f04" providerId="ADAL" clId="{A9F11CE9-14EE-47A3-87CD-63FCB0A41D12}" dt="2022-10-06T13:29:53.072" v="6458" actId="478"/>
          <ac:picMkLst>
            <pc:docMk/>
            <pc:sldMk cId="2953846618" sldId="407"/>
            <ac:picMk id="14" creationId="{BFD6A002-6B7C-43B3-827C-592A29D7B403}"/>
          </ac:picMkLst>
        </pc:picChg>
        <pc:picChg chg="del">
          <ac:chgData name="Benade, Gerdus" userId="15349777-206e-4d7a-8365-52131a346f04" providerId="ADAL" clId="{A9F11CE9-14EE-47A3-87CD-63FCB0A41D12}" dt="2022-10-06T13:29:53.072" v="6458" actId="478"/>
          <ac:picMkLst>
            <pc:docMk/>
            <pc:sldMk cId="2953846618" sldId="407"/>
            <ac:picMk id="18" creationId="{1EBC50D7-4AEA-4631-BE43-353235FCE9A9}"/>
          </ac:picMkLst>
        </pc:picChg>
        <pc:picChg chg="del">
          <ac:chgData name="Benade, Gerdus" userId="15349777-206e-4d7a-8365-52131a346f04" providerId="ADAL" clId="{A9F11CE9-14EE-47A3-87CD-63FCB0A41D12}" dt="2022-10-06T13:29:53.072" v="6458" actId="478"/>
          <ac:picMkLst>
            <pc:docMk/>
            <pc:sldMk cId="2953846618" sldId="407"/>
            <ac:picMk id="19" creationId="{172FA6CC-EBEF-4B1A-803D-3AB20CB73CA4}"/>
          </ac:picMkLst>
        </pc:picChg>
        <pc:picChg chg="del">
          <ac:chgData name="Benade, Gerdus" userId="15349777-206e-4d7a-8365-52131a346f04" providerId="ADAL" clId="{A9F11CE9-14EE-47A3-87CD-63FCB0A41D12}" dt="2022-10-06T13:29:53.072" v="6458" actId="478"/>
          <ac:picMkLst>
            <pc:docMk/>
            <pc:sldMk cId="2953846618" sldId="407"/>
            <ac:picMk id="20" creationId="{BD864B8E-933D-40DF-BEBF-AEEF808BE55C}"/>
          </ac:picMkLst>
        </pc:picChg>
        <pc:picChg chg="add mod">
          <ac:chgData name="Benade, Gerdus" userId="15349777-206e-4d7a-8365-52131a346f04" providerId="ADAL" clId="{A9F11CE9-14EE-47A3-87CD-63FCB0A41D12}" dt="2022-10-06T13:42:29.071" v="6539" actId="1076"/>
          <ac:picMkLst>
            <pc:docMk/>
            <pc:sldMk cId="2953846618" sldId="407"/>
            <ac:picMk id="22" creationId="{1E2E84E8-37FA-481B-A1B6-AE864597E101}"/>
          </ac:picMkLst>
        </pc:picChg>
        <pc:picChg chg="add mod">
          <ac:chgData name="Benade, Gerdus" userId="15349777-206e-4d7a-8365-52131a346f04" providerId="ADAL" clId="{A9F11CE9-14EE-47A3-87CD-63FCB0A41D12}" dt="2022-10-06T13:44:21.167" v="6561" actId="1076"/>
          <ac:picMkLst>
            <pc:docMk/>
            <pc:sldMk cId="2953846618" sldId="407"/>
            <ac:picMk id="24" creationId="{0CD5EDCB-1AC1-457D-97AA-05971EDDD2DB}"/>
          </ac:picMkLst>
        </pc:picChg>
        <pc:picChg chg="add mod">
          <ac:chgData name="Benade, Gerdus" userId="15349777-206e-4d7a-8365-52131a346f04" providerId="ADAL" clId="{A9F11CE9-14EE-47A3-87CD-63FCB0A41D12}" dt="2022-10-06T13:47:27.515" v="6706" actId="1076"/>
          <ac:picMkLst>
            <pc:docMk/>
            <pc:sldMk cId="2953846618" sldId="407"/>
            <ac:picMk id="30" creationId="{05E4DD68-4309-475F-A2EF-9E7AEA21CEE4}"/>
          </ac:picMkLst>
        </pc:picChg>
        <pc:picChg chg="add mod">
          <ac:chgData name="Benade, Gerdus" userId="15349777-206e-4d7a-8365-52131a346f04" providerId="ADAL" clId="{A9F11CE9-14EE-47A3-87CD-63FCB0A41D12}" dt="2022-10-06T13:47:42.307" v="6707" actId="1076"/>
          <ac:picMkLst>
            <pc:docMk/>
            <pc:sldMk cId="2953846618" sldId="407"/>
            <ac:picMk id="31" creationId="{AF9AF1C5-144D-497B-AE4E-E3743E08148B}"/>
          </ac:picMkLst>
        </pc:picChg>
        <pc:picChg chg="add mod">
          <ac:chgData name="Benade, Gerdus" userId="15349777-206e-4d7a-8365-52131a346f04" providerId="ADAL" clId="{A9F11CE9-14EE-47A3-87CD-63FCB0A41D12}" dt="2022-10-06T13:50:33.904" v="6738" actId="1076"/>
          <ac:picMkLst>
            <pc:docMk/>
            <pc:sldMk cId="2953846618" sldId="407"/>
            <ac:picMk id="32" creationId="{1781A318-A975-4420-802E-DC8C42DD229B}"/>
          </ac:picMkLst>
        </pc:picChg>
        <pc:picChg chg="del mod">
          <ac:chgData name="Benade, Gerdus" userId="15349777-206e-4d7a-8365-52131a346f04" providerId="ADAL" clId="{A9F11CE9-14EE-47A3-87CD-63FCB0A41D12}" dt="2022-10-06T13:30:04.289" v="6464" actId="478"/>
          <ac:picMkLst>
            <pc:docMk/>
            <pc:sldMk cId="2953846618" sldId="407"/>
            <ac:picMk id="1028" creationId="{14EE80F5-090F-492A-8917-165FC9903968}"/>
          </ac:picMkLst>
        </pc:picChg>
        <pc:picChg chg="del">
          <ac:chgData name="Benade, Gerdus" userId="15349777-206e-4d7a-8365-52131a346f04" providerId="ADAL" clId="{A9F11CE9-14EE-47A3-87CD-63FCB0A41D12}" dt="2022-10-06T13:29:53.072" v="6458" actId="478"/>
          <ac:picMkLst>
            <pc:docMk/>
            <pc:sldMk cId="2953846618" sldId="407"/>
            <ac:picMk id="1032" creationId="{F741BE12-85F6-4372-8C70-F3A117BA1D99}"/>
          </ac:picMkLst>
        </pc:picChg>
        <pc:picChg chg="del">
          <ac:chgData name="Benade, Gerdus" userId="15349777-206e-4d7a-8365-52131a346f04" providerId="ADAL" clId="{A9F11CE9-14EE-47A3-87CD-63FCB0A41D12}" dt="2022-10-06T13:29:53.072" v="6458" actId="478"/>
          <ac:picMkLst>
            <pc:docMk/>
            <pc:sldMk cId="2953846618" sldId="407"/>
            <ac:picMk id="1034" creationId="{22145052-CCAC-486D-B013-992CE5F2C824}"/>
          </ac:picMkLst>
        </pc:picChg>
        <pc:picChg chg="del">
          <ac:chgData name="Benade, Gerdus" userId="15349777-206e-4d7a-8365-52131a346f04" providerId="ADAL" clId="{A9F11CE9-14EE-47A3-87CD-63FCB0A41D12}" dt="2022-10-06T13:29:53.072" v="6458" actId="478"/>
          <ac:picMkLst>
            <pc:docMk/>
            <pc:sldMk cId="2953846618" sldId="407"/>
            <ac:picMk id="1036" creationId="{679636A9-7483-4913-BC73-7282C75C85F5}"/>
          </ac:picMkLst>
        </pc:picChg>
        <pc:picChg chg="add mod">
          <ac:chgData name="Benade, Gerdus" userId="15349777-206e-4d7a-8365-52131a346f04" providerId="ADAL" clId="{A9F11CE9-14EE-47A3-87CD-63FCB0A41D12}" dt="2022-10-06T13:44:25.699" v="6563" actId="1076"/>
          <ac:picMkLst>
            <pc:docMk/>
            <pc:sldMk cId="2953846618" sldId="407"/>
            <ac:picMk id="5122" creationId="{4D568ABF-4941-4741-8F2A-6975BC9319B0}"/>
          </ac:picMkLst>
        </pc:picChg>
        <pc:cxnChg chg="add mod">
          <ac:chgData name="Benade, Gerdus" userId="15349777-206e-4d7a-8365-52131a346f04" providerId="ADAL" clId="{A9F11CE9-14EE-47A3-87CD-63FCB0A41D12}" dt="2022-10-06T13:53:58.094" v="6859" actId="13822"/>
          <ac:cxnSpMkLst>
            <pc:docMk/>
            <pc:sldMk cId="2953846618" sldId="407"/>
            <ac:cxnSpMk id="26" creationId="{CE0245F1-76B2-48EB-8AD7-3DF4D6C1E727}"/>
          </ac:cxnSpMkLst>
        </pc:cxnChg>
        <pc:cxnChg chg="add mod">
          <ac:chgData name="Benade, Gerdus" userId="15349777-206e-4d7a-8365-52131a346f04" providerId="ADAL" clId="{A9F11CE9-14EE-47A3-87CD-63FCB0A41D12}" dt="2022-10-06T13:53:58.094" v="6859" actId="13822"/>
          <ac:cxnSpMkLst>
            <pc:docMk/>
            <pc:sldMk cId="2953846618" sldId="407"/>
            <ac:cxnSpMk id="35" creationId="{5B1A597F-8EE6-4A5D-9692-0438E8D4B0FC}"/>
          </ac:cxnSpMkLst>
        </pc:cxnChg>
      </pc:sldChg>
      <pc:sldChg chg="addSp delSp modSp add mod modAnim">
        <pc:chgData name="Benade, Gerdus" userId="15349777-206e-4d7a-8365-52131a346f04" providerId="ADAL" clId="{A9F11CE9-14EE-47A3-87CD-63FCB0A41D12}" dt="2022-10-07T01:59:39.021" v="19143"/>
        <pc:sldMkLst>
          <pc:docMk/>
          <pc:sldMk cId="2588257149" sldId="408"/>
        </pc:sldMkLst>
        <pc:spChg chg="mod">
          <ac:chgData name="Benade, Gerdus" userId="15349777-206e-4d7a-8365-52131a346f04" providerId="ADAL" clId="{A9F11CE9-14EE-47A3-87CD-63FCB0A41D12}" dt="2022-10-06T21:26:16.946" v="11140"/>
          <ac:spMkLst>
            <pc:docMk/>
            <pc:sldMk cId="2588257149" sldId="408"/>
            <ac:spMk id="3" creationId="{AFD2C6FD-2F21-4F1B-8A12-3A207E77963B}"/>
          </ac:spMkLst>
        </pc:spChg>
        <pc:spChg chg="add mod">
          <ac:chgData name="Benade, Gerdus" userId="15349777-206e-4d7a-8365-52131a346f04" providerId="ADAL" clId="{A9F11CE9-14EE-47A3-87CD-63FCB0A41D12}" dt="2022-10-06T13:46:30.691" v="6604" actId="14100"/>
          <ac:spMkLst>
            <pc:docMk/>
            <pc:sldMk cId="2588257149" sldId="408"/>
            <ac:spMk id="6" creationId="{99B97C94-1222-47BC-B745-5A2C8A76218B}"/>
          </ac:spMkLst>
        </pc:spChg>
        <pc:spChg chg="add mod">
          <ac:chgData name="Benade, Gerdus" userId="15349777-206e-4d7a-8365-52131a346f04" providerId="ADAL" clId="{A9F11CE9-14EE-47A3-87CD-63FCB0A41D12}" dt="2022-10-06T13:45:14.412" v="6569" actId="1076"/>
          <ac:spMkLst>
            <pc:docMk/>
            <pc:sldMk cId="2588257149" sldId="408"/>
            <ac:spMk id="13" creationId="{2E592E94-9A10-45DC-A401-C247045106D2}"/>
          </ac:spMkLst>
        </pc:spChg>
        <pc:spChg chg="add del mod">
          <ac:chgData name="Benade, Gerdus" userId="15349777-206e-4d7a-8365-52131a346f04" providerId="ADAL" clId="{A9F11CE9-14EE-47A3-87CD-63FCB0A41D12}" dt="2022-10-06T13:46:30.219" v="6603"/>
          <ac:spMkLst>
            <pc:docMk/>
            <pc:sldMk cId="2588257149" sldId="408"/>
            <ac:spMk id="14" creationId="{1180B506-6ACE-4822-B2C1-41C64D0F9CC3}"/>
          </ac:spMkLst>
        </pc:spChg>
        <pc:spChg chg="add mod">
          <ac:chgData name="Benade, Gerdus" userId="15349777-206e-4d7a-8365-52131a346f04" providerId="ADAL" clId="{A9F11CE9-14EE-47A3-87CD-63FCB0A41D12}" dt="2022-10-07T01:59:22.555" v="19140" actId="571"/>
          <ac:spMkLst>
            <pc:docMk/>
            <pc:sldMk cId="2588257149" sldId="408"/>
            <ac:spMk id="21" creationId="{F5640F3F-36EC-4196-B01A-88770BD7A79F}"/>
          </ac:spMkLst>
        </pc:spChg>
        <pc:spChg chg="add mod">
          <ac:chgData name="Benade, Gerdus" userId="15349777-206e-4d7a-8365-52131a346f04" providerId="ADAL" clId="{A9F11CE9-14EE-47A3-87CD-63FCB0A41D12}" dt="2022-10-07T01:59:22.555" v="19140" actId="571"/>
          <ac:spMkLst>
            <pc:docMk/>
            <pc:sldMk cId="2588257149" sldId="408"/>
            <ac:spMk id="23" creationId="{7299D1F0-2283-4283-9DDC-459FA2695828}"/>
          </ac:spMkLst>
        </pc:spChg>
        <pc:spChg chg="add mod">
          <ac:chgData name="Benade, Gerdus" userId="15349777-206e-4d7a-8365-52131a346f04" providerId="ADAL" clId="{A9F11CE9-14EE-47A3-87CD-63FCB0A41D12}" dt="2022-10-07T01:59:22.555" v="19140" actId="571"/>
          <ac:spMkLst>
            <pc:docMk/>
            <pc:sldMk cId="2588257149" sldId="408"/>
            <ac:spMk id="25" creationId="{082FB287-95D4-4D72-98A2-9F2B762207BD}"/>
          </ac:spMkLst>
        </pc:spChg>
        <pc:picChg chg="add mod">
          <ac:chgData name="Benade, Gerdus" userId="15349777-206e-4d7a-8365-52131a346f04" providerId="ADAL" clId="{A9F11CE9-14EE-47A3-87CD-63FCB0A41D12}" dt="2022-10-06T13:47:49.212" v="6708"/>
          <ac:picMkLst>
            <pc:docMk/>
            <pc:sldMk cId="2588257149" sldId="408"/>
            <ac:picMk id="15" creationId="{A6A33416-54B6-4662-8682-2BB9365FD940}"/>
          </ac:picMkLst>
        </pc:picChg>
        <pc:picChg chg="add mod">
          <ac:chgData name="Benade, Gerdus" userId="15349777-206e-4d7a-8365-52131a346f04" providerId="ADAL" clId="{A9F11CE9-14EE-47A3-87CD-63FCB0A41D12}" dt="2022-10-06T13:47:49.212" v="6708"/>
          <ac:picMkLst>
            <pc:docMk/>
            <pc:sldMk cId="2588257149" sldId="408"/>
            <ac:picMk id="16" creationId="{6EAD7071-0E7F-4818-B6C0-75FD0F8B1D65}"/>
          </ac:picMkLst>
        </pc:picChg>
        <pc:picChg chg="add del mod">
          <ac:chgData name="Benade, Gerdus" userId="15349777-206e-4d7a-8365-52131a346f04" providerId="ADAL" clId="{A9F11CE9-14EE-47A3-87CD-63FCB0A41D12}" dt="2022-10-06T13:50:30.319" v="6737" actId="478"/>
          <ac:picMkLst>
            <pc:docMk/>
            <pc:sldMk cId="2588257149" sldId="408"/>
            <ac:picMk id="17" creationId="{0D258290-154C-4A27-986B-150E42986914}"/>
          </ac:picMkLst>
        </pc:picChg>
        <pc:picChg chg="add mod">
          <ac:chgData name="Benade, Gerdus" userId="15349777-206e-4d7a-8365-52131a346f04" providerId="ADAL" clId="{A9F11CE9-14EE-47A3-87CD-63FCB0A41D12}" dt="2022-10-06T13:50:36.091" v="6739"/>
          <ac:picMkLst>
            <pc:docMk/>
            <pc:sldMk cId="2588257149" sldId="408"/>
            <ac:picMk id="18" creationId="{A58C84D4-FDA7-446E-8945-B12357D56278}"/>
          </ac:picMkLst>
        </pc:picChg>
        <pc:cxnChg chg="add mod">
          <ac:chgData name="Benade, Gerdus" userId="15349777-206e-4d7a-8365-52131a346f04" providerId="ADAL" clId="{A9F11CE9-14EE-47A3-87CD-63FCB0A41D12}" dt="2022-10-06T13:54:06.854" v="6860"/>
          <ac:cxnSpMkLst>
            <pc:docMk/>
            <pc:sldMk cId="2588257149" sldId="408"/>
            <ac:cxnSpMk id="19" creationId="{3ABC3B48-A687-4716-BE75-153A50BBFC17}"/>
          </ac:cxnSpMkLst>
        </pc:cxnChg>
        <pc:cxnChg chg="add mod">
          <ac:chgData name="Benade, Gerdus" userId="15349777-206e-4d7a-8365-52131a346f04" providerId="ADAL" clId="{A9F11CE9-14EE-47A3-87CD-63FCB0A41D12}" dt="2022-10-06T13:54:06.854" v="6860"/>
          <ac:cxnSpMkLst>
            <pc:docMk/>
            <pc:sldMk cId="2588257149" sldId="408"/>
            <ac:cxnSpMk id="20" creationId="{D2EA95A1-AC25-4A75-BB9C-6897E65774A6}"/>
          </ac:cxnSpMkLst>
        </pc:cxnChg>
      </pc:sldChg>
      <pc:sldChg chg="add del ord">
        <pc:chgData name="Benade, Gerdus" userId="15349777-206e-4d7a-8365-52131a346f04" providerId="ADAL" clId="{A9F11CE9-14EE-47A3-87CD-63FCB0A41D12}" dt="2022-10-06T13:46:34.302" v="6606" actId="47"/>
        <pc:sldMkLst>
          <pc:docMk/>
          <pc:sldMk cId="858044599" sldId="409"/>
        </pc:sldMkLst>
      </pc:sldChg>
      <pc:sldChg chg="addSp modSp add mod">
        <pc:chgData name="Benade, Gerdus" userId="15349777-206e-4d7a-8365-52131a346f04" providerId="ADAL" clId="{A9F11CE9-14EE-47A3-87CD-63FCB0A41D12}" dt="2022-10-06T21:26:13.092" v="11139"/>
        <pc:sldMkLst>
          <pc:docMk/>
          <pc:sldMk cId="501095916" sldId="410"/>
        </pc:sldMkLst>
        <pc:spChg chg="mod">
          <ac:chgData name="Benade, Gerdus" userId="15349777-206e-4d7a-8365-52131a346f04" providerId="ADAL" clId="{A9F11CE9-14EE-47A3-87CD-63FCB0A41D12}" dt="2022-10-06T21:26:13.092" v="11139"/>
          <ac:spMkLst>
            <pc:docMk/>
            <pc:sldMk cId="501095916" sldId="410"/>
            <ac:spMk id="3" creationId="{AFD2C6FD-2F21-4F1B-8A12-3A207E77963B}"/>
          </ac:spMkLst>
        </pc:spChg>
        <pc:spChg chg="mod">
          <ac:chgData name="Benade, Gerdus" userId="15349777-206e-4d7a-8365-52131a346f04" providerId="ADAL" clId="{A9F11CE9-14EE-47A3-87CD-63FCB0A41D12}" dt="2022-10-06T13:46:39.871" v="6607" actId="14100"/>
          <ac:spMkLst>
            <pc:docMk/>
            <pc:sldMk cId="501095916" sldId="410"/>
            <ac:spMk id="6" creationId="{99B97C94-1222-47BC-B745-5A2C8A76218B}"/>
          </ac:spMkLst>
        </pc:spChg>
        <pc:spChg chg="add mod">
          <ac:chgData name="Benade, Gerdus" userId="15349777-206e-4d7a-8365-52131a346f04" providerId="ADAL" clId="{A9F11CE9-14EE-47A3-87CD-63FCB0A41D12}" dt="2022-10-06T13:46:59.782" v="6699" actId="1037"/>
          <ac:spMkLst>
            <pc:docMk/>
            <pc:sldMk cId="501095916" sldId="410"/>
            <ac:spMk id="14" creationId="{003E3A49-E498-4D22-8950-330360A7A848}"/>
          </ac:spMkLst>
        </pc:spChg>
        <pc:picChg chg="add mod">
          <ac:chgData name="Benade, Gerdus" userId="15349777-206e-4d7a-8365-52131a346f04" providerId="ADAL" clId="{A9F11CE9-14EE-47A3-87CD-63FCB0A41D12}" dt="2022-10-06T13:47:50.549" v="6709"/>
          <ac:picMkLst>
            <pc:docMk/>
            <pc:sldMk cId="501095916" sldId="410"/>
            <ac:picMk id="15" creationId="{711BE801-48DB-418A-803B-7F87CCDB9A89}"/>
          </ac:picMkLst>
        </pc:picChg>
        <pc:picChg chg="add mod">
          <ac:chgData name="Benade, Gerdus" userId="15349777-206e-4d7a-8365-52131a346f04" providerId="ADAL" clId="{A9F11CE9-14EE-47A3-87CD-63FCB0A41D12}" dt="2022-10-06T13:47:50.549" v="6709"/>
          <ac:picMkLst>
            <pc:docMk/>
            <pc:sldMk cId="501095916" sldId="410"/>
            <ac:picMk id="16" creationId="{D88EE03F-1DC9-4F81-86EC-8C80BA49463F}"/>
          </ac:picMkLst>
        </pc:picChg>
        <pc:picChg chg="add mod">
          <ac:chgData name="Benade, Gerdus" userId="15349777-206e-4d7a-8365-52131a346f04" providerId="ADAL" clId="{A9F11CE9-14EE-47A3-87CD-63FCB0A41D12}" dt="2022-10-06T13:50:38.365" v="6740"/>
          <ac:picMkLst>
            <pc:docMk/>
            <pc:sldMk cId="501095916" sldId="410"/>
            <ac:picMk id="17" creationId="{A6FCEEC2-111D-4607-8B61-A81EFD570787}"/>
          </ac:picMkLst>
        </pc:picChg>
        <pc:cxnChg chg="add mod">
          <ac:chgData name="Benade, Gerdus" userId="15349777-206e-4d7a-8365-52131a346f04" providerId="ADAL" clId="{A9F11CE9-14EE-47A3-87CD-63FCB0A41D12}" dt="2022-10-06T13:54:08.881" v="6861"/>
          <ac:cxnSpMkLst>
            <pc:docMk/>
            <pc:sldMk cId="501095916" sldId="410"/>
            <ac:cxnSpMk id="18" creationId="{FB655803-A72C-41A4-9D5C-9C67E9A58A3D}"/>
          </ac:cxnSpMkLst>
        </pc:cxnChg>
        <pc:cxnChg chg="add mod">
          <ac:chgData name="Benade, Gerdus" userId="15349777-206e-4d7a-8365-52131a346f04" providerId="ADAL" clId="{A9F11CE9-14EE-47A3-87CD-63FCB0A41D12}" dt="2022-10-06T13:54:08.881" v="6861"/>
          <ac:cxnSpMkLst>
            <pc:docMk/>
            <pc:sldMk cId="501095916" sldId="410"/>
            <ac:cxnSpMk id="19" creationId="{1357B5E1-FDE7-472E-8C69-CFBD524CD692}"/>
          </ac:cxnSpMkLst>
        </pc:cxnChg>
      </pc:sldChg>
      <pc:sldChg chg="delSp modSp add mod modAnim modNotesTx">
        <pc:chgData name="Benade, Gerdus" userId="15349777-206e-4d7a-8365-52131a346f04" providerId="ADAL" clId="{A9F11CE9-14EE-47A3-87CD-63FCB0A41D12}" dt="2022-10-07T04:46:22.541" v="20441"/>
        <pc:sldMkLst>
          <pc:docMk/>
          <pc:sldMk cId="1436896350" sldId="411"/>
        </pc:sldMkLst>
        <pc:spChg chg="mod">
          <ac:chgData name="Benade, Gerdus" userId="15349777-206e-4d7a-8365-52131a346f04" providerId="ADAL" clId="{A9F11CE9-14EE-47A3-87CD-63FCB0A41D12}" dt="2022-10-07T04:22:20.908" v="20220" actId="20577"/>
          <ac:spMkLst>
            <pc:docMk/>
            <pc:sldMk cId="1436896350" sldId="411"/>
            <ac:spMk id="3" creationId="{FD05FE66-47CD-4FDE-A02B-63E2D2D58C6D}"/>
          </ac:spMkLst>
        </pc:spChg>
        <pc:spChg chg="del">
          <ac:chgData name="Benade, Gerdus" userId="15349777-206e-4d7a-8365-52131a346f04" providerId="ADAL" clId="{A9F11CE9-14EE-47A3-87CD-63FCB0A41D12}" dt="2022-10-06T23:56:55.531" v="12858" actId="478"/>
          <ac:spMkLst>
            <pc:docMk/>
            <pc:sldMk cId="1436896350" sldId="411"/>
            <ac:spMk id="4" creationId="{98FC55B2-7E89-4E45-98E2-160FB5EE5744}"/>
          </ac:spMkLst>
        </pc:spChg>
      </pc:sldChg>
      <pc:sldChg chg="modSp add mod modNotesTx">
        <pc:chgData name="Benade, Gerdus" userId="15349777-206e-4d7a-8365-52131a346f04" providerId="ADAL" clId="{A9F11CE9-14EE-47A3-87CD-63FCB0A41D12}" dt="2022-10-07T00:00:59.623" v="13005" actId="20577"/>
        <pc:sldMkLst>
          <pc:docMk/>
          <pc:sldMk cId="233634198" sldId="412"/>
        </pc:sldMkLst>
        <pc:spChg chg="mod">
          <ac:chgData name="Benade, Gerdus" userId="15349777-206e-4d7a-8365-52131a346f04" providerId="ADAL" clId="{A9F11CE9-14EE-47A3-87CD-63FCB0A41D12}" dt="2022-10-07T00:00:59.623" v="13005" actId="20577"/>
          <ac:spMkLst>
            <pc:docMk/>
            <pc:sldMk cId="233634198" sldId="412"/>
            <ac:spMk id="3" creationId="{E70DD3D5-8F43-408C-9D54-0C4FAC0C3E4E}"/>
          </ac:spMkLst>
        </pc:spChg>
      </pc:sldChg>
      <pc:sldChg chg="addSp modSp add del mod modAnim">
        <pc:chgData name="Benade, Gerdus" userId="15349777-206e-4d7a-8365-52131a346f04" providerId="ADAL" clId="{A9F11CE9-14EE-47A3-87CD-63FCB0A41D12}" dt="2022-10-07T00:21:56.220" v="14187" actId="47"/>
        <pc:sldMkLst>
          <pc:docMk/>
          <pc:sldMk cId="3657228828" sldId="413"/>
        </pc:sldMkLst>
        <pc:spChg chg="mod">
          <ac:chgData name="Benade, Gerdus" userId="15349777-206e-4d7a-8365-52131a346f04" providerId="ADAL" clId="{A9F11CE9-14EE-47A3-87CD-63FCB0A41D12}" dt="2022-10-06T14:43:04.397" v="8268" actId="20577"/>
          <ac:spMkLst>
            <pc:docMk/>
            <pc:sldMk cId="3657228828" sldId="413"/>
            <ac:spMk id="3" creationId="{F0A4D051-DD6A-4558-B999-005A21365D50}"/>
          </ac:spMkLst>
        </pc:spChg>
        <pc:spChg chg="mod">
          <ac:chgData name="Benade, Gerdus" userId="15349777-206e-4d7a-8365-52131a346f04" providerId="ADAL" clId="{A9F11CE9-14EE-47A3-87CD-63FCB0A41D12}" dt="2022-10-06T14:35:33.156" v="8150" actId="1076"/>
          <ac:spMkLst>
            <pc:docMk/>
            <pc:sldMk cId="3657228828" sldId="413"/>
            <ac:spMk id="12" creationId="{AD087A9F-287F-4652-B80A-4E584C7E0136}"/>
          </ac:spMkLst>
        </pc:spChg>
        <pc:spChg chg="add mod">
          <ac:chgData name="Benade, Gerdus" userId="15349777-206e-4d7a-8365-52131a346f04" providerId="ADAL" clId="{A9F11CE9-14EE-47A3-87CD-63FCB0A41D12}" dt="2022-10-06T14:35:44.614" v="8153" actId="1076"/>
          <ac:spMkLst>
            <pc:docMk/>
            <pc:sldMk cId="3657228828" sldId="413"/>
            <ac:spMk id="13" creationId="{7308C195-6BBC-4B21-A6A7-363428869AD2}"/>
          </ac:spMkLst>
        </pc:spChg>
        <pc:spChg chg="add mod">
          <ac:chgData name="Benade, Gerdus" userId="15349777-206e-4d7a-8365-52131a346f04" providerId="ADAL" clId="{A9F11CE9-14EE-47A3-87CD-63FCB0A41D12}" dt="2022-10-06T14:41:41.583" v="8260"/>
          <ac:spMkLst>
            <pc:docMk/>
            <pc:sldMk cId="3657228828" sldId="413"/>
            <ac:spMk id="14" creationId="{B59708DE-A926-4049-BD3A-247AC00303B0}"/>
          </ac:spMkLst>
        </pc:spChg>
        <pc:spChg chg="mod">
          <ac:chgData name="Benade, Gerdus" userId="15349777-206e-4d7a-8365-52131a346f04" providerId="ADAL" clId="{A9F11CE9-14EE-47A3-87CD-63FCB0A41D12}" dt="2022-10-06T14:35:39.040" v="8151" actId="14100"/>
          <ac:spMkLst>
            <pc:docMk/>
            <pc:sldMk cId="3657228828" sldId="413"/>
            <ac:spMk id="17" creationId="{F075E22F-C910-4B73-9E93-D836E40D6894}"/>
          </ac:spMkLst>
        </pc:spChg>
      </pc:sldChg>
      <pc:sldChg chg="addSp delSp modSp add del mod modAnim">
        <pc:chgData name="Benade, Gerdus" userId="15349777-206e-4d7a-8365-52131a346f04" providerId="ADAL" clId="{A9F11CE9-14EE-47A3-87CD-63FCB0A41D12}" dt="2022-10-07T00:21:56.220" v="14187" actId="47"/>
        <pc:sldMkLst>
          <pc:docMk/>
          <pc:sldMk cId="4177941775" sldId="414"/>
        </pc:sldMkLst>
        <pc:spChg chg="mod">
          <ac:chgData name="Benade, Gerdus" userId="15349777-206e-4d7a-8365-52131a346f04" providerId="ADAL" clId="{A9F11CE9-14EE-47A3-87CD-63FCB0A41D12}" dt="2022-10-06T14:43:37.525" v="8271" actId="20577"/>
          <ac:spMkLst>
            <pc:docMk/>
            <pc:sldMk cId="4177941775" sldId="414"/>
            <ac:spMk id="3" creationId="{F0A4D051-DD6A-4558-B999-005A21365D50}"/>
          </ac:spMkLst>
        </pc:spChg>
        <pc:spChg chg="del">
          <ac:chgData name="Benade, Gerdus" userId="15349777-206e-4d7a-8365-52131a346f04" providerId="ADAL" clId="{A9F11CE9-14EE-47A3-87CD-63FCB0A41D12}" dt="2022-10-06T14:36:54.909" v="8184" actId="478"/>
          <ac:spMkLst>
            <pc:docMk/>
            <pc:sldMk cId="4177941775" sldId="414"/>
            <ac:spMk id="12" creationId="{AD087A9F-287F-4652-B80A-4E584C7E0136}"/>
          </ac:spMkLst>
        </pc:spChg>
        <pc:spChg chg="mod">
          <ac:chgData name="Benade, Gerdus" userId="15349777-206e-4d7a-8365-52131a346f04" providerId="ADAL" clId="{A9F11CE9-14EE-47A3-87CD-63FCB0A41D12}" dt="2022-10-06T14:37:30.804" v="8196" actId="1076"/>
          <ac:spMkLst>
            <pc:docMk/>
            <pc:sldMk cId="4177941775" sldId="414"/>
            <ac:spMk id="13" creationId="{7308C195-6BBC-4B21-A6A7-363428869AD2}"/>
          </ac:spMkLst>
        </pc:spChg>
        <pc:spChg chg="add mod">
          <ac:chgData name="Benade, Gerdus" userId="15349777-206e-4d7a-8365-52131a346f04" providerId="ADAL" clId="{A9F11CE9-14EE-47A3-87CD-63FCB0A41D12}" dt="2022-10-06T14:37:14.013" v="8191" actId="1076"/>
          <ac:spMkLst>
            <pc:docMk/>
            <pc:sldMk cId="4177941775" sldId="414"/>
            <ac:spMk id="14" creationId="{9BA8BF14-913D-40D0-A0A1-29EFAD0EC708}"/>
          </ac:spMkLst>
        </pc:spChg>
        <pc:spChg chg="add mod">
          <ac:chgData name="Benade, Gerdus" userId="15349777-206e-4d7a-8365-52131a346f04" providerId="ADAL" clId="{A9F11CE9-14EE-47A3-87CD-63FCB0A41D12}" dt="2022-10-06T14:37:21.675" v="8194" actId="1076"/>
          <ac:spMkLst>
            <pc:docMk/>
            <pc:sldMk cId="4177941775" sldId="414"/>
            <ac:spMk id="15" creationId="{3EF113BA-3CEF-4AE9-A99D-723397BC2A16}"/>
          </ac:spMkLst>
        </pc:spChg>
        <pc:spChg chg="add mod">
          <ac:chgData name="Benade, Gerdus" userId="15349777-206e-4d7a-8365-52131a346f04" providerId="ADAL" clId="{A9F11CE9-14EE-47A3-87CD-63FCB0A41D12}" dt="2022-10-06T14:41:29.825" v="8257" actId="1076"/>
          <ac:spMkLst>
            <pc:docMk/>
            <pc:sldMk cId="4177941775" sldId="414"/>
            <ac:spMk id="20" creationId="{0A52F53B-44FC-4EC6-ADFC-733E69E7629F}"/>
          </ac:spMkLst>
        </pc:spChg>
        <pc:spChg chg="mod">
          <ac:chgData name="Benade, Gerdus" userId="15349777-206e-4d7a-8365-52131a346f04" providerId="ADAL" clId="{A9F11CE9-14EE-47A3-87CD-63FCB0A41D12}" dt="2022-10-06T14:37:40.771" v="8197" actId="1076"/>
          <ac:spMkLst>
            <pc:docMk/>
            <pc:sldMk cId="4177941775" sldId="414"/>
            <ac:spMk id="21" creationId="{259B4C91-8E06-4AF7-A6DA-D8E2550CFE76}"/>
          </ac:spMkLst>
        </pc:spChg>
        <pc:graphicFrameChg chg="add del mod">
          <ac:chgData name="Benade, Gerdus" userId="15349777-206e-4d7a-8365-52131a346f04" providerId="ADAL" clId="{A9F11CE9-14EE-47A3-87CD-63FCB0A41D12}" dt="2022-10-06T14:37:01.814" v="8188" actId="1076"/>
          <ac:graphicFrameMkLst>
            <pc:docMk/>
            <pc:sldMk cId="4177941775" sldId="414"/>
            <ac:graphicFrameMk id="8" creationId="{9D501567-E976-430B-BF59-A7849C2A8E69}"/>
          </ac:graphicFrameMkLst>
        </pc:graphicFrameChg>
        <pc:cxnChg chg="add mod">
          <ac:chgData name="Benade, Gerdus" userId="15349777-206e-4d7a-8365-52131a346f04" providerId="ADAL" clId="{A9F11CE9-14EE-47A3-87CD-63FCB0A41D12}" dt="2022-10-06T14:38:08.969" v="8202" actId="1076"/>
          <ac:cxnSpMkLst>
            <pc:docMk/>
            <pc:sldMk cId="4177941775" sldId="414"/>
            <ac:cxnSpMk id="11" creationId="{9FA53C19-999D-4A3D-809D-6EC2F3E0D247}"/>
          </ac:cxnSpMkLst>
        </pc:cxnChg>
      </pc:sldChg>
      <pc:sldChg chg="addSp delSp modSp add del mod modNotesTx">
        <pc:chgData name="Benade, Gerdus" userId="15349777-206e-4d7a-8365-52131a346f04" providerId="ADAL" clId="{A9F11CE9-14EE-47A3-87CD-63FCB0A41D12}" dt="2022-10-07T00:21:56.220" v="14187" actId="47"/>
        <pc:sldMkLst>
          <pc:docMk/>
          <pc:sldMk cId="4242707677" sldId="415"/>
        </pc:sldMkLst>
        <pc:spChg chg="mod">
          <ac:chgData name="Benade, Gerdus" userId="15349777-206e-4d7a-8365-52131a346f04" providerId="ADAL" clId="{A9F11CE9-14EE-47A3-87CD-63FCB0A41D12}" dt="2022-10-06T14:43:50.900" v="8276" actId="20577"/>
          <ac:spMkLst>
            <pc:docMk/>
            <pc:sldMk cId="4242707677" sldId="415"/>
            <ac:spMk id="3" creationId="{F0A4D051-DD6A-4558-B999-005A21365D50}"/>
          </ac:spMkLst>
        </pc:spChg>
        <pc:spChg chg="mod">
          <ac:chgData name="Benade, Gerdus" userId="15349777-206e-4d7a-8365-52131a346f04" providerId="ADAL" clId="{A9F11CE9-14EE-47A3-87CD-63FCB0A41D12}" dt="2022-10-06T14:39:16.526" v="8227" actId="1076"/>
          <ac:spMkLst>
            <pc:docMk/>
            <pc:sldMk cId="4242707677" sldId="415"/>
            <ac:spMk id="14" creationId="{9BA8BF14-913D-40D0-A0A1-29EFAD0EC708}"/>
          </ac:spMkLst>
        </pc:spChg>
        <pc:spChg chg="mod">
          <ac:chgData name="Benade, Gerdus" userId="15349777-206e-4d7a-8365-52131a346f04" providerId="ADAL" clId="{A9F11CE9-14EE-47A3-87CD-63FCB0A41D12}" dt="2022-10-06T14:39:26.936" v="8229" actId="14100"/>
          <ac:spMkLst>
            <pc:docMk/>
            <pc:sldMk cId="4242707677" sldId="415"/>
            <ac:spMk id="15" creationId="{3EF113BA-3CEF-4AE9-A99D-723397BC2A16}"/>
          </ac:spMkLst>
        </pc:spChg>
        <pc:spChg chg="add mod">
          <ac:chgData name="Benade, Gerdus" userId="15349777-206e-4d7a-8365-52131a346f04" providerId="ADAL" clId="{A9F11CE9-14EE-47A3-87CD-63FCB0A41D12}" dt="2022-10-06T14:41:32.785" v="8258"/>
          <ac:spMkLst>
            <pc:docMk/>
            <pc:sldMk cId="4242707677" sldId="415"/>
            <ac:spMk id="16" creationId="{F0A7A93B-22A9-4EDE-8E31-FCED3591129D}"/>
          </ac:spMkLst>
        </pc:spChg>
        <pc:spChg chg="del mod">
          <ac:chgData name="Benade, Gerdus" userId="15349777-206e-4d7a-8365-52131a346f04" providerId="ADAL" clId="{A9F11CE9-14EE-47A3-87CD-63FCB0A41D12}" dt="2022-10-06T14:39:30.801" v="8230" actId="478"/>
          <ac:spMkLst>
            <pc:docMk/>
            <pc:sldMk cId="4242707677" sldId="415"/>
            <ac:spMk id="17" creationId="{F075E22F-C910-4B73-9E93-D836E40D6894}"/>
          </ac:spMkLst>
        </pc:spChg>
      </pc:sldChg>
      <pc:sldChg chg="addSp delSp modSp add del mod delAnim modAnim">
        <pc:chgData name="Benade, Gerdus" userId="15349777-206e-4d7a-8365-52131a346f04" providerId="ADAL" clId="{A9F11CE9-14EE-47A3-87CD-63FCB0A41D12}" dt="2022-10-07T00:21:56.220" v="14187" actId="47"/>
        <pc:sldMkLst>
          <pc:docMk/>
          <pc:sldMk cId="2216063175" sldId="416"/>
        </pc:sldMkLst>
        <pc:spChg chg="mod">
          <ac:chgData name="Benade, Gerdus" userId="15349777-206e-4d7a-8365-52131a346f04" providerId="ADAL" clId="{A9F11CE9-14EE-47A3-87CD-63FCB0A41D12}" dt="2022-10-06T14:44:33.098" v="8278" actId="20577"/>
          <ac:spMkLst>
            <pc:docMk/>
            <pc:sldMk cId="2216063175" sldId="416"/>
            <ac:spMk id="3" creationId="{F0A4D051-DD6A-4558-B999-005A21365D50}"/>
          </ac:spMkLst>
        </pc:spChg>
        <pc:spChg chg="del">
          <ac:chgData name="Benade, Gerdus" userId="15349777-206e-4d7a-8365-52131a346f04" providerId="ADAL" clId="{A9F11CE9-14EE-47A3-87CD-63FCB0A41D12}" dt="2022-10-06T14:40:32.920" v="8238" actId="478"/>
          <ac:spMkLst>
            <pc:docMk/>
            <pc:sldMk cId="2216063175" sldId="416"/>
            <ac:spMk id="13" creationId="{7308C195-6BBC-4B21-A6A7-363428869AD2}"/>
          </ac:spMkLst>
        </pc:spChg>
        <pc:spChg chg="mod">
          <ac:chgData name="Benade, Gerdus" userId="15349777-206e-4d7a-8365-52131a346f04" providerId="ADAL" clId="{A9F11CE9-14EE-47A3-87CD-63FCB0A41D12}" dt="2022-10-06T14:40:38.185" v="8239" actId="14100"/>
          <ac:spMkLst>
            <pc:docMk/>
            <pc:sldMk cId="2216063175" sldId="416"/>
            <ac:spMk id="14" creationId="{9BA8BF14-913D-40D0-A0A1-29EFAD0EC708}"/>
          </ac:spMkLst>
        </pc:spChg>
        <pc:spChg chg="mod">
          <ac:chgData name="Benade, Gerdus" userId="15349777-206e-4d7a-8365-52131a346f04" providerId="ADAL" clId="{A9F11CE9-14EE-47A3-87CD-63FCB0A41D12}" dt="2022-10-06T14:40:31.380" v="8237" actId="1076"/>
          <ac:spMkLst>
            <pc:docMk/>
            <pc:sldMk cId="2216063175" sldId="416"/>
            <ac:spMk id="15" creationId="{3EF113BA-3CEF-4AE9-A99D-723397BC2A16}"/>
          </ac:spMkLst>
        </pc:spChg>
        <pc:spChg chg="add mod">
          <ac:chgData name="Benade, Gerdus" userId="15349777-206e-4d7a-8365-52131a346f04" providerId="ADAL" clId="{A9F11CE9-14EE-47A3-87CD-63FCB0A41D12}" dt="2022-10-06T14:41:39.634" v="8259"/>
          <ac:spMkLst>
            <pc:docMk/>
            <pc:sldMk cId="2216063175" sldId="416"/>
            <ac:spMk id="16" creationId="{E64DD790-AC42-4B78-A25D-CC2C1497218B}"/>
          </ac:spMkLst>
        </pc:spChg>
        <pc:spChg chg="mod">
          <ac:chgData name="Benade, Gerdus" userId="15349777-206e-4d7a-8365-52131a346f04" providerId="ADAL" clId="{A9F11CE9-14EE-47A3-87CD-63FCB0A41D12}" dt="2022-10-06T14:40:50.984" v="8242" actId="1037"/>
          <ac:spMkLst>
            <pc:docMk/>
            <pc:sldMk cId="2216063175" sldId="416"/>
            <ac:spMk id="21" creationId="{259B4C91-8E06-4AF7-A6DA-D8E2550CFE76}"/>
          </ac:spMkLst>
        </pc:spChg>
        <pc:cxnChg chg="del">
          <ac:chgData name="Benade, Gerdus" userId="15349777-206e-4d7a-8365-52131a346f04" providerId="ADAL" clId="{A9F11CE9-14EE-47A3-87CD-63FCB0A41D12}" dt="2022-10-06T14:40:54.143" v="8243" actId="478"/>
          <ac:cxnSpMkLst>
            <pc:docMk/>
            <pc:sldMk cId="2216063175" sldId="416"/>
            <ac:cxnSpMk id="11" creationId="{9FA53C19-999D-4A3D-809D-6EC2F3E0D247}"/>
          </ac:cxnSpMkLst>
        </pc:cxnChg>
      </pc:sldChg>
      <pc:sldChg chg="add del">
        <pc:chgData name="Benade, Gerdus" userId="15349777-206e-4d7a-8365-52131a346f04" providerId="ADAL" clId="{A9F11CE9-14EE-47A3-87CD-63FCB0A41D12}" dt="2022-10-07T00:21:56.220" v="14187" actId="47"/>
        <pc:sldMkLst>
          <pc:docMk/>
          <pc:sldMk cId="2369721331" sldId="417"/>
        </pc:sldMkLst>
      </pc:sldChg>
      <pc:sldChg chg="modSp add mod ord modShow modNotesTx">
        <pc:chgData name="Benade, Gerdus" userId="15349777-206e-4d7a-8365-52131a346f04" providerId="ADAL" clId="{A9F11CE9-14EE-47A3-87CD-63FCB0A41D12}" dt="2022-10-07T01:57:01.924" v="18960"/>
        <pc:sldMkLst>
          <pc:docMk/>
          <pc:sldMk cId="3644663394" sldId="418"/>
        </pc:sldMkLst>
        <pc:spChg chg="mod">
          <ac:chgData name="Benade, Gerdus" userId="15349777-206e-4d7a-8365-52131a346f04" providerId="ADAL" clId="{A9F11CE9-14EE-47A3-87CD-63FCB0A41D12}" dt="2022-10-07T01:03:49.625" v="15409" actId="20577"/>
          <ac:spMkLst>
            <pc:docMk/>
            <pc:sldMk cId="3644663394" sldId="418"/>
            <ac:spMk id="3" creationId="{AA9FCC2F-900F-4E0C-86D1-0144A36175DD}"/>
          </ac:spMkLst>
        </pc:spChg>
        <pc:spChg chg="mod">
          <ac:chgData name="Benade, Gerdus" userId="15349777-206e-4d7a-8365-52131a346f04" providerId="ADAL" clId="{A9F11CE9-14EE-47A3-87CD-63FCB0A41D12}" dt="2022-10-07T00:31:35.583" v="14527" actId="20577"/>
          <ac:spMkLst>
            <pc:docMk/>
            <pc:sldMk cId="3644663394" sldId="418"/>
            <ac:spMk id="6" creationId="{F85E6823-3521-4D4B-836E-F7F6E9DDFBCE}"/>
          </ac:spMkLst>
        </pc:spChg>
      </pc:sldChg>
      <pc:sldChg chg="addSp modSp add mod modAnim modNotesTx">
        <pc:chgData name="Benade, Gerdus" userId="15349777-206e-4d7a-8365-52131a346f04" providerId="ADAL" clId="{A9F11CE9-14EE-47A3-87CD-63FCB0A41D12}" dt="2022-10-07T02:20:45.406" v="19562"/>
        <pc:sldMkLst>
          <pc:docMk/>
          <pc:sldMk cId="2328248567" sldId="419"/>
        </pc:sldMkLst>
        <pc:spChg chg="mod">
          <ac:chgData name="Benade, Gerdus" userId="15349777-206e-4d7a-8365-52131a346f04" providerId="ADAL" clId="{A9F11CE9-14EE-47A3-87CD-63FCB0A41D12}" dt="2022-10-06T15:22:16.788" v="9751" actId="20577"/>
          <ac:spMkLst>
            <pc:docMk/>
            <pc:sldMk cId="2328248567" sldId="419"/>
            <ac:spMk id="2" creationId="{60A828FB-90C2-4E13-9365-42459F79C12B}"/>
          </ac:spMkLst>
        </pc:spChg>
        <pc:spChg chg="mod">
          <ac:chgData name="Benade, Gerdus" userId="15349777-206e-4d7a-8365-52131a346f04" providerId="ADAL" clId="{A9F11CE9-14EE-47A3-87CD-63FCB0A41D12}" dt="2022-10-07T01:54:59.273" v="18902" actId="20577"/>
          <ac:spMkLst>
            <pc:docMk/>
            <pc:sldMk cId="2328248567" sldId="419"/>
            <ac:spMk id="3" creationId="{200A7BBE-9A74-4293-A442-06337193B572}"/>
          </ac:spMkLst>
        </pc:spChg>
        <pc:spChg chg="mod">
          <ac:chgData name="Benade, Gerdus" userId="15349777-206e-4d7a-8365-52131a346f04" providerId="ADAL" clId="{A9F11CE9-14EE-47A3-87CD-63FCB0A41D12}" dt="2022-10-07T01:17:57.794" v="15774" actId="20577"/>
          <ac:spMkLst>
            <pc:docMk/>
            <pc:sldMk cId="2328248567" sldId="419"/>
            <ac:spMk id="4" creationId="{EE1DE891-960B-43D0-A0AC-816F3CE090AC}"/>
          </ac:spMkLst>
        </pc:spChg>
        <pc:spChg chg="add mod">
          <ac:chgData name="Benade, Gerdus" userId="15349777-206e-4d7a-8365-52131a346f04" providerId="ADAL" clId="{A9F11CE9-14EE-47A3-87CD-63FCB0A41D12}" dt="2022-10-07T01:17:51.405" v="15764" actId="20577"/>
          <ac:spMkLst>
            <pc:docMk/>
            <pc:sldMk cId="2328248567" sldId="419"/>
            <ac:spMk id="6" creationId="{7F17A30A-1632-49DC-BAF3-F6AFF7CCDF40}"/>
          </ac:spMkLst>
        </pc:spChg>
        <pc:spChg chg="add mod">
          <ac:chgData name="Benade, Gerdus" userId="15349777-206e-4d7a-8365-52131a346f04" providerId="ADAL" clId="{A9F11CE9-14EE-47A3-87CD-63FCB0A41D12}" dt="2022-10-07T01:17:54.389" v="15771" actId="20577"/>
          <ac:spMkLst>
            <pc:docMk/>
            <pc:sldMk cId="2328248567" sldId="419"/>
            <ac:spMk id="7" creationId="{284A2427-FCCB-4B81-A53C-C3DD0D701FE8}"/>
          </ac:spMkLst>
        </pc:spChg>
      </pc:sldChg>
      <pc:sldChg chg="modSp new mod">
        <pc:chgData name="Benade, Gerdus" userId="15349777-206e-4d7a-8365-52131a346f04" providerId="ADAL" clId="{A9F11CE9-14EE-47A3-87CD-63FCB0A41D12}" dt="2022-10-07T01:47:36.804" v="18879" actId="20577"/>
        <pc:sldMkLst>
          <pc:docMk/>
          <pc:sldMk cId="4192407340" sldId="420"/>
        </pc:sldMkLst>
        <pc:spChg chg="mod">
          <ac:chgData name="Benade, Gerdus" userId="15349777-206e-4d7a-8365-52131a346f04" providerId="ADAL" clId="{A9F11CE9-14EE-47A3-87CD-63FCB0A41D12}" dt="2022-10-07T01:45:19.767" v="18654" actId="20577"/>
          <ac:spMkLst>
            <pc:docMk/>
            <pc:sldMk cId="4192407340" sldId="420"/>
            <ac:spMk id="2" creationId="{9FCB40AF-F2A9-46CD-A850-7DF21CDA7023}"/>
          </ac:spMkLst>
        </pc:spChg>
        <pc:spChg chg="mod">
          <ac:chgData name="Benade, Gerdus" userId="15349777-206e-4d7a-8365-52131a346f04" providerId="ADAL" clId="{A9F11CE9-14EE-47A3-87CD-63FCB0A41D12}" dt="2022-10-07T01:47:36.804" v="18879" actId="20577"/>
          <ac:spMkLst>
            <pc:docMk/>
            <pc:sldMk cId="4192407340" sldId="420"/>
            <ac:spMk id="3" creationId="{855C2C88-443B-45B9-906C-5DED1FD5CEC0}"/>
          </ac:spMkLst>
        </pc:spChg>
      </pc:sldChg>
      <pc:sldChg chg="addSp modSp add mod">
        <pc:chgData name="Benade, Gerdus" userId="15349777-206e-4d7a-8365-52131a346f04" providerId="ADAL" clId="{A9F11CE9-14EE-47A3-87CD-63FCB0A41D12}" dt="2022-10-06T21:26:08.847" v="11138"/>
        <pc:sldMkLst>
          <pc:docMk/>
          <pc:sldMk cId="91834379" sldId="421"/>
        </pc:sldMkLst>
        <pc:spChg chg="mod">
          <ac:chgData name="Benade, Gerdus" userId="15349777-206e-4d7a-8365-52131a346f04" providerId="ADAL" clId="{A9F11CE9-14EE-47A3-87CD-63FCB0A41D12}" dt="2022-10-06T21:26:08.847" v="11138"/>
          <ac:spMkLst>
            <pc:docMk/>
            <pc:sldMk cId="91834379" sldId="421"/>
            <ac:spMk id="3" creationId="{AFD2C6FD-2F21-4F1B-8A12-3A207E77963B}"/>
          </ac:spMkLst>
        </pc:spChg>
        <pc:spChg chg="mod">
          <ac:chgData name="Benade, Gerdus" userId="15349777-206e-4d7a-8365-52131a346f04" providerId="ADAL" clId="{A9F11CE9-14EE-47A3-87CD-63FCB0A41D12}" dt="2022-10-06T21:11:55.909" v="10642" actId="14100"/>
          <ac:spMkLst>
            <pc:docMk/>
            <pc:sldMk cId="91834379" sldId="421"/>
            <ac:spMk id="13" creationId="{2E592E94-9A10-45DC-A401-C247045106D2}"/>
          </ac:spMkLst>
        </pc:spChg>
        <pc:spChg chg="add mod">
          <ac:chgData name="Benade, Gerdus" userId="15349777-206e-4d7a-8365-52131a346f04" providerId="ADAL" clId="{A9F11CE9-14EE-47A3-87CD-63FCB0A41D12}" dt="2022-10-06T21:12:16.129" v="10646" actId="14100"/>
          <ac:spMkLst>
            <pc:docMk/>
            <pc:sldMk cId="91834379" sldId="421"/>
            <ac:spMk id="20" creationId="{D98C726C-75A8-4C18-A32B-766A4828ED63}"/>
          </ac:spMkLst>
        </pc:spChg>
      </pc:sldChg>
      <pc:sldChg chg="new mod ord modShow">
        <pc:chgData name="Benade, Gerdus" userId="15349777-206e-4d7a-8365-52131a346f04" providerId="ADAL" clId="{A9F11CE9-14EE-47A3-87CD-63FCB0A41D12}" dt="2022-10-07T01:56:55.591" v="18958"/>
        <pc:sldMkLst>
          <pc:docMk/>
          <pc:sldMk cId="240598586" sldId="422"/>
        </pc:sldMkLst>
      </pc:sldChg>
      <pc:sldChg chg="addSp delSp modSp add mod modAnim">
        <pc:chgData name="Benade, Gerdus" userId="15349777-206e-4d7a-8365-52131a346f04" providerId="ADAL" clId="{A9F11CE9-14EE-47A3-87CD-63FCB0A41D12}" dt="2022-10-07T02:09:03.896" v="19492" actId="20577"/>
        <pc:sldMkLst>
          <pc:docMk/>
          <pc:sldMk cId="968076595" sldId="423"/>
        </pc:sldMkLst>
        <pc:spChg chg="mod">
          <ac:chgData name="Benade, Gerdus" userId="15349777-206e-4d7a-8365-52131a346f04" providerId="ADAL" clId="{A9F11CE9-14EE-47A3-87CD-63FCB0A41D12}" dt="2022-10-07T02:09:03.896" v="19492" actId="20577"/>
          <ac:spMkLst>
            <pc:docMk/>
            <pc:sldMk cId="968076595" sldId="423"/>
            <ac:spMk id="3" creationId="{FD05FE66-47CD-4FDE-A02B-63E2D2D58C6D}"/>
          </ac:spMkLst>
        </pc:spChg>
        <pc:spChg chg="del mod">
          <ac:chgData name="Benade, Gerdus" userId="15349777-206e-4d7a-8365-52131a346f04" providerId="ADAL" clId="{A9F11CE9-14EE-47A3-87CD-63FCB0A41D12}" dt="2022-10-06T23:58:20.246" v="12954" actId="478"/>
          <ac:spMkLst>
            <pc:docMk/>
            <pc:sldMk cId="968076595" sldId="423"/>
            <ac:spMk id="7" creationId="{0DA80560-F56E-4861-B923-43751B812693}"/>
          </ac:spMkLst>
        </pc:spChg>
        <pc:spChg chg="mod">
          <ac:chgData name="Benade, Gerdus" userId="15349777-206e-4d7a-8365-52131a346f04" providerId="ADAL" clId="{A9F11CE9-14EE-47A3-87CD-63FCB0A41D12}" dt="2022-10-07T00:00:37.766" v="13003" actId="1076"/>
          <ac:spMkLst>
            <pc:docMk/>
            <pc:sldMk cId="968076595" sldId="423"/>
            <ac:spMk id="8" creationId="{29F7CFCC-3474-47CB-9572-D0EFC5434B27}"/>
          </ac:spMkLst>
        </pc:spChg>
        <pc:spChg chg="del">
          <ac:chgData name="Benade, Gerdus" userId="15349777-206e-4d7a-8365-52131a346f04" providerId="ADAL" clId="{A9F11CE9-14EE-47A3-87CD-63FCB0A41D12}" dt="2022-10-06T23:57:09.669" v="12860" actId="478"/>
          <ac:spMkLst>
            <pc:docMk/>
            <pc:sldMk cId="968076595" sldId="423"/>
            <ac:spMk id="12" creationId="{91E85486-5FE1-46C5-BAE4-0FBB8BB216B5}"/>
          </ac:spMkLst>
        </pc:spChg>
        <pc:spChg chg="del">
          <ac:chgData name="Benade, Gerdus" userId="15349777-206e-4d7a-8365-52131a346f04" providerId="ADAL" clId="{A9F11CE9-14EE-47A3-87CD-63FCB0A41D12}" dt="2022-10-06T23:57:09.669" v="12860" actId="478"/>
          <ac:spMkLst>
            <pc:docMk/>
            <pc:sldMk cId="968076595" sldId="423"/>
            <ac:spMk id="13" creationId="{EC8FD553-1E68-407A-A8CE-728B644381F4}"/>
          </ac:spMkLst>
        </pc:spChg>
        <pc:spChg chg="del">
          <ac:chgData name="Benade, Gerdus" userId="15349777-206e-4d7a-8365-52131a346f04" providerId="ADAL" clId="{A9F11CE9-14EE-47A3-87CD-63FCB0A41D12}" dt="2022-10-06T23:57:09.669" v="12860" actId="478"/>
          <ac:spMkLst>
            <pc:docMk/>
            <pc:sldMk cId="968076595" sldId="423"/>
            <ac:spMk id="14" creationId="{4ABF062B-34B4-45D6-820E-7331D8202F15}"/>
          </ac:spMkLst>
        </pc:spChg>
        <pc:spChg chg="del">
          <ac:chgData name="Benade, Gerdus" userId="15349777-206e-4d7a-8365-52131a346f04" providerId="ADAL" clId="{A9F11CE9-14EE-47A3-87CD-63FCB0A41D12}" dt="2022-10-06T23:57:09.669" v="12860" actId="478"/>
          <ac:spMkLst>
            <pc:docMk/>
            <pc:sldMk cId="968076595" sldId="423"/>
            <ac:spMk id="15" creationId="{F241D728-795A-4D2A-9830-4C6315F1EB9C}"/>
          </ac:spMkLst>
        </pc:spChg>
        <pc:spChg chg="mod">
          <ac:chgData name="Benade, Gerdus" userId="15349777-206e-4d7a-8365-52131a346f04" providerId="ADAL" clId="{A9F11CE9-14EE-47A3-87CD-63FCB0A41D12}" dt="2022-10-07T00:00:37.766" v="13003" actId="1076"/>
          <ac:spMkLst>
            <pc:docMk/>
            <pc:sldMk cId="968076595" sldId="423"/>
            <ac:spMk id="16" creationId="{B7D7791F-7B57-4B58-8C1E-F68152CC2626}"/>
          </ac:spMkLst>
        </pc:spChg>
        <pc:spChg chg="add mod">
          <ac:chgData name="Benade, Gerdus" userId="15349777-206e-4d7a-8365-52131a346f04" providerId="ADAL" clId="{A9F11CE9-14EE-47A3-87CD-63FCB0A41D12}" dt="2022-10-07T00:00:37.766" v="13003" actId="1076"/>
          <ac:spMkLst>
            <pc:docMk/>
            <pc:sldMk cId="968076595" sldId="423"/>
            <ac:spMk id="17" creationId="{20AFB6F0-40CF-4320-9AFC-A02E2225E41A}"/>
          </ac:spMkLst>
        </pc:spChg>
        <pc:picChg chg="mod">
          <ac:chgData name="Benade, Gerdus" userId="15349777-206e-4d7a-8365-52131a346f04" providerId="ADAL" clId="{A9F11CE9-14EE-47A3-87CD-63FCB0A41D12}" dt="2022-10-07T00:00:37.766" v="13003" actId="1076"/>
          <ac:picMkLst>
            <pc:docMk/>
            <pc:sldMk cId="968076595" sldId="423"/>
            <ac:picMk id="6" creationId="{3CD9D10D-6B8B-4DC2-A541-F402DD05AA88}"/>
          </ac:picMkLst>
        </pc:picChg>
        <pc:picChg chg="mod">
          <ac:chgData name="Benade, Gerdus" userId="15349777-206e-4d7a-8365-52131a346f04" providerId="ADAL" clId="{A9F11CE9-14EE-47A3-87CD-63FCB0A41D12}" dt="2022-10-06T23:57:50.519" v="12944" actId="1038"/>
          <ac:picMkLst>
            <pc:docMk/>
            <pc:sldMk cId="968076595" sldId="423"/>
            <ac:picMk id="9" creationId="{6A7869C8-183F-46A0-A155-7D6F57EB3006}"/>
          </ac:picMkLst>
        </pc:picChg>
        <pc:picChg chg="mod">
          <ac:chgData name="Benade, Gerdus" userId="15349777-206e-4d7a-8365-52131a346f04" providerId="ADAL" clId="{A9F11CE9-14EE-47A3-87CD-63FCB0A41D12}" dt="2022-10-06T23:57:48.488" v="12940" actId="1038"/>
          <ac:picMkLst>
            <pc:docMk/>
            <pc:sldMk cId="968076595" sldId="423"/>
            <ac:picMk id="10" creationId="{E582B624-5CE2-42A2-BB43-A2A3096140B4}"/>
          </ac:picMkLst>
        </pc:picChg>
        <pc:picChg chg="del">
          <ac:chgData name="Benade, Gerdus" userId="15349777-206e-4d7a-8365-52131a346f04" providerId="ADAL" clId="{A9F11CE9-14EE-47A3-87CD-63FCB0A41D12}" dt="2022-10-06T23:57:09.669" v="12860" actId="478"/>
          <ac:picMkLst>
            <pc:docMk/>
            <pc:sldMk cId="968076595" sldId="423"/>
            <ac:picMk id="11" creationId="{18142BB5-AE46-45BD-B4F1-2481D8253763}"/>
          </ac:picMkLst>
        </pc:picChg>
        <pc:cxnChg chg="add mod">
          <ac:chgData name="Benade, Gerdus" userId="15349777-206e-4d7a-8365-52131a346f04" providerId="ADAL" clId="{A9F11CE9-14EE-47A3-87CD-63FCB0A41D12}" dt="2022-10-07T00:00:37.766" v="13003" actId="1076"/>
          <ac:cxnSpMkLst>
            <pc:docMk/>
            <pc:sldMk cId="968076595" sldId="423"/>
            <ac:cxnSpMk id="18" creationId="{A09C936B-7FD2-4E63-814C-C709B730B58A}"/>
          </ac:cxnSpMkLst>
        </pc:cxnChg>
        <pc:cxnChg chg="add mod">
          <ac:chgData name="Benade, Gerdus" userId="15349777-206e-4d7a-8365-52131a346f04" providerId="ADAL" clId="{A9F11CE9-14EE-47A3-87CD-63FCB0A41D12}" dt="2022-10-07T00:00:37.766" v="13003" actId="1076"/>
          <ac:cxnSpMkLst>
            <pc:docMk/>
            <pc:sldMk cId="968076595" sldId="423"/>
            <ac:cxnSpMk id="20" creationId="{9450EC6E-04F8-4A3A-B4AB-304F9E92A826}"/>
          </ac:cxnSpMkLst>
        </pc:cxnChg>
      </pc:sldChg>
      <pc:sldChg chg="add del">
        <pc:chgData name="Benade, Gerdus" userId="15349777-206e-4d7a-8365-52131a346f04" providerId="ADAL" clId="{A9F11CE9-14EE-47A3-87CD-63FCB0A41D12}" dt="2022-10-07T00:11:32.347" v="13958" actId="47"/>
        <pc:sldMkLst>
          <pc:docMk/>
          <pc:sldMk cId="2553420510" sldId="424"/>
        </pc:sldMkLst>
      </pc:sldChg>
      <pc:sldChg chg="addSp delSp modSp add mod modAnim modNotesTx">
        <pc:chgData name="Benade, Gerdus" userId="15349777-206e-4d7a-8365-52131a346f04" providerId="ADAL" clId="{A9F11CE9-14EE-47A3-87CD-63FCB0A41D12}" dt="2022-10-07T02:15:50.096" v="19516" actId="5793"/>
        <pc:sldMkLst>
          <pc:docMk/>
          <pc:sldMk cId="3568654689" sldId="424"/>
        </pc:sldMkLst>
        <pc:spChg chg="mod">
          <ac:chgData name="Benade, Gerdus" userId="15349777-206e-4d7a-8365-52131a346f04" providerId="ADAL" clId="{A9F11CE9-14EE-47A3-87CD-63FCB0A41D12}" dt="2022-10-07T02:15:50.096" v="19516" actId="5793"/>
          <ac:spMkLst>
            <pc:docMk/>
            <pc:sldMk cId="3568654689" sldId="424"/>
            <ac:spMk id="3" creationId="{F0A4D051-DD6A-4558-B999-005A21365D50}"/>
          </ac:spMkLst>
        </pc:spChg>
        <pc:spChg chg="mod">
          <ac:chgData name="Benade, Gerdus" userId="15349777-206e-4d7a-8365-52131a346f04" providerId="ADAL" clId="{A9F11CE9-14EE-47A3-87CD-63FCB0A41D12}" dt="2022-10-07T00:16:13.694" v="14039" actId="1076"/>
          <ac:spMkLst>
            <pc:docMk/>
            <pc:sldMk cId="3568654689" sldId="424"/>
            <ac:spMk id="12" creationId="{AD087A9F-287F-4652-B80A-4E584C7E0136}"/>
          </ac:spMkLst>
        </pc:spChg>
        <pc:spChg chg="mod">
          <ac:chgData name="Benade, Gerdus" userId="15349777-206e-4d7a-8365-52131a346f04" providerId="ADAL" clId="{A9F11CE9-14EE-47A3-87CD-63FCB0A41D12}" dt="2022-10-07T00:16:27.181" v="14043" actId="14100"/>
          <ac:spMkLst>
            <pc:docMk/>
            <pc:sldMk cId="3568654689" sldId="424"/>
            <ac:spMk id="14" creationId="{9A465C74-82B0-4223-8A3F-E767AD7CF7D2}"/>
          </ac:spMkLst>
        </pc:spChg>
        <pc:spChg chg="add mod">
          <ac:chgData name="Benade, Gerdus" userId="15349777-206e-4d7a-8365-52131a346f04" providerId="ADAL" clId="{A9F11CE9-14EE-47A3-87CD-63FCB0A41D12}" dt="2022-10-07T00:16:23.740" v="14042" actId="14100"/>
          <ac:spMkLst>
            <pc:docMk/>
            <pc:sldMk cId="3568654689" sldId="424"/>
            <ac:spMk id="16" creationId="{22A80952-37DE-48F2-9357-32CECF776EBE}"/>
          </ac:spMkLst>
        </pc:spChg>
        <pc:cxnChg chg="del">
          <ac:chgData name="Benade, Gerdus" userId="15349777-206e-4d7a-8365-52131a346f04" providerId="ADAL" clId="{A9F11CE9-14EE-47A3-87CD-63FCB0A41D12}" dt="2022-10-07T01:50:36.808" v="18894" actId="478"/>
          <ac:cxnSpMkLst>
            <pc:docMk/>
            <pc:sldMk cId="3568654689" sldId="424"/>
            <ac:cxnSpMk id="18" creationId="{412295CB-0711-4685-BBFC-F42321C4CDA9}"/>
          </ac:cxnSpMkLst>
        </pc:cxnChg>
      </pc:sldChg>
      <pc:sldChg chg="add del">
        <pc:chgData name="Benade, Gerdus" userId="15349777-206e-4d7a-8365-52131a346f04" providerId="ADAL" clId="{A9F11CE9-14EE-47A3-87CD-63FCB0A41D12}" dt="2022-10-07T00:11:34.984" v="13959" actId="47"/>
        <pc:sldMkLst>
          <pc:docMk/>
          <pc:sldMk cId="79881907" sldId="425"/>
        </pc:sldMkLst>
      </pc:sldChg>
      <pc:sldChg chg="addSp delSp modSp add mod delAnim modAnim modNotesTx">
        <pc:chgData name="Benade, Gerdus" userId="15349777-206e-4d7a-8365-52131a346f04" providerId="ADAL" clId="{A9F11CE9-14EE-47A3-87CD-63FCB0A41D12}" dt="2022-10-07T02:15:56.450" v="19518" actId="20577"/>
        <pc:sldMkLst>
          <pc:docMk/>
          <pc:sldMk cId="3901904509" sldId="425"/>
        </pc:sldMkLst>
        <pc:spChg chg="mod">
          <ac:chgData name="Benade, Gerdus" userId="15349777-206e-4d7a-8365-52131a346f04" providerId="ADAL" clId="{A9F11CE9-14EE-47A3-87CD-63FCB0A41D12}" dt="2022-10-07T02:15:56.450" v="19518" actId="20577"/>
          <ac:spMkLst>
            <pc:docMk/>
            <pc:sldMk cId="3901904509" sldId="425"/>
            <ac:spMk id="3" creationId="{F0A4D051-DD6A-4558-B999-005A21365D50}"/>
          </ac:spMkLst>
        </pc:spChg>
        <pc:spChg chg="del mod">
          <ac:chgData name="Benade, Gerdus" userId="15349777-206e-4d7a-8365-52131a346f04" providerId="ADAL" clId="{A9F11CE9-14EE-47A3-87CD-63FCB0A41D12}" dt="2022-10-07T00:18:04.995" v="14059" actId="478"/>
          <ac:spMkLst>
            <pc:docMk/>
            <pc:sldMk cId="3901904509" sldId="425"/>
            <ac:spMk id="12" creationId="{AD087A9F-287F-4652-B80A-4E584C7E0136}"/>
          </ac:spMkLst>
        </pc:spChg>
        <pc:spChg chg="del mod">
          <ac:chgData name="Benade, Gerdus" userId="15349777-206e-4d7a-8365-52131a346f04" providerId="ADAL" clId="{A9F11CE9-14EE-47A3-87CD-63FCB0A41D12}" dt="2022-10-07T00:18:03.814" v="14058" actId="478"/>
          <ac:spMkLst>
            <pc:docMk/>
            <pc:sldMk cId="3901904509" sldId="425"/>
            <ac:spMk id="14" creationId="{9A465C74-82B0-4223-8A3F-E767AD7CF7D2}"/>
          </ac:spMkLst>
        </pc:spChg>
        <pc:spChg chg="add mod">
          <ac:chgData name="Benade, Gerdus" userId="15349777-206e-4d7a-8365-52131a346f04" providerId="ADAL" clId="{A9F11CE9-14EE-47A3-87CD-63FCB0A41D12}" dt="2022-10-07T00:17:22.308" v="14050"/>
          <ac:spMkLst>
            <pc:docMk/>
            <pc:sldMk cId="3901904509" sldId="425"/>
            <ac:spMk id="16" creationId="{733C5219-DE4D-4648-8806-FCA5C6E52B8C}"/>
          </ac:spMkLst>
        </pc:spChg>
        <pc:spChg chg="add mod">
          <ac:chgData name="Benade, Gerdus" userId="15349777-206e-4d7a-8365-52131a346f04" providerId="ADAL" clId="{A9F11CE9-14EE-47A3-87CD-63FCB0A41D12}" dt="2022-10-07T00:17:48.902" v="14055" actId="1036"/>
          <ac:spMkLst>
            <pc:docMk/>
            <pc:sldMk cId="3901904509" sldId="425"/>
            <ac:spMk id="17" creationId="{A5C7CF77-C361-4B1F-B095-216BA7CA2A16}"/>
          </ac:spMkLst>
        </pc:spChg>
        <pc:spChg chg="add mod">
          <ac:chgData name="Benade, Gerdus" userId="15349777-206e-4d7a-8365-52131a346f04" providerId="ADAL" clId="{A9F11CE9-14EE-47A3-87CD-63FCB0A41D12}" dt="2022-10-07T00:17:39.363" v="14053" actId="1076"/>
          <ac:spMkLst>
            <pc:docMk/>
            <pc:sldMk cId="3901904509" sldId="425"/>
            <ac:spMk id="19" creationId="{18498BD7-44FD-49DB-99B5-5EB38202B470}"/>
          </ac:spMkLst>
        </pc:spChg>
        <pc:spChg chg="add mod">
          <ac:chgData name="Benade, Gerdus" userId="15349777-206e-4d7a-8365-52131a346f04" providerId="ADAL" clId="{A9F11CE9-14EE-47A3-87CD-63FCB0A41D12}" dt="2022-10-07T00:17:31.841" v="14052" actId="1076"/>
          <ac:spMkLst>
            <pc:docMk/>
            <pc:sldMk cId="3901904509" sldId="425"/>
            <ac:spMk id="20" creationId="{84DCCF9A-351F-4733-A50B-287E66E9F1C3}"/>
          </ac:spMkLst>
        </pc:spChg>
        <pc:cxnChg chg="mod">
          <ac:chgData name="Benade, Gerdus" userId="15349777-206e-4d7a-8365-52131a346f04" providerId="ADAL" clId="{A9F11CE9-14EE-47A3-87CD-63FCB0A41D12}" dt="2022-10-07T00:17:52.550" v="14056" actId="1076"/>
          <ac:cxnSpMkLst>
            <pc:docMk/>
            <pc:sldMk cId="3901904509" sldId="425"/>
            <ac:cxnSpMk id="15" creationId="{D7599F10-3886-4274-A561-AA67CCC56B00}"/>
          </ac:cxnSpMkLst>
        </pc:cxnChg>
        <pc:cxnChg chg="mod">
          <ac:chgData name="Benade, Gerdus" userId="15349777-206e-4d7a-8365-52131a346f04" providerId="ADAL" clId="{A9F11CE9-14EE-47A3-87CD-63FCB0A41D12}" dt="2022-10-07T00:17:57.990" v="14057" actId="1076"/>
          <ac:cxnSpMkLst>
            <pc:docMk/>
            <pc:sldMk cId="3901904509" sldId="425"/>
            <ac:cxnSpMk id="18" creationId="{412295CB-0711-4685-BBFC-F42321C4CDA9}"/>
          </ac:cxnSpMkLst>
        </pc:cxnChg>
      </pc:sldChg>
      <pc:sldChg chg="addSp delSp modSp add mod delAnim modAnim">
        <pc:chgData name="Benade, Gerdus" userId="15349777-206e-4d7a-8365-52131a346f04" providerId="ADAL" clId="{A9F11CE9-14EE-47A3-87CD-63FCB0A41D12}" dt="2022-10-07T02:16:02.261" v="19522" actId="27636"/>
        <pc:sldMkLst>
          <pc:docMk/>
          <pc:sldMk cId="447639425" sldId="426"/>
        </pc:sldMkLst>
        <pc:spChg chg="mod">
          <ac:chgData name="Benade, Gerdus" userId="15349777-206e-4d7a-8365-52131a346f04" providerId="ADAL" clId="{A9F11CE9-14EE-47A3-87CD-63FCB0A41D12}" dt="2022-10-07T02:16:02.261" v="19522" actId="27636"/>
          <ac:spMkLst>
            <pc:docMk/>
            <pc:sldMk cId="447639425" sldId="426"/>
            <ac:spMk id="3" creationId="{F0A4D051-DD6A-4558-B999-005A21365D50}"/>
          </ac:spMkLst>
        </pc:spChg>
        <pc:spChg chg="del">
          <ac:chgData name="Benade, Gerdus" userId="15349777-206e-4d7a-8365-52131a346f04" providerId="ADAL" clId="{A9F11CE9-14EE-47A3-87CD-63FCB0A41D12}" dt="2022-10-07T00:18:51.734" v="14069" actId="478"/>
          <ac:spMkLst>
            <pc:docMk/>
            <pc:sldMk cId="447639425" sldId="426"/>
            <ac:spMk id="12" creationId="{AD087A9F-287F-4652-B80A-4E584C7E0136}"/>
          </ac:spMkLst>
        </pc:spChg>
        <pc:spChg chg="mod">
          <ac:chgData name="Benade, Gerdus" userId="15349777-206e-4d7a-8365-52131a346f04" providerId="ADAL" clId="{A9F11CE9-14EE-47A3-87CD-63FCB0A41D12}" dt="2022-10-07T00:19:05.023" v="14075" actId="1037"/>
          <ac:spMkLst>
            <pc:docMk/>
            <pc:sldMk cId="447639425" sldId="426"/>
            <ac:spMk id="14" creationId="{9A465C74-82B0-4223-8A3F-E767AD7CF7D2}"/>
          </ac:spMkLst>
        </pc:spChg>
        <pc:spChg chg="add del mod">
          <ac:chgData name="Benade, Gerdus" userId="15349777-206e-4d7a-8365-52131a346f04" providerId="ADAL" clId="{A9F11CE9-14EE-47A3-87CD-63FCB0A41D12}" dt="2022-10-07T00:19:13.335" v="14111" actId="478"/>
          <ac:spMkLst>
            <pc:docMk/>
            <pc:sldMk cId="447639425" sldId="426"/>
            <ac:spMk id="16" creationId="{26BD777A-C9AF-48DC-A6AC-5BEAF99C1FB6}"/>
          </ac:spMkLst>
        </pc:spChg>
        <pc:spChg chg="add del mod">
          <ac:chgData name="Benade, Gerdus" userId="15349777-206e-4d7a-8365-52131a346f04" providerId="ADAL" clId="{A9F11CE9-14EE-47A3-87CD-63FCB0A41D12}" dt="2022-10-07T00:19:01.498" v="14072" actId="478"/>
          <ac:spMkLst>
            <pc:docMk/>
            <pc:sldMk cId="447639425" sldId="426"/>
            <ac:spMk id="17" creationId="{BC2041A3-9E7C-4546-BCE4-E08F3803E2CE}"/>
          </ac:spMkLst>
        </pc:spChg>
        <pc:spChg chg="add mod">
          <ac:chgData name="Benade, Gerdus" userId="15349777-206e-4d7a-8365-52131a346f04" providerId="ADAL" clId="{A9F11CE9-14EE-47A3-87CD-63FCB0A41D12}" dt="2022-10-07T00:19:12.015" v="14110" actId="1038"/>
          <ac:spMkLst>
            <pc:docMk/>
            <pc:sldMk cId="447639425" sldId="426"/>
            <ac:spMk id="19" creationId="{93E3C859-14E0-4AE1-9490-9B2296247F03}"/>
          </ac:spMkLst>
        </pc:spChg>
        <pc:spChg chg="add mod">
          <ac:chgData name="Benade, Gerdus" userId="15349777-206e-4d7a-8365-52131a346f04" providerId="ADAL" clId="{A9F11CE9-14EE-47A3-87CD-63FCB0A41D12}" dt="2022-10-07T00:18:56.203" v="14071"/>
          <ac:spMkLst>
            <pc:docMk/>
            <pc:sldMk cId="447639425" sldId="426"/>
            <ac:spMk id="20" creationId="{1090A248-6CCA-4FD2-BF79-6D54EE8E7477}"/>
          </ac:spMkLst>
        </pc:spChg>
        <pc:cxnChg chg="mod">
          <ac:chgData name="Benade, Gerdus" userId="15349777-206e-4d7a-8365-52131a346f04" providerId="ADAL" clId="{A9F11CE9-14EE-47A3-87CD-63FCB0A41D12}" dt="2022-10-07T00:18:55.795" v="14070" actId="1076"/>
          <ac:cxnSpMkLst>
            <pc:docMk/>
            <pc:sldMk cId="447639425" sldId="426"/>
            <ac:cxnSpMk id="15" creationId="{D7599F10-3886-4274-A561-AA67CCC56B00}"/>
          </ac:cxnSpMkLst>
        </pc:cxnChg>
        <pc:cxnChg chg="mod">
          <ac:chgData name="Benade, Gerdus" userId="15349777-206e-4d7a-8365-52131a346f04" providerId="ADAL" clId="{A9F11CE9-14EE-47A3-87CD-63FCB0A41D12}" dt="2022-10-07T00:19:19.106" v="14112" actId="1076"/>
          <ac:cxnSpMkLst>
            <pc:docMk/>
            <pc:sldMk cId="447639425" sldId="426"/>
            <ac:cxnSpMk id="18" creationId="{412295CB-0711-4685-BBFC-F42321C4CDA9}"/>
          </ac:cxnSpMkLst>
        </pc:cxnChg>
      </pc:sldChg>
      <pc:sldChg chg="add del">
        <pc:chgData name="Benade, Gerdus" userId="15349777-206e-4d7a-8365-52131a346f04" providerId="ADAL" clId="{A9F11CE9-14EE-47A3-87CD-63FCB0A41D12}" dt="2022-10-07T00:11:36.063" v="13960" actId="47"/>
        <pc:sldMkLst>
          <pc:docMk/>
          <pc:sldMk cId="1075663619" sldId="426"/>
        </pc:sldMkLst>
      </pc:sldChg>
      <pc:sldChg chg="addSp delSp modSp add mod delAnim modAnim modNotesTx">
        <pc:chgData name="Benade, Gerdus" userId="15349777-206e-4d7a-8365-52131a346f04" providerId="ADAL" clId="{A9F11CE9-14EE-47A3-87CD-63FCB0A41D12}" dt="2022-10-07T02:16:08.205" v="19526" actId="27636"/>
        <pc:sldMkLst>
          <pc:docMk/>
          <pc:sldMk cId="606479377" sldId="427"/>
        </pc:sldMkLst>
        <pc:spChg chg="mod">
          <ac:chgData name="Benade, Gerdus" userId="15349777-206e-4d7a-8365-52131a346f04" providerId="ADAL" clId="{A9F11CE9-14EE-47A3-87CD-63FCB0A41D12}" dt="2022-10-07T02:16:08.205" v="19526" actId="27636"/>
          <ac:spMkLst>
            <pc:docMk/>
            <pc:sldMk cId="606479377" sldId="427"/>
            <ac:spMk id="3" creationId="{F0A4D051-DD6A-4558-B999-005A21365D50}"/>
          </ac:spMkLst>
        </pc:spChg>
        <pc:spChg chg="mod">
          <ac:chgData name="Benade, Gerdus" userId="15349777-206e-4d7a-8365-52131a346f04" providerId="ADAL" clId="{A9F11CE9-14EE-47A3-87CD-63FCB0A41D12}" dt="2022-10-07T00:20:00.247" v="14126" actId="1076"/>
          <ac:spMkLst>
            <pc:docMk/>
            <pc:sldMk cId="606479377" sldId="427"/>
            <ac:spMk id="14" creationId="{9A465C74-82B0-4223-8A3F-E767AD7CF7D2}"/>
          </ac:spMkLst>
        </pc:spChg>
        <pc:spChg chg="add mod">
          <ac:chgData name="Benade, Gerdus" userId="15349777-206e-4d7a-8365-52131a346f04" providerId="ADAL" clId="{A9F11CE9-14EE-47A3-87CD-63FCB0A41D12}" dt="2022-10-07T00:19:52.475" v="14124" actId="1076"/>
          <ac:spMkLst>
            <pc:docMk/>
            <pc:sldMk cId="606479377" sldId="427"/>
            <ac:spMk id="16" creationId="{E3869A87-128F-40E7-BDBC-2FEA17CF5491}"/>
          </ac:spMkLst>
        </pc:spChg>
        <pc:spChg chg="del">
          <ac:chgData name="Benade, Gerdus" userId="15349777-206e-4d7a-8365-52131a346f04" providerId="ADAL" clId="{A9F11CE9-14EE-47A3-87CD-63FCB0A41D12}" dt="2022-10-07T00:19:54.959" v="14125" actId="478"/>
          <ac:spMkLst>
            <pc:docMk/>
            <pc:sldMk cId="606479377" sldId="427"/>
            <ac:spMk id="19" creationId="{93E3C859-14E0-4AE1-9490-9B2296247F03}"/>
          </ac:spMkLst>
        </pc:spChg>
        <pc:spChg chg="del">
          <ac:chgData name="Benade, Gerdus" userId="15349777-206e-4d7a-8365-52131a346f04" providerId="ADAL" clId="{A9F11CE9-14EE-47A3-87CD-63FCB0A41D12}" dt="2022-10-07T00:20:03.059" v="14127" actId="478"/>
          <ac:spMkLst>
            <pc:docMk/>
            <pc:sldMk cId="606479377" sldId="427"/>
            <ac:spMk id="20" creationId="{1090A248-6CCA-4FD2-BF79-6D54EE8E7477}"/>
          </ac:spMkLst>
        </pc:spChg>
        <pc:cxnChg chg="mod">
          <ac:chgData name="Benade, Gerdus" userId="15349777-206e-4d7a-8365-52131a346f04" providerId="ADAL" clId="{A9F11CE9-14EE-47A3-87CD-63FCB0A41D12}" dt="2022-10-07T00:20:30.202" v="14135" actId="1036"/>
          <ac:cxnSpMkLst>
            <pc:docMk/>
            <pc:sldMk cId="606479377" sldId="427"/>
            <ac:cxnSpMk id="15" creationId="{D7599F10-3886-4274-A561-AA67CCC56B00}"/>
          </ac:cxnSpMkLst>
        </pc:cxnChg>
        <pc:cxnChg chg="del">
          <ac:chgData name="Benade, Gerdus" userId="15349777-206e-4d7a-8365-52131a346f04" providerId="ADAL" clId="{A9F11CE9-14EE-47A3-87CD-63FCB0A41D12}" dt="2022-10-07T00:20:05.350" v="14128" actId="478"/>
          <ac:cxnSpMkLst>
            <pc:docMk/>
            <pc:sldMk cId="606479377" sldId="427"/>
            <ac:cxnSpMk id="18" creationId="{412295CB-0711-4685-BBFC-F42321C4CDA9}"/>
          </ac:cxnSpMkLst>
        </pc:cxnChg>
      </pc:sldChg>
      <pc:sldChg chg="addSp modSp add mod modAnim modNotesTx">
        <pc:chgData name="Benade, Gerdus" userId="15349777-206e-4d7a-8365-52131a346f04" providerId="ADAL" clId="{A9F11CE9-14EE-47A3-87CD-63FCB0A41D12}" dt="2022-10-07T02:20:02.470" v="19558"/>
        <pc:sldMkLst>
          <pc:docMk/>
          <pc:sldMk cId="815675705" sldId="428"/>
        </pc:sldMkLst>
        <pc:spChg chg="mod">
          <ac:chgData name="Benade, Gerdus" userId="15349777-206e-4d7a-8365-52131a346f04" providerId="ADAL" clId="{A9F11CE9-14EE-47A3-87CD-63FCB0A41D12}" dt="2022-10-07T01:17:18.905" v="15744" actId="20577"/>
          <ac:spMkLst>
            <pc:docMk/>
            <pc:sldMk cId="815675705" sldId="428"/>
            <ac:spMk id="3" creationId="{AA9FCC2F-900F-4E0C-86D1-0144A36175DD}"/>
          </ac:spMkLst>
        </pc:spChg>
        <pc:spChg chg="add mod">
          <ac:chgData name="Benade, Gerdus" userId="15349777-206e-4d7a-8365-52131a346f04" providerId="ADAL" clId="{A9F11CE9-14EE-47A3-87CD-63FCB0A41D12}" dt="2022-10-07T01:17:29.469" v="15746" actId="1076"/>
          <ac:spMkLst>
            <pc:docMk/>
            <pc:sldMk cId="815675705" sldId="428"/>
            <ac:spMk id="4" creationId="{5643A2BD-9B1F-4404-AFB5-7BD5F6953C1C}"/>
          </ac:spMkLst>
        </pc:spChg>
      </pc:sldChg>
      <pc:sldChg chg="delSp modSp add del mod">
        <pc:chgData name="Benade, Gerdus" userId="15349777-206e-4d7a-8365-52131a346f04" providerId="ADAL" clId="{A9F11CE9-14EE-47A3-87CD-63FCB0A41D12}" dt="2022-10-07T00:25:00.127" v="14232" actId="47"/>
        <pc:sldMkLst>
          <pc:docMk/>
          <pc:sldMk cId="825650817" sldId="428"/>
        </pc:sldMkLst>
        <pc:spChg chg="mod">
          <ac:chgData name="Benade, Gerdus" userId="15349777-206e-4d7a-8365-52131a346f04" providerId="ADAL" clId="{A9F11CE9-14EE-47A3-87CD-63FCB0A41D12}" dt="2022-10-07T00:21:46.140" v="14186" actId="20577"/>
          <ac:spMkLst>
            <pc:docMk/>
            <pc:sldMk cId="825650817" sldId="428"/>
            <ac:spMk id="3" creationId="{F0A4D051-DD6A-4558-B999-005A21365D50}"/>
          </ac:spMkLst>
        </pc:spChg>
        <pc:cxnChg chg="del">
          <ac:chgData name="Benade, Gerdus" userId="15349777-206e-4d7a-8365-52131a346f04" providerId="ADAL" clId="{A9F11CE9-14EE-47A3-87CD-63FCB0A41D12}" dt="2022-10-07T00:21:41.758" v="14185" actId="478"/>
          <ac:cxnSpMkLst>
            <pc:docMk/>
            <pc:sldMk cId="825650817" sldId="428"/>
            <ac:cxnSpMk id="15" creationId="{D7599F10-3886-4274-A561-AA67CCC56B00}"/>
          </ac:cxnSpMkLst>
        </pc:cxnChg>
      </pc:sldChg>
      <pc:sldChg chg="add mod ord modShow">
        <pc:chgData name="Benade, Gerdus" userId="15349777-206e-4d7a-8365-52131a346f04" providerId="ADAL" clId="{A9F11CE9-14EE-47A3-87CD-63FCB0A41D12}" dt="2022-10-07T01:57:01.924" v="18960"/>
        <pc:sldMkLst>
          <pc:docMk/>
          <pc:sldMk cId="3853211233" sldId="429"/>
        </pc:sldMkLst>
      </pc:sldChg>
      <pc:sldChg chg="addSp delSp modSp add mod modAnim modNotesTx">
        <pc:chgData name="Benade, Gerdus" userId="15349777-206e-4d7a-8365-52131a346f04" providerId="ADAL" clId="{A9F11CE9-14EE-47A3-87CD-63FCB0A41D12}" dt="2022-10-07T02:21:12.050" v="19565"/>
        <pc:sldMkLst>
          <pc:docMk/>
          <pc:sldMk cId="45277465" sldId="430"/>
        </pc:sldMkLst>
        <pc:spChg chg="mod">
          <ac:chgData name="Benade, Gerdus" userId="15349777-206e-4d7a-8365-52131a346f04" providerId="ADAL" clId="{A9F11CE9-14EE-47A3-87CD-63FCB0A41D12}" dt="2022-10-07T01:24:34.733" v="16771" actId="20577"/>
          <ac:spMkLst>
            <pc:docMk/>
            <pc:sldMk cId="45277465" sldId="430"/>
            <ac:spMk id="2" creationId="{106E713E-0296-4D01-B87C-191FC618B451}"/>
          </ac:spMkLst>
        </pc:spChg>
        <pc:spChg chg="mod">
          <ac:chgData name="Benade, Gerdus" userId="15349777-206e-4d7a-8365-52131a346f04" providerId="ADAL" clId="{A9F11CE9-14EE-47A3-87CD-63FCB0A41D12}" dt="2022-10-07T02:21:06.478" v="19564" actId="20577"/>
          <ac:spMkLst>
            <pc:docMk/>
            <pc:sldMk cId="45277465" sldId="430"/>
            <ac:spMk id="3" creationId="{3B6A0903-D659-4787-82B1-B47A05C90D68}"/>
          </ac:spMkLst>
        </pc:spChg>
        <pc:picChg chg="add del mod">
          <ac:chgData name="Benade, Gerdus" userId="15349777-206e-4d7a-8365-52131a346f04" providerId="ADAL" clId="{A9F11CE9-14EE-47A3-87CD-63FCB0A41D12}" dt="2022-10-07T01:30:50.948" v="17541" actId="478"/>
          <ac:picMkLst>
            <pc:docMk/>
            <pc:sldMk cId="45277465" sldId="430"/>
            <ac:picMk id="6" creationId="{70B61925-3C67-4EE0-92E7-B16621BAF3C3}"/>
          </ac:picMkLst>
        </pc:picChg>
        <pc:picChg chg="add mod">
          <ac:chgData name="Benade, Gerdus" userId="15349777-206e-4d7a-8365-52131a346f04" providerId="ADAL" clId="{A9F11CE9-14EE-47A3-87CD-63FCB0A41D12}" dt="2022-10-07T01:31:07.908" v="17548" actId="1076"/>
          <ac:picMkLst>
            <pc:docMk/>
            <pc:sldMk cId="45277465" sldId="430"/>
            <ac:picMk id="8" creationId="{9306E8B7-CBD2-4697-BA8B-EDB65E4062BC}"/>
          </ac:picMkLst>
        </pc:picChg>
      </pc:sldChg>
      <pc:sldChg chg="addSp delSp modSp new mod modAnim modNotesTx">
        <pc:chgData name="Benade, Gerdus" userId="15349777-206e-4d7a-8365-52131a346f04" providerId="ADAL" clId="{A9F11CE9-14EE-47A3-87CD-63FCB0A41D12}" dt="2022-10-07T02:21:18.731" v="19566"/>
        <pc:sldMkLst>
          <pc:docMk/>
          <pc:sldMk cId="1407327885" sldId="431"/>
        </pc:sldMkLst>
        <pc:spChg chg="mod">
          <ac:chgData name="Benade, Gerdus" userId="15349777-206e-4d7a-8365-52131a346f04" providerId="ADAL" clId="{A9F11CE9-14EE-47A3-87CD-63FCB0A41D12}" dt="2022-10-07T01:25:22.266" v="16799" actId="20577"/>
          <ac:spMkLst>
            <pc:docMk/>
            <pc:sldMk cId="1407327885" sldId="431"/>
            <ac:spMk id="2" creationId="{55B0773F-067E-4F07-A3D8-E3A3AB6DBBA9}"/>
          </ac:spMkLst>
        </pc:spChg>
        <pc:spChg chg="add del mod">
          <ac:chgData name="Benade, Gerdus" userId="15349777-206e-4d7a-8365-52131a346f04" providerId="ADAL" clId="{A9F11CE9-14EE-47A3-87CD-63FCB0A41D12}" dt="2022-10-07T01:56:19.667" v="18956" actId="20577"/>
          <ac:spMkLst>
            <pc:docMk/>
            <pc:sldMk cId="1407327885" sldId="431"/>
            <ac:spMk id="3" creationId="{564EE417-965D-4339-ADED-3C4611DEB8DF}"/>
          </ac:spMkLst>
        </pc:spChg>
        <pc:picChg chg="add del mod ord">
          <ac:chgData name="Benade, Gerdus" userId="15349777-206e-4d7a-8365-52131a346f04" providerId="ADAL" clId="{A9F11CE9-14EE-47A3-87CD-63FCB0A41D12}" dt="2022-10-07T01:25:25.084" v="16801" actId="22"/>
          <ac:picMkLst>
            <pc:docMk/>
            <pc:sldMk cId="1407327885" sldId="431"/>
            <ac:picMk id="6" creationId="{9E54A81C-2C53-41CF-BD74-F1A74AA97FF1}"/>
          </ac:picMkLst>
        </pc:picChg>
      </pc:sldChg>
      <pc:sldChg chg="addSp modSp new mod modNotesTx">
        <pc:chgData name="Benade, Gerdus" userId="15349777-206e-4d7a-8365-52131a346f04" providerId="ADAL" clId="{A9F11CE9-14EE-47A3-87CD-63FCB0A41D12}" dt="2022-10-07T01:38:56.274" v="18280" actId="20577"/>
        <pc:sldMkLst>
          <pc:docMk/>
          <pc:sldMk cId="1928780445" sldId="432"/>
        </pc:sldMkLst>
        <pc:spChg chg="add mod">
          <ac:chgData name="Benade, Gerdus" userId="15349777-206e-4d7a-8365-52131a346f04" providerId="ADAL" clId="{A9F11CE9-14EE-47A3-87CD-63FCB0A41D12}" dt="2022-10-07T01:36:54.494" v="17913" actId="14100"/>
          <ac:spMkLst>
            <pc:docMk/>
            <pc:sldMk cId="1928780445" sldId="432"/>
            <ac:spMk id="7" creationId="{B1A4A1FB-5828-49B8-A745-496075114403}"/>
          </ac:spMkLst>
        </pc:spChg>
        <pc:picChg chg="add mod">
          <ac:chgData name="Benade, Gerdus" userId="15349777-206e-4d7a-8365-52131a346f04" providerId="ADAL" clId="{A9F11CE9-14EE-47A3-87CD-63FCB0A41D12}" dt="2022-10-07T01:36:38.566" v="17911" actId="1076"/>
          <ac:picMkLst>
            <pc:docMk/>
            <pc:sldMk cId="1928780445" sldId="432"/>
            <ac:picMk id="6" creationId="{B98147CE-7F07-440B-84A7-F7E787CE0AAF}"/>
          </ac:picMkLst>
        </pc:picChg>
      </pc:sldChg>
      <pc:sldMasterChg chg="addSldLayout delSldLayout modSldLayout">
        <pc:chgData name="Benade, Gerdus" userId="15349777-206e-4d7a-8365-52131a346f04" providerId="ADAL" clId="{A9F11CE9-14EE-47A3-87CD-63FCB0A41D12}" dt="2022-10-05T06:21:01.856" v="5478" actId="255"/>
        <pc:sldMasterMkLst>
          <pc:docMk/>
          <pc:sldMasterMk cId="4177908053" sldId="2147483648"/>
        </pc:sldMasterMkLst>
        <pc:sldLayoutChg chg="addSp modSp mod">
          <pc:chgData name="Benade, Gerdus" userId="15349777-206e-4d7a-8365-52131a346f04" providerId="ADAL" clId="{A9F11CE9-14EE-47A3-87CD-63FCB0A41D12}" dt="2022-10-05T06:16:10.962" v="5457" actId="1076"/>
          <pc:sldLayoutMkLst>
            <pc:docMk/>
            <pc:sldMasterMk cId="4177908053" sldId="2147483648"/>
            <pc:sldLayoutMk cId="972989558" sldId="2147483649"/>
          </pc:sldLayoutMkLst>
          <pc:picChg chg="add mod">
            <ac:chgData name="Benade, Gerdus" userId="15349777-206e-4d7a-8365-52131a346f04" providerId="ADAL" clId="{A9F11CE9-14EE-47A3-87CD-63FCB0A41D12}" dt="2022-10-05T06:16:04.742" v="5456" actId="1076"/>
            <ac:picMkLst>
              <pc:docMk/>
              <pc:sldMasterMk cId="4177908053" sldId="2147483648"/>
              <pc:sldLayoutMk cId="972989558" sldId="2147483649"/>
              <ac:picMk id="7" creationId="{A26A2879-A849-4833-8B78-492419D29F7C}"/>
            </ac:picMkLst>
          </pc:picChg>
          <pc:picChg chg="add mod">
            <ac:chgData name="Benade, Gerdus" userId="15349777-206e-4d7a-8365-52131a346f04" providerId="ADAL" clId="{A9F11CE9-14EE-47A3-87CD-63FCB0A41D12}" dt="2022-10-05T06:16:10.962" v="5457" actId="1076"/>
            <ac:picMkLst>
              <pc:docMk/>
              <pc:sldMasterMk cId="4177908053" sldId="2147483648"/>
              <pc:sldLayoutMk cId="972989558" sldId="2147483649"/>
              <ac:picMk id="8" creationId="{B3428A8D-A470-4734-AFAC-71A63B821602}"/>
            </ac:picMkLst>
          </pc:picChg>
          <pc:picChg chg="add mod ord modCrop">
            <ac:chgData name="Benade, Gerdus" userId="15349777-206e-4d7a-8365-52131a346f04" providerId="ADAL" clId="{A9F11CE9-14EE-47A3-87CD-63FCB0A41D12}" dt="2022-10-05T06:14:18.529" v="5453" actId="732"/>
            <ac:picMkLst>
              <pc:docMk/>
              <pc:sldMasterMk cId="4177908053" sldId="2147483648"/>
              <pc:sldLayoutMk cId="972989558" sldId="2147483649"/>
              <ac:picMk id="9" creationId="{79543AE6-9460-4F15-B384-639D7B584B85}"/>
            </ac:picMkLst>
          </pc:picChg>
          <pc:picChg chg="add mod modCrop">
            <ac:chgData name="Benade, Gerdus" userId="15349777-206e-4d7a-8365-52131a346f04" providerId="ADAL" clId="{A9F11CE9-14EE-47A3-87CD-63FCB0A41D12}" dt="2022-10-05T06:14:09.850" v="5452" actId="732"/>
            <ac:picMkLst>
              <pc:docMk/>
              <pc:sldMasterMk cId="4177908053" sldId="2147483648"/>
              <pc:sldLayoutMk cId="972989558" sldId="2147483649"/>
              <ac:picMk id="10" creationId="{6AE1BA4D-9F14-4F2B-9D4E-0CEAA01BF497}"/>
            </ac:picMkLst>
          </pc:picChg>
        </pc:sldLayoutChg>
        <pc:sldLayoutChg chg="addSp delSp modSp mod">
          <pc:chgData name="Benade, Gerdus" userId="15349777-206e-4d7a-8365-52131a346f04" providerId="ADAL" clId="{A9F11CE9-14EE-47A3-87CD-63FCB0A41D12}" dt="2022-10-05T06:21:01.856" v="5478" actId="255"/>
          <pc:sldLayoutMkLst>
            <pc:docMk/>
            <pc:sldMasterMk cId="4177908053" sldId="2147483648"/>
            <pc:sldLayoutMk cId="2509212548" sldId="2147483650"/>
          </pc:sldLayoutMkLst>
          <pc:spChg chg="mod">
            <ac:chgData name="Benade, Gerdus" userId="15349777-206e-4d7a-8365-52131a346f04" providerId="ADAL" clId="{A9F11CE9-14EE-47A3-87CD-63FCB0A41D12}" dt="2022-10-05T03:39:40.393" v="2153" actId="14100"/>
            <ac:spMkLst>
              <pc:docMk/>
              <pc:sldMasterMk cId="4177908053" sldId="2147483648"/>
              <pc:sldLayoutMk cId="2509212548" sldId="2147483650"/>
              <ac:spMk id="3" creationId="{00000000-0000-0000-0000-000000000000}"/>
            </ac:spMkLst>
          </pc:spChg>
          <pc:spChg chg="mod ord">
            <ac:chgData name="Benade, Gerdus" userId="15349777-206e-4d7a-8365-52131a346f04" providerId="ADAL" clId="{A9F11CE9-14EE-47A3-87CD-63FCB0A41D12}" dt="2022-10-05T06:21:01.856" v="5478" actId="255"/>
            <ac:spMkLst>
              <pc:docMk/>
              <pc:sldMasterMk cId="4177908053" sldId="2147483648"/>
              <pc:sldLayoutMk cId="2509212548" sldId="2147483650"/>
              <ac:spMk id="6" creationId="{00000000-0000-0000-0000-000000000000}"/>
            </ac:spMkLst>
          </pc:spChg>
          <pc:picChg chg="add del mod">
            <ac:chgData name="Benade, Gerdus" userId="15349777-206e-4d7a-8365-52131a346f04" providerId="ADAL" clId="{A9F11CE9-14EE-47A3-87CD-63FCB0A41D12}" dt="2022-10-05T06:16:19.169" v="5458" actId="478"/>
            <ac:picMkLst>
              <pc:docMk/>
              <pc:sldMasterMk cId="4177908053" sldId="2147483648"/>
              <pc:sldLayoutMk cId="2509212548" sldId="2147483650"/>
              <ac:picMk id="7" creationId="{4D1C0BD9-D84A-474C-87CE-B155F7D0A49D}"/>
            </ac:picMkLst>
          </pc:picChg>
          <pc:picChg chg="add del mod">
            <ac:chgData name="Benade, Gerdus" userId="15349777-206e-4d7a-8365-52131a346f04" providerId="ADAL" clId="{A9F11CE9-14EE-47A3-87CD-63FCB0A41D12}" dt="2022-10-05T06:16:21.695" v="5459" actId="478"/>
            <ac:picMkLst>
              <pc:docMk/>
              <pc:sldMasterMk cId="4177908053" sldId="2147483648"/>
              <pc:sldLayoutMk cId="2509212548" sldId="2147483650"/>
              <ac:picMk id="8" creationId="{CBCC3F94-B6B0-4FFB-9D13-3718AE9D414D}"/>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9" creationId="{4CE63D4E-3CBF-4ACC-9C1A-0AEFA5221DB4}"/>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10" creationId="{283B30A8-F7A0-48C7-83EC-A2437FF56824}"/>
            </ac:picMkLst>
          </pc:picChg>
          <pc:picChg chg="add mod ord">
            <ac:chgData name="Benade, Gerdus" userId="15349777-206e-4d7a-8365-52131a346f04" providerId="ADAL" clId="{A9F11CE9-14EE-47A3-87CD-63FCB0A41D12}" dt="2022-10-05T06:19:42.309" v="5473" actId="166"/>
            <ac:picMkLst>
              <pc:docMk/>
              <pc:sldMasterMk cId="4177908053" sldId="2147483648"/>
              <pc:sldLayoutMk cId="2509212548" sldId="2147483650"/>
              <ac:picMk id="11" creationId="{583FD9C7-40E6-4583-BC86-41963980C040}"/>
            </ac:picMkLst>
          </pc:picChg>
        </pc:sldLayoutChg>
        <pc:sldLayoutChg chg="addSp delSp modSp mod">
          <pc:chgData name="Benade, Gerdus" userId="15349777-206e-4d7a-8365-52131a346f04" providerId="ADAL" clId="{A9F11CE9-14EE-47A3-87CD-63FCB0A41D12}" dt="2022-10-05T06:16:29.188" v="5463"/>
          <pc:sldLayoutMkLst>
            <pc:docMk/>
            <pc:sldMasterMk cId="4177908053" sldId="2147483648"/>
            <pc:sldLayoutMk cId="1297743792" sldId="2147483651"/>
          </pc:sldLayoutMkLst>
          <pc:picChg chg="add del mod">
            <ac:chgData name="Benade, Gerdus" userId="15349777-206e-4d7a-8365-52131a346f04" providerId="ADAL" clId="{A9F11CE9-14EE-47A3-87CD-63FCB0A41D12}" dt="2022-10-05T06:16:26.052" v="5461" actId="478"/>
            <ac:picMkLst>
              <pc:docMk/>
              <pc:sldMasterMk cId="4177908053" sldId="2147483648"/>
              <pc:sldLayoutMk cId="1297743792" sldId="2147483651"/>
              <ac:picMk id="7" creationId="{77876FF5-DD4D-462E-B4E4-432191130AEF}"/>
            </ac:picMkLst>
          </pc:picChg>
          <pc:picChg chg="add del mod">
            <ac:chgData name="Benade, Gerdus" userId="15349777-206e-4d7a-8365-52131a346f04" providerId="ADAL" clId="{A9F11CE9-14EE-47A3-87CD-63FCB0A41D12}" dt="2022-10-05T06:16:28.787" v="5462" actId="478"/>
            <ac:picMkLst>
              <pc:docMk/>
              <pc:sldMasterMk cId="4177908053" sldId="2147483648"/>
              <pc:sldLayoutMk cId="1297743792" sldId="2147483651"/>
              <ac:picMk id="8" creationId="{07EC82EE-A180-43B0-AE37-BD4FA605D1D1}"/>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9" creationId="{2846DDA9-DFDA-474B-8D7D-D6AD59CFF720}"/>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10" creationId="{9279A16A-CA14-420A-80A0-AE070D7A95C1}"/>
            </ac:picMkLst>
          </pc:picChg>
        </pc:sldLayoutChg>
        <pc:sldLayoutChg chg="new del mod">
          <pc:chgData name="Benade, Gerdus" userId="15349777-206e-4d7a-8365-52131a346f04" providerId="ADAL" clId="{A9F11CE9-14EE-47A3-87CD-63FCB0A41D12}" dt="2022-10-05T06:19:01.856" v="5471" actId="2696"/>
          <pc:sldLayoutMkLst>
            <pc:docMk/>
            <pc:sldMasterMk cId="4177908053" sldId="2147483648"/>
            <pc:sldLayoutMk cId="2531066472" sldId="2147483660"/>
          </pc:sldLayoutMkLst>
        </pc:sldLayoutChg>
      </pc:sldMasterChg>
    </pc:docChg>
  </pc:docChgLst>
  <pc:docChgLst>
    <pc:chgData name="Benade, Gerdus" userId="15349777-206e-4d7a-8365-52131a346f04" providerId="ADAL" clId="{4DF22055-9612-4AF6-B78A-866EBDAB335D}"/>
    <pc:docChg chg="undo custSel addSld delSld modSld sldOrd modMainMaster">
      <pc:chgData name="Benade, Gerdus" userId="15349777-206e-4d7a-8365-52131a346f04" providerId="ADAL" clId="{4DF22055-9612-4AF6-B78A-866EBDAB335D}" dt="2022-09-15T16:33:09.243" v="18173" actId="20577"/>
      <pc:docMkLst>
        <pc:docMk/>
      </pc:docMkLst>
      <pc:sldChg chg="modSp mod">
        <pc:chgData name="Benade, Gerdus" userId="15349777-206e-4d7a-8365-52131a346f04" providerId="ADAL" clId="{4DF22055-9612-4AF6-B78A-866EBDAB335D}" dt="2022-09-12T05:07:30.925" v="484" actId="20577"/>
        <pc:sldMkLst>
          <pc:docMk/>
          <pc:sldMk cId="3778538757" sldId="256"/>
        </pc:sldMkLst>
        <pc:spChg chg="mod">
          <ac:chgData name="Benade, Gerdus" userId="15349777-206e-4d7a-8365-52131a346f04" providerId="ADAL" clId="{4DF22055-9612-4AF6-B78A-866EBDAB335D}" dt="2022-09-12T05:07:30.925" v="484" actId="20577"/>
          <ac:spMkLst>
            <pc:docMk/>
            <pc:sldMk cId="3778538757" sldId="256"/>
            <ac:spMk id="2" creationId="{00000000-0000-0000-0000-000000000000}"/>
          </ac:spMkLst>
        </pc:spChg>
      </pc:sldChg>
      <pc:sldChg chg="addSp modSp del mod">
        <pc:chgData name="Benade, Gerdus" userId="15349777-206e-4d7a-8365-52131a346f04" providerId="ADAL" clId="{4DF22055-9612-4AF6-B78A-866EBDAB335D}" dt="2022-09-12T05:07:11.628" v="430" actId="47"/>
        <pc:sldMkLst>
          <pc:docMk/>
          <pc:sldMk cId="602052036" sldId="257"/>
        </pc:sldMkLst>
        <pc:picChg chg="add mod">
          <ac:chgData name="Benade, Gerdus" userId="15349777-206e-4d7a-8365-52131a346f04" providerId="ADAL" clId="{4DF22055-9612-4AF6-B78A-866EBDAB335D}" dt="2022-09-12T05:02:22.681" v="1" actId="1076"/>
          <ac:picMkLst>
            <pc:docMk/>
            <pc:sldMk cId="602052036" sldId="257"/>
            <ac:picMk id="3" creationId="{C51159F0-4420-4B3A-8D80-B04D52BA8651}"/>
          </ac:picMkLst>
        </pc:picChg>
        <pc:picChg chg="add mod">
          <ac:chgData name="Benade, Gerdus" userId="15349777-206e-4d7a-8365-52131a346f04" providerId="ADAL" clId="{4DF22055-9612-4AF6-B78A-866EBDAB335D}" dt="2022-09-12T05:02:32.562" v="3" actId="1076"/>
          <ac:picMkLst>
            <pc:docMk/>
            <pc:sldMk cId="602052036" sldId="257"/>
            <ac:picMk id="12" creationId="{CF6D98F0-B699-4F00-B051-8FA8A59976EF}"/>
          </ac:picMkLst>
        </pc:picChg>
      </pc:sldChg>
      <pc:sldChg chg="del">
        <pc:chgData name="Benade, Gerdus" userId="15349777-206e-4d7a-8365-52131a346f04" providerId="ADAL" clId="{4DF22055-9612-4AF6-B78A-866EBDAB335D}" dt="2022-09-12T05:07:12.903" v="431" actId="47"/>
        <pc:sldMkLst>
          <pc:docMk/>
          <pc:sldMk cId="1480782011" sldId="258"/>
        </pc:sldMkLst>
      </pc:sldChg>
      <pc:sldChg chg="del">
        <pc:chgData name="Benade, Gerdus" userId="15349777-206e-4d7a-8365-52131a346f04" providerId="ADAL" clId="{4DF22055-9612-4AF6-B78A-866EBDAB335D}" dt="2022-09-12T05:55:46.684" v="2398" actId="47"/>
        <pc:sldMkLst>
          <pc:docMk/>
          <pc:sldMk cId="3840508012" sldId="259"/>
        </pc:sldMkLst>
      </pc:sldChg>
      <pc:sldChg chg="del">
        <pc:chgData name="Benade, Gerdus" userId="15349777-206e-4d7a-8365-52131a346f04" providerId="ADAL" clId="{4DF22055-9612-4AF6-B78A-866EBDAB335D}" dt="2022-09-12T05:21:33.061" v="1098" actId="47"/>
        <pc:sldMkLst>
          <pc:docMk/>
          <pc:sldMk cId="176903747" sldId="260"/>
        </pc:sldMkLst>
      </pc:sldChg>
      <pc:sldChg chg="del">
        <pc:chgData name="Benade, Gerdus" userId="15349777-206e-4d7a-8365-52131a346f04" providerId="ADAL" clId="{4DF22055-9612-4AF6-B78A-866EBDAB335D}" dt="2022-09-12T05:21:33.061" v="1098" actId="47"/>
        <pc:sldMkLst>
          <pc:docMk/>
          <pc:sldMk cId="938879094" sldId="261"/>
        </pc:sldMkLst>
      </pc:sldChg>
      <pc:sldChg chg="del">
        <pc:chgData name="Benade, Gerdus" userId="15349777-206e-4d7a-8365-52131a346f04" providerId="ADAL" clId="{4DF22055-9612-4AF6-B78A-866EBDAB335D}" dt="2022-09-12T05:21:33.061" v="1098" actId="47"/>
        <pc:sldMkLst>
          <pc:docMk/>
          <pc:sldMk cId="66907952" sldId="262"/>
        </pc:sldMkLst>
      </pc:sldChg>
      <pc:sldChg chg="del">
        <pc:chgData name="Benade, Gerdus" userId="15349777-206e-4d7a-8365-52131a346f04" providerId="ADAL" clId="{4DF22055-9612-4AF6-B78A-866EBDAB335D}" dt="2022-09-12T05:21:33.061" v="1098" actId="47"/>
        <pc:sldMkLst>
          <pc:docMk/>
          <pc:sldMk cId="1645135910" sldId="263"/>
        </pc:sldMkLst>
      </pc:sldChg>
      <pc:sldChg chg="addSp modSp del mod">
        <pc:chgData name="Benade, Gerdus" userId="15349777-206e-4d7a-8365-52131a346f04" providerId="ADAL" clId="{4DF22055-9612-4AF6-B78A-866EBDAB335D}" dt="2022-09-14T19:02:22.153" v="13100" actId="47"/>
        <pc:sldMkLst>
          <pc:docMk/>
          <pc:sldMk cId="827740783" sldId="264"/>
        </pc:sldMkLst>
        <pc:spChg chg="add mod">
          <ac:chgData name="Benade, Gerdus" userId="15349777-206e-4d7a-8365-52131a346f04" providerId="ADAL" clId="{4DF22055-9612-4AF6-B78A-866EBDAB335D}" dt="2022-09-12T05:09:44.278" v="505" actId="20577"/>
          <ac:spMkLst>
            <pc:docMk/>
            <pc:sldMk cId="827740783" sldId="264"/>
            <ac:spMk id="3" creationId="{149FB452-C40F-41B1-994B-E7EB10DAE4D8}"/>
          </ac:spMkLst>
        </pc:spChg>
      </pc:sldChg>
      <pc:sldChg chg="del">
        <pc:chgData name="Benade, Gerdus" userId="15349777-206e-4d7a-8365-52131a346f04" providerId="ADAL" clId="{4DF22055-9612-4AF6-B78A-866EBDAB335D}" dt="2022-09-14T19:02:22.153" v="13100" actId="47"/>
        <pc:sldMkLst>
          <pc:docMk/>
          <pc:sldMk cId="3146414418" sldId="265"/>
        </pc:sldMkLst>
      </pc:sldChg>
      <pc:sldChg chg="del">
        <pc:chgData name="Benade, Gerdus" userId="15349777-206e-4d7a-8365-52131a346f04" providerId="ADAL" clId="{4DF22055-9612-4AF6-B78A-866EBDAB335D}" dt="2022-09-14T19:02:22.153" v="13100" actId="47"/>
        <pc:sldMkLst>
          <pc:docMk/>
          <pc:sldMk cId="800184633" sldId="266"/>
        </pc:sldMkLst>
      </pc:sldChg>
      <pc:sldChg chg="del">
        <pc:chgData name="Benade, Gerdus" userId="15349777-206e-4d7a-8365-52131a346f04" providerId="ADAL" clId="{4DF22055-9612-4AF6-B78A-866EBDAB335D}" dt="2022-09-14T19:02:22.153" v="13100" actId="47"/>
        <pc:sldMkLst>
          <pc:docMk/>
          <pc:sldMk cId="3771530731" sldId="267"/>
        </pc:sldMkLst>
      </pc:sldChg>
      <pc:sldChg chg="del">
        <pc:chgData name="Benade, Gerdus" userId="15349777-206e-4d7a-8365-52131a346f04" providerId="ADAL" clId="{4DF22055-9612-4AF6-B78A-866EBDAB335D}" dt="2022-09-14T19:02:22.153" v="13100" actId="47"/>
        <pc:sldMkLst>
          <pc:docMk/>
          <pc:sldMk cId="3303016037" sldId="268"/>
        </pc:sldMkLst>
      </pc:sldChg>
      <pc:sldChg chg="del">
        <pc:chgData name="Benade, Gerdus" userId="15349777-206e-4d7a-8365-52131a346f04" providerId="ADAL" clId="{4DF22055-9612-4AF6-B78A-866EBDAB335D}" dt="2022-09-14T19:02:22.153" v="13100" actId="47"/>
        <pc:sldMkLst>
          <pc:docMk/>
          <pc:sldMk cId="778760703" sldId="269"/>
        </pc:sldMkLst>
      </pc:sldChg>
      <pc:sldChg chg="modSp add del mod modShow">
        <pc:chgData name="Benade, Gerdus" userId="15349777-206e-4d7a-8365-52131a346f04" providerId="ADAL" clId="{4DF22055-9612-4AF6-B78A-866EBDAB335D}" dt="2022-09-14T19:14:44.740" v="13583" actId="729"/>
        <pc:sldMkLst>
          <pc:docMk/>
          <pc:sldMk cId="1671284584" sldId="270"/>
        </pc:sldMkLst>
        <pc:spChg chg="mod">
          <ac:chgData name="Benade, Gerdus" userId="15349777-206e-4d7a-8365-52131a346f04" providerId="ADAL" clId="{4DF22055-9612-4AF6-B78A-866EBDAB335D}" dt="2022-09-14T19:02:56.267" v="13128" actId="20577"/>
          <ac:spMkLst>
            <pc:docMk/>
            <pc:sldMk cId="1671284584" sldId="270"/>
            <ac:spMk id="3" creationId="{00000000-0000-0000-0000-000000000000}"/>
          </ac:spMkLst>
        </pc:spChg>
      </pc:sldChg>
      <pc:sldChg chg="del">
        <pc:chgData name="Benade, Gerdus" userId="15349777-206e-4d7a-8365-52131a346f04" providerId="ADAL" clId="{4DF22055-9612-4AF6-B78A-866EBDAB335D}" dt="2022-09-12T05:55:49.694" v="2399" actId="47"/>
        <pc:sldMkLst>
          <pc:docMk/>
          <pc:sldMk cId="221686455" sldId="283"/>
        </pc:sldMkLst>
      </pc:sldChg>
      <pc:sldChg chg="del">
        <pc:chgData name="Benade, Gerdus" userId="15349777-206e-4d7a-8365-52131a346f04" providerId="ADAL" clId="{4DF22055-9612-4AF6-B78A-866EBDAB335D}" dt="2022-09-12T05:17:50.308" v="838" actId="47"/>
        <pc:sldMkLst>
          <pc:docMk/>
          <pc:sldMk cId="3490754788" sldId="284"/>
        </pc:sldMkLst>
      </pc:sldChg>
      <pc:sldChg chg="del">
        <pc:chgData name="Benade, Gerdus" userId="15349777-206e-4d7a-8365-52131a346f04" providerId="ADAL" clId="{4DF22055-9612-4AF6-B78A-866EBDAB335D}" dt="2022-09-12T05:21:33.061" v="1098" actId="47"/>
        <pc:sldMkLst>
          <pc:docMk/>
          <pc:sldMk cId="704896056" sldId="285"/>
        </pc:sldMkLst>
      </pc:sldChg>
      <pc:sldChg chg="del">
        <pc:chgData name="Benade, Gerdus" userId="15349777-206e-4d7a-8365-52131a346f04" providerId="ADAL" clId="{4DF22055-9612-4AF6-B78A-866EBDAB335D}" dt="2022-09-12T05:21:33.061" v="1098" actId="47"/>
        <pc:sldMkLst>
          <pc:docMk/>
          <pc:sldMk cId="1224572896" sldId="286"/>
        </pc:sldMkLst>
      </pc:sldChg>
      <pc:sldChg chg="del">
        <pc:chgData name="Benade, Gerdus" userId="15349777-206e-4d7a-8365-52131a346f04" providerId="ADAL" clId="{4DF22055-9612-4AF6-B78A-866EBDAB335D}" dt="2022-09-12T05:21:33.061" v="1098" actId="47"/>
        <pc:sldMkLst>
          <pc:docMk/>
          <pc:sldMk cId="442649737" sldId="287"/>
        </pc:sldMkLst>
      </pc:sldChg>
      <pc:sldChg chg="del">
        <pc:chgData name="Benade, Gerdus" userId="15349777-206e-4d7a-8365-52131a346f04" providerId="ADAL" clId="{4DF22055-9612-4AF6-B78A-866EBDAB335D}" dt="2022-09-12T05:21:33.061" v="1098" actId="47"/>
        <pc:sldMkLst>
          <pc:docMk/>
          <pc:sldMk cId="1594008223" sldId="288"/>
        </pc:sldMkLst>
      </pc:sldChg>
      <pc:sldChg chg="del">
        <pc:chgData name="Benade, Gerdus" userId="15349777-206e-4d7a-8365-52131a346f04" providerId="ADAL" clId="{4DF22055-9612-4AF6-B78A-866EBDAB335D}" dt="2022-09-12T05:21:33.061" v="1098" actId="47"/>
        <pc:sldMkLst>
          <pc:docMk/>
          <pc:sldMk cId="2240825937" sldId="289"/>
        </pc:sldMkLst>
      </pc:sldChg>
      <pc:sldChg chg="del">
        <pc:chgData name="Benade, Gerdus" userId="15349777-206e-4d7a-8365-52131a346f04" providerId="ADAL" clId="{4DF22055-9612-4AF6-B78A-866EBDAB335D}" dt="2022-09-12T05:21:33.061" v="1098" actId="47"/>
        <pc:sldMkLst>
          <pc:docMk/>
          <pc:sldMk cId="4256919286" sldId="291"/>
        </pc:sldMkLst>
      </pc:sldChg>
      <pc:sldChg chg="del">
        <pc:chgData name="Benade, Gerdus" userId="15349777-206e-4d7a-8365-52131a346f04" providerId="ADAL" clId="{4DF22055-9612-4AF6-B78A-866EBDAB335D}" dt="2022-09-12T05:21:33.061" v="1098" actId="47"/>
        <pc:sldMkLst>
          <pc:docMk/>
          <pc:sldMk cId="3266264881" sldId="292"/>
        </pc:sldMkLst>
      </pc:sldChg>
      <pc:sldChg chg="addSp modSp del mod">
        <pc:chgData name="Benade, Gerdus" userId="15349777-206e-4d7a-8365-52131a346f04" providerId="ADAL" clId="{4DF22055-9612-4AF6-B78A-866EBDAB335D}" dt="2022-09-14T19:02:22.153" v="13100" actId="47"/>
        <pc:sldMkLst>
          <pc:docMk/>
          <pc:sldMk cId="3177885348" sldId="294"/>
        </pc:sldMkLst>
        <pc:spChg chg="mod">
          <ac:chgData name="Benade, Gerdus" userId="15349777-206e-4d7a-8365-52131a346f04" providerId="ADAL" clId="{4DF22055-9612-4AF6-B78A-866EBDAB335D}" dt="2022-09-12T05:03:29.763" v="86" actId="1076"/>
          <ac:spMkLst>
            <pc:docMk/>
            <pc:sldMk cId="3177885348" sldId="294"/>
            <ac:spMk id="2"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4"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5" creationId="{00000000-0000-0000-0000-000000000000}"/>
          </ac:spMkLst>
        </pc:spChg>
        <pc:spChg chg="add mod">
          <ac:chgData name="Benade, Gerdus" userId="15349777-206e-4d7a-8365-52131a346f04" providerId="ADAL" clId="{4DF22055-9612-4AF6-B78A-866EBDAB335D}" dt="2022-09-12T05:05:27.323" v="303" actId="14100"/>
          <ac:spMkLst>
            <pc:docMk/>
            <pc:sldMk cId="3177885348" sldId="294"/>
            <ac:spMk id="9" creationId="{7852D6EA-1FE0-4A11-AAE8-FDB87CD16643}"/>
          </ac:spMkLst>
        </pc:spChg>
        <pc:spChg chg="add mod">
          <ac:chgData name="Benade, Gerdus" userId="15349777-206e-4d7a-8365-52131a346f04" providerId="ADAL" clId="{4DF22055-9612-4AF6-B78A-866EBDAB335D}" dt="2022-09-12T05:07:04.712" v="429" actId="1076"/>
          <ac:spMkLst>
            <pc:docMk/>
            <pc:sldMk cId="3177885348" sldId="294"/>
            <ac:spMk id="10" creationId="{C2949BBA-84E7-4EE1-B855-E386C1B02D67}"/>
          </ac:spMkLst>
        </pc:spChg>
        <pc:picChg chg="mod">
          <ac:chgData name="Benade, Gerdus" userId="15349777-206e-4d7a-8365-52131a346f04" providerId="ADAL" clId="{4DF22055-9612-4AF6-B78A-866EBDAB335D}" dt="2022-09-12T05:02:52.575" v="4" actId="1076"/>
          <ac:picMkLst>
            <pc:docMk/>
            <pc:sldMk cId="3177885348" sldId="294"/>
            <ac:picMk id="6" creationId="{00000000-0000-0000-0000-000000000000}"/>
          </ac:picMkLst>
        </pc:picChg>
        <pc:picChg chg="mod">
          <ac:chgData name="Benade, Gerdus" userId="15349777-206e-4d7a-8365-52131a346f04" providerId="ADAL" clId="{4DF22055-9612-4AF6-B78A-866EBDAB335D}" dt="2022-09-12T05:03:33.207" v="88" actId="1076"/>
          <ac:picMkLst>
            <pc:docMk/>
            <pc:sldMk cId="3177885348" sldId="294"/>
            <ac:picMk id="7" creationId="{00000000-0000-0000-0000-000000000000}"/>
          </ac:picMkLst>
        </pc:picChg>
        <pc:picChg chg="mod">
          <ac:chgData name="Benade, Gerdus" userId="15349777-206e-4d7a-8365-52131a346f04" providerId="ADAL" clId="{4DF22055-9612-4AF6-B78A-866EBDAB335D}" dt="2022-09-12T05:02:52.575" v="4" actId="1076"/>
          <ac:picMkLst>
            <pc:docMk/>
            <pc:sldMk cId="3177885348" sldId="294"/>
            <ac:picMk id="8" creationId="{00000000-0000-0000-0000-000000000000}"/>
          </ac:picMkLst>
        </pc:picChg>
      </pc:sldChg>
      <pc:sldChg chg="del mod modShow">
        <pc:chgData name="Benade, Gerdus" userId="15349777-206e-4d7a-8365-52131a346f04" providerId="ADAL" clId="{4DF22055-9612-4AF6-B78A-866EBDAB335D}" dt="2022-09-14T19:02:22.153" v="13100" actId="47"/>
        <pc:sldMkLst>
          <pc:docMk/>
          <pc:sldMk cId="1605271515" sldId="295"/>
        </pc:sldMkLst>
      </pc:sldChg>
      <pc:sldChg chg="del">
        <pc:chgData name="Benade, Gerdus" userId="15349777-206e-4d7a-8365-52131a346f04" providerId="ADAL" clId="{4DF22055-9612-4AF6-B78A-866EBDAB335D}" dt="2022-09-12T05:22:19.956" v="1099" actId="47"/>
        <pc:sldMkLst>
          <pc:docMk/>
          <pc:sldMk cId="3125685029" sldId="296"/>
        </pc:sldMkLst>
      </pc:sldChg>
      <pc:sldChg chg="del">
        <pc:chgData name="Benade, Gerdus" userId="15349777-206e-4d7a-8365-52131a346f04" providerId="ADAL" clId="{4DF22055-9612-4AF6-B78A-866EBDAB335D}" dt="2022-09-12T05:21:33.061" v="1098" actId="47"/>
        <pc:sldMkLst>
          <pc:docMk/>
          <pc:sldMk cId="882765168" sldId="297"/>
        </pc:sldMkLst>
      </pc:sldChg>
      <pc:sldChg chg="del">
        <pc:chgData name="Benade, Gerdus" userId="15349777-206e-4d7a-8365-52131a346f04" providerId="ADAL" clId="{4DF22055-9612-4AF6-B78A-866EBDAB335D}" dt="2022-09-12T05:21:33.061" v="1098" actId="47"/>
        <pc:sldMkLst>
          <pc:docMk/>
          <pc:sldMk cId="3598974163" sldId="298"/>
        </pc:sldMkLst>
      </pc:sldChg>
      <pc:sldChg chg="del">
        <pc:chgData name="Benade, Gerdus" userId="15349777-206e-4d7a-8365-52131a346f04" providerId="ADAL" clId="{4DF22055-9612-4AF6-B78A-866EBDAB335D}" dt="2022-09-12T05:21:33.061" v="1098" actId="47"/>
        <pc:sldMkLst>
          <pc:docMk/>
          <pc:sldMk cId="2740380970" sldId="299"/>
        </pc:sldMkLst>
      </pc:sldChg>
      <pc:sldChg chg="del">
        <pc:chgData name="Benade, Gerdus" userId="15349777-206e-4d7a-8365-52131a346f04" providerId="ADAL" clId="{4DF22055-9612-4AF6-B78A-866EBDAB335D}" dt="2022-09-12T05:21:33.061" v="1098" actId="47"/>
        <pc:sldMkLst>
          <pc:docMk/>
          <pc:sldMk cId="1134255365" sldId="302"/>
        </pc:sldMkLst>
      </pc:sldChg>
      <pc:sldChg chg="del">
        <pc:chgData name="Benade, Gerdus" userId="15349777-206e-4d7a-8365-52131a346f04" providerId="ADAL" clId="{4DF22055-9612-4AF6-B78A-866EBDAB335D}" dt="2022-09-12T05:21:33.061" v="1098" actId="47"/>
        <pc:sldMkLst>
          <pc:docMk/>
          <pc:sldMk cId="511964036" sldId="303"/>
        </pc:sldMkLst>
      </pc:sldChg>
      <pc:sldChg chg="del">
        <pc:chgData name="Benade, Gerdus" userId="15349777-206e-4d7a-8365-52131a346f04" providerId="ADAL" clId="{4DF22055-9612-4AF6-B78A-866EBDAB335D}" dt="2022-09-12T05:21:33.061" v="1098" actId="47"/>
        <pc:sldMkLst>
          <pc:docMk/>
          <pc:sldMk cId="4287530172" sldId="305"/>
        </pc:sldMkLst>
      </pc:sldChg>
      <pc:sldChg chg="del">
        <pc:chgData name="Benade, Gerdus" userId="15349777-206e-4d7a-8365-52131a346f04" providerId="ADAL" clId="{4DF22055-9612-4AF6-B78A-866EBDAB335D}" dt="2022-09-12T05:21:33.061" v="1098" actId="47"/>
        <pc:sldMkLst>
          <pc:docMk/>
          <pc:sldMk cId="1080250344" sldId="306"/>
        </pc:sldMkLst>
      </pc:sldChg>
      <pc:sldChg chg="del">
        <pc:chgData name="Benade, Gerdus" userId="15349777-206e-4d7a-8365-52131a346f04" providerId="ADAL" clId="{4DF22055-9612-4AF6-B78A-866EBDAB335D}" dt="2022-09-12T05:21:33.061" v="1098" actId="47"/>
        <pc:sldMkLst>
          <pc:docMk/>
          <pc:sldMk cId="4234094677" sldId="308"/>
        </pc:sldMkLst>
      </pc:sldChg>
      <pc:sldChg chg="del">
        <pc:chgData name="Benade, Gerdus" userId="15349777-206e-4d7a-8365-52131a346f04" providerId="ADAL" clId="{4DF22055-9612-4AF6-B78A-866EBDAB335D}" dt="2022-09-12T05:21:33.061" v="1098" actId="47"/>
        <pc:sldMkLst>
          <pc:docMk/>
          <pc:sldMk cId="3754915170" sldId="309"/>
        </pc:sldMkLst>
      </pc:sldChg>
      <pc:sldChg chg="del">
        <pc:chgData name="Benade, Gerdus" userId="15349777-206e-4d7a-8365-52131a346f04" providerId="ADAL" clId="{4DF22055-9612-4AF6-B78A-866EBDAB335D}" dt="2022-09-12T05:21:33.061" v="1098" actId="47"/>
        <pc:sldMkLst>
          <pc:docMk/>
          <pc:sldMk cId="1987048969" sldId="310"/>
        </pc:sldMkLst>
      </pc:sldChg>
      <pc:sldChg chg="del">
        <pc:chgData name="Benade, Gerdus" userId="15349777-206e-4d7a-8365-52131a346f04" providerId="ADAL" clId="{4DF22055-9612-4AF6-B78A-866EBDAB335D}" dt="2022-09-12T05:21:33.061" v="1098" actId="47"/>
        <pc:sldMkLst>
          <pc:docMk/>
          <pc:sldMk cId="1747490385" sldId="311"/>
        </pc:sldMkLst>
      </pc:sldChg>
      <pc:sldChg chg="del">
        <pc:chgData name="Benade, Gerdus" userId="15349777-206e-4d7a-8365-52131a346f04" providerId="ADAL" clId="{4DF22055-9612-4AF6-B78A-866EBDAB335D}" dt="2022-09-12T05:21:33.061" v="1098" actId="47"/>
        <pc:sldMkLst>
          <pc:docMk/>
          <pc:sldMk cId="4103016021" sldId="312"/>
        </pc:sldMkLst>
      </pc:sldChg>
      <pc:sldChg chg="del">
        <pc:chgData name="Benade, Gerdus" userId="15349777-206e-4d7a-8365-52131a346f04" providerId="ADAL" clId="{4DF22055-9612-4AF6-B78A-866EBDAB335D}" dt="2022-09-12T05:21:33.061" v="1098" actId="47"/>
        <pc:sldMkLst>
          <pc:docMk/>
          <pc:sldMk cId="1875662542" sldId="313"/>
        </pc:sldMkLst>
      </pc:sldChg>
      <pc:sldChg chg="del">
        <pc:chgData name="Benade, Gerdus" userId="15349777-206e-4d7a-8365-52131a346f04" providerId="ADAL" clId="{4DF22055-9612-4AF6-B78A-866EBDAB335D}" dt="2022-09-12T05:21:33.061" v="1098" actId="47"/>
        <pc:sldMkLst>
          <pc:docMk/>
          <pc:sldMk cId="1300084231" sldId="317"/>
        </pc:sldMkLst>
      </pc:sldChg>
      <pc:sldChg chg="del">
        <pc:chgData name="Benade, Gerdus" userId="15349777-206e-4d7a-8365-52131a346f04" providerId="ADAL" clId="{4DF22055-9612-4AF6-B78A-866EBDAB335D}" dt="2022-09-12T05:21:33.061" v="1098" actId="47"/>
        <pc:sldMkLst>
          <pc:docMk/>
          <pc:sldMk cId="63311138" sldId="318"/>
        </pc:sldMkLst>
      </pc:sldChg>
      <pc:sldChg chg="del">
        <pc:chgData name="Benade, Gerdus" userId="15349777-206e-4d7a-8365-52131a346f04" providerId="ADAL" clId="{4DF22055-9612-4AF6-B78A-866EBDAB335D}" dt="2022-09-12T05:21:33.061" v="1098" actId="47"/>
        <pc:sldMkLst>
          <pc:docMk/>
          <pc:sldMk cId="3490835629" sldId="319"/>
        </pc:sldMkLst>
      </pc:sldChg>
      <pc:sldChg chg="del">
        <pc:chgData name="Benade, Gerdus" userId="15349777-206e-4d7a-8365-52131a346f04" providerId="ADAL" clId="{4DF22055-9612-4AF6-B78A-866EBDAB335D}" dt="2022-09-12T05:21:33.061" v="1098" actId="47"/>
        <pc:sldMkLst>
          <pc:docMk/>
          <pc:sldMk cId="1574457720" sldId="320"/>
        </pc:sldMkLst>
      </pc:sldChg>
      <pc:sldChg chg="del">
        <pc:chgData name="Benade, Gerdus" userId="15349777-206e-4d7a-8365-52131a346f04" providerId="ADAL" clId="{4DF22055-9612-4AF6-B78A-866EBDAB335D}" dt="2022-09-12T05:21:33.061" v="1098" actId="47"/>
        <pc:sldMkLst>
          <pc:docMk/>
          <pc:sldMk cId="759901721" sldId="321"/>
        </pc:sldMkLst>
      </pc:sldChg>
      <pc:sldChg chg="del">
        <pc:chgData name="Benade, Gerdus" userId="15349777-206e-4d7a-8365-52131a346f04" providerId="ADAL" clId="{4DF22055-9612-4AF6-B78A-866EBDAB335D}" dt="2022-09-12T05:21:33.061" v="1098" actId="47"/>
        <pc:sldMkLst>
          <pc:docMk/>
          <pc:sldMk cId="2385617771" sldId="322"/>
        </pc:sldMkLst>
      </pc:sldChg>
      <pc:sldChg chg="del">
        <pc:chgData name="Benade, Gerdus" userId="15349777-206e-4d7a-8365-52131a346f04" providerId="ADAL" clId="{4DF22055-9612-4AF6-B78A-866EBDAB335D}" dt="2022-09-12T05:21:33.061" v="1098" actId="47"/>
        <pc:sldMkLst>
          <pc:docMk/>
          <pc:sldMk cId="1343650192" sldId="324"/>
        </pc:sldMkLst>
      </pc:sldChg>
      <pc:sldChg chg="del">
        <pc:chgData name="Benade, Gerdus" userId="15349777-206e-4d7a-8365-52131a346f04" providerId="ADAL" clId="{4DF22055-9612-4AF6-B78A-866EBDAB335D}" dt="2022-09-12T05:21:33.061" v="1098" actId="47"/>
        <pc:sldMkLst>
          <pc:docMk/>
          <pc:sldMk cId="2755485731" sldId="325"/>
        </pc:sldMkLst>
      </pc:sldChg>
      <pc:sldChg chg="del">
        <pc:chgData name="Benade, Gerdus" userId="15349777-206e-4d7a-8365-52131a346f04" providerId="ADAL" clId="{4DF22055-9612-4AF6-B78A-866EBDAB335D}" dt="2022-09-12T05:21:33.061" v="1098" actId="47"/>
        <pc:sldMkLst>
          <pc:docMk/>
          <pc:sldMk cId="3921491471" sldId="326"/>
        </pc:sldMkLst>
      </pc:sldChg>
      <pc:sldChg chg="del">
        <pc:chgData name="Benade, Gerdus" userId="15349777-206e-4d7a-8365-52131a346f04" providerId="ADAL" clId="{4DF22055-9612-4AF6-B78A-866EBDAB335D}" dt="2022-09-12T05:21:33.061" v="1098" actId="47"/>
        <pc:sldMkLst>
          <pc:docMk/>
          <pc:sldMk cId="2169397831" sldId="327"/>
        </pc:sldMkLst>
      </pc:sldChg>
      <pc:sldChg chg="del">
        <pc:chgData name="Benade, Gerdus" userId="15349777-206e-4d7a-8365-52131a346f04" providerId="ADAL" clId="{4DF22055-9612-4AF6-B78A-866EBDAB335D}" dt="2022-09-12T05:21:33.061" v="1098" actId="47"/>
        <pc:sldMkLst>
          <pc:docMk/>
          <pc:sldMk cId="3117773754" sldId="328"/>
        </pc:sldMkLst>
      </pc:sldChg>
      <pc:sldChg chg="del">
        <pc:chgData name="Benade, Gerdus" userId="15349777-206e-4d7a-8365-52131a346f04" providerId="ADAL" clId="{4DF22055-9612-4AF6-B78A-866EBDAB335D}" dt="2022-09-12T05:21:33.061" v="1098" actId="47"/>
        <pc:sldMkLst>
          <pc:docMk/>
          <pc:sldMk cId="2817165957" sldId="329"/>
        </pc:sldMkLst>
      </pc:sldChg>
      <pc:sldChg chg="del">
        <pc:chgData name="Benade, Gerdus" userId="15349777-206e-4d7a-8365-52131a346f04" providerId="ADAL" clId="{4DF22055-9612-4AF6-B78A-866EBDAB335D}" dt="2022-09-12T05:21:33.061" v="1098" actId="47"/>
        <pc:sldMkLst>
          <pc:docMk/>
          <pc:sldMk cId="2312459152" sldId="330"/>
        </pc:sldMkLst>
      </pc:sldChg>
      <pc:sldChg chg="del">
        <pc:chgData name="Benade, Gerdus" userId="15349777-206e-4d7a-8365-52131a346f04" providerId="ADAL" clId="{4DF22055-9612-4AF6-B78A-866EBDAB335D}" dt="2022-09-12T05:21:33.061" v="1098" actId="47"/>
        <pc:sldMkLst>
          <pc:docMk/>
          <pc:sldMk cId="709824398" sldId="331"/>
        </pc:sldMkLst>
      </pc:sldChg>
      <pc:sldChg chg="del">
        <pc:chgData name="Benade, Gerdus" userId="15349777-206e-4d7a-8365-52131a346f04" providerId="ADAL" clId="{4DF22055-9612-4AF6-B78A-866EBDAB335D}" dt="2022-09-12T05:21:33.061" v="1098" actId="47"/>
        <pc:sldMkLst>
          <pc:docMk/>
          <pc:sldMk cId="2539766755" sldId="332"/>
        </pc:sldMkLst>
      </pc:sldChg>
      <pc:sldChg chg="del">
        <pc:chgData name="Benade, Gerdus" userId="15349777-206e-4d7a-8365-52131a346f04" providerId="ADAL" clId="{4DF22055-9612-4AF6-B78A-866EBDAB335D}" dt="2022-09-12T05:21:33.061" v="1098" actId="47"/>
        <pc:sldMkLst>
          <pc:docMk/>
          <pc:sldMk cId="1206238488" sldId="333"/>
        </pc:sldMkLst>
      </pc:sldChg>
      <pc:sldChg chg="del">
        <pc:chgData name="Benade, Gerdus" userId="15349777-206e-4d7a-8365-52131a346f04" providerId="ADAL" clId="{4DF22055-9612-4AF6-B78A-866EBDAB335D}" dt="2022-09-12T05:21:33.061" v="1098" actId="47"/>
        <pc:sldMkLst>
          <pc:docMk/>
          <pc:sldMk cId="3378792395" sldId="334"/>
        </pc:sldMkLst>
      </pc:sldChg>
      <pc:sldChg chg="modSp new mod modShow modNotesTx">
        <pc:chgData name="Benade, Gerdus" userId="15349777-206e-4d7a-8365-52131a346f04" providerId="ADAL" clId="{4DF22055-9612-4AF6-B78A-866EBDAB335D}" dt="2022-09-14T19:14:50.885" v="13584" actId="729"/>
        <pc:sldMkLst>
          <pc:docMk/>
          <pc:sldMk cId="2422956788" sldId="335"/>
        </pc:sldMkLst>
        <pc:spChg chg="mod">
          <ac:chgData name="Benade, Gerdus" userId="15349777-206e-4d7a-8365-52131a346f04" providerId="ADAL" clId="{4DF22055-9612-4AF6-B78A-866EBDAB335D}" dt="2022-09-13T02:18:44.590" v="2409" actId="20577"/>
          <ac:spMkLst>
            <pc:docMk/>
            <pc:sldMk cId="2422956788" sldId="335"/>
            <ac:spMk id="2" creationId="{0581CC8A-B71B-4B96-B8B4-D69275A2EA41}"/>
          </ac:spMkLst>
        </pc:spChg>
        <pc:spChg chg="mod">
          <ac:chgData name="Benade, Gerdus" userId="15349777-206e-4d7a-8365-52131a346f04" providerId="ADAL" clId="{4DF22055-9612-4AF6-B78A-866EBDAB335D}" dt="2022-09-12T05:20:43.222" v="1097" actId="20577"/>
          <ac:spMkLst>
            <pc:docMk/>
            <pc:sldMk cId="2422956788" sldId="335"/>
            <ac:spMk id="3" creationId="{DBE5EAFF-B2E2-4488-B54D-5FC97C2A081E}"/>
          </ac:spMkLst>
        </pc:spChg>
      </pc:sldChg>
      <pc:sldChg chg="addSp delSp modSp new mod delAnim modAnim modNotesTx">
        <pc:chgData name="Benade, Gerdus" userId="15349777-206e-4d7a-8365-52131a346f04" providerId="ADAL" clId="{4DF22055-9612-4AF6-B78A-866EBDAB335D}" dt="2022-09-15T15:26:32.502" v="18075" actId="20577"/>
        <pc:sldMkLst>
          <pc:docMk/>
          <pc:sldMk cId="1822660216" sldId="336"/>
        </pc:sldMkLst>
        <pc:spChg chg="mod">
          <ac:chgData name="Benade, Gerdus" userId="15349777-206e-4d7a-8365-52131a346f04" providerId="ADAL" clId="{4DF22055-9612-4AF6-B78A-866EBDAB335D}" dt="2022-09-14T19:25:39.169" v="13771" actId="27636"/>
          <ac:spMkLst>
            <pc:docMk/>
            <pc:sldMk cId="1822660216" sldId="336"/>
            <ac:spMk id="2" creationId="{424BF30C-D489-46A2-A991-FCC56F949665}"/>
          </ac:spMkLst>
        </pc:spChg>
        <pc:spChg chg="mod">
          <ac:chgData name="Benade, Gerdus" userId="15349777-206e-4d7a-8365-52131a346f04" providerId="ADAL" clId="{4DF22055-9612-4AF6-B78A-866EBDAB335D}" dt="2022-09-14T19:30:43.024" v="13910" actId="6549"/>
          <ac:spMkLst>
            <pc:docMk/>
            <pc:sldMk cId="1822660216" sldId="336"/>
            <ac:spMk id="3" creationId="{E3D89552-3A77-4086-85E4-931FF91710A5}"/>
          </ac:spMkLst>
        </pc:spChg>
        <pc:spChg chg="add del">
          <ac:chgData name="Benade, Gerdus" userId="15349777-206e-4d7a-8365-52131a346f04" providerId="ADAL" clId="{4DF22055-9612-4AF6-B78A-866EBDAB335D}" dt="2022-09-12T05:23:37.547" v="1181" actId="478"/>
          <ac:spMkLst>
            <pc:docMk/>
            <pc:sldMk cId="1822660216" sldId="336"/>
            <ac:spMk id="5" creationId="{D5D866A2-C644-404E-9F40-16ED9868ECF6}"/>
          </ac:spMkLst>
        </pc:spChg>
        <pc:spChg chg="add mod">
          <ac:chgData name="Benade, Gerdus" userId="15349777-206e-4d7a-8365-52131a346f04" providerId="ADAL" clId="{4DF22055-9612-4AF6-B78A-866EBDAB335D}" dt="2022-09-15T15:26:02.155" v="18043" actId="20577"/>
          <ac:spMkLst>
            <pc:docMk/>
            <pc:sldMk cId="1822660216" sldId="336"/>
            <ac:spMk id="6" creationId="{5CA52DAF-4AAC-464B-8C62-0E77B3DA415F}"/>
          </ac:spMkLst>
        </pc:spChg>
        <pc:spChg chg="add mod">
          <ac:chgData name="Benade, Gerdus" userId="15349777-206e-4d7a-8365-52131a346f04" providerId="ADAL" clId="{4DF22055-9612-4AF6-B78A-866EBDAB335D}" dt="2022-09-14T20:19:57.468" v="14274" actId="20577"/>
          <ac:spMkLst>
            <pc:docMk/>
            <pc:sldMk cId="1822660216" sldId="336"/>
            <ac:spMk id="7" creationId="{4FE32598-7D96-4B5F-873F-3CB8C4D4DF84}"/>
          </ac:spMkLst>
        </pc:spChg>
        <pc:spChg chg="add del mod">
          <ac:chgData name="Benade, Gerdus" userId="15349777-206e-4d7a-8365-52131a346f04" providerId="ADAL" clId="{4DF22055-9612-4AF6-B78A-866EBDAB335D}" dt="2022-09-14T19:28:50.026" v="13790" actId="21"/>
          <ac:spMkLst>
            <pc:docMk/>
            <pc:sldMk cId="1822660216" sldId="336"/>
            <ac:spMk id="8" creationId="{2FC963E4-D54A-4A61-ACBA-9F0FFB1B4ACA}"/>
          </ac:spMkLst>
        </pc:spChg>
        <pc:spChg chg="add mod">
          <ac:chgData name="Benade, Gerdus" userId="15349777-206e-4d7a-8365-52131a346f04" providerId="ADAL" clId="{4DF22055-9612-4AF6-B78A-866EBDAB335D}" dt="2022-09-14T19:30:22.097" v="13901" actId="207"/>
          <ac:spMkLst>
            <pc:docMk/>
            <pc:sldMk cId="1822660216" sldId="336"/>
            <ac:spMk id="9" creationId="{18D3BF63-F60E-42BB-BEA0-F55C3C90AD6F}"/>
          </ac:spMkLst>
        </pc:spChg>
      </pc:sldChg>
      <pc:sldChg chg="addSp modSp new del mod modAnim modNotesTx">
        <pc:chgData name="Benade, Gerdus" userId="15349777-206e-4d7a-8365-52131a346f04" providerId="ADAL" clId="{4DF22055-9612-4AF6-B78A-866EBDAB335D}" dt="2022-09-13T03:18:47.557" v="4566" actId="47"/>
        <pc:sldMkLst>
          <pc:docMk/>
          <pc:sldMk cId="1231851149" sldId="337"/>
        </pc:sldMkLst>
        <pc:spChg chg="mod">
          <ac:chgData name="Benade, Gerdus" userId="15349777-206e-4d7a-8365-52131a346f04" providerId="ADAL" clId="{4DF22055-9612-4AF6-B78A-866EBDAB335D}" dt="2022-09-12T05:37:23.666" v="1828" actId="20577"/>
          <ac:spMkLst>
            <pc:docMk/>
            <pc:sldMk cId="1231851149" sldId="337"/>
            <ac:spMk id="2" creationId="{60183338-2A21-4612-84F4-60ED6C795BE7}"/>
          </ac:spMkLst>
        </pc:spChg>
        <pc:spChg chg="mod ord">
          <ac:chgData name="Benade, Gerdus" userId="15349777-206e-4d7a-8365-52131a346f04" providerId="ADAL" clId="{4DF22055-9612-4AF6-B78A-866EBDAB335D}" dt="2022-09-13T03:11:52.419" v="4557" actId="948"/>
          <ac:spMkLst>
            <pc:docMk/>
            <pc:sldMk cId="1231851149" sldId="337"/>
            <ac:spMk id="3" creationId="{D631B970-147D-4A65-A113-7470D2E8CC60}"/>
          </ac:spMkLst>
        </pc:spChg>
        <pc:spChg chg="add mod">
          <ac:chgData name="Benade, Gerdus" userId="15349777-206e-4d7a-8365-52131a346f04" providerId="ADAL" clId="{4DF22055-9612-4AF6-B78A-866EBDAB335D}" dt="2022-09-13T03:15:15.365" v="4559" actId="1035"/>
          <ac:spMkLst>
            <pc:docMk/>
            <pc:sldMk cId="1231851149" sldId="337"/>
            <ac:spMk id="4" creationId="{59A32C5C-7B01-4796-979D-252C96B66EF7}"/>
          </ac:spMkLst>
        </pc:spChg>
        <pc:spChg chg="add mod">
          <ac:chgData name="Benade, Gerdus" userId="15349777-206e-4d7a-8365-52131a346f04" providerId="ADAL" clId="{4DF22055-9612-4AF6-B78A-866EBDAB335D}" dt="2022-09-13T03:08:47.919" v="4300" actId="1076"/>
          <ac:spMkLst>
            <pc:docMk/>
            <pc:sldMk cId="1231851149" sldId="337"/>
            <ac:spMk id="10" creationId="{4C416B46-C644-4408-A2ED-EE5474A5D037}"/>
          </ac:spMkLst>
        </pc:spChg>
        <pc:spChg chg="add mod">
          <ac:chgData name="Benade, Gerdus" userId="15349777-206e-4d7a-8365-52131a346f04" providerId="ADAL" clId="{4DF22055-9612-4AF6-B78A-866EBDAB335D}" dt="2022-09-13T03:08:47.919" v="4300" actId="1076"/>
          <ac:spMkLst>
            <pc:docMk/>
            <pc:sldMk cId="1231851149" sldId="337"/>
            <ac:spMk id="11" creationId="{C546DBBA-26EA-4812-9B0B-2F1B39059F2B}"/>
          </ac:spMkLst>
        </pc:spChg>
        <pc:spChg chg="add mod">
          <ac:chgData name="Benade, Gerdus" userId="15349777-206e-4d7a-8365-52131a346f04" providerId="ADAL" clId="{4DF22055-9612-4AF6-B78A-866EBDAB335D}" dt="2022-09-13T03:08:47.919" v="4300" actId="1076"/>
          <ac:spMkLst>
            <pc:docMk/>
            <pc:sldMk cId="1231851149" sldId="337"/>
            <ac:spMk id="12" creationId="{FE530B41-4582-412A-AA53-6803F65CCD5C}"/>
          </ac:spMkLst>
        </pc:spChg>
        <pc:spChg chg="add mod ord">
          <ac:chgData name="Benade, Gerdus" userId="15349777-206e-4d7a-8365-52131a346f04" providerId="ADAL" clId="{4DF22055-9612-4AF6-B78A-866EBDAB335D}" dt="2022-09-13T03:08:47.919" v="4300" actId="1076"/>
          <ac:spMkLst>
            <pc:docMk/>
            <pc:sldMk cId="1231851149" sldId="337"/>
            <ac:spMk id="14" creationId="{5F999CE1-F2C3-4318-BFF8-A1934CC6A597}"/>
          </ac:spMkLst>
        </pc:spChg>
        <pc:spChg chg="add mod">
          <ac:chgData name="Benade, Gerdus" userId="15349777-206e-4d7a-8365-52131a346f04" providerId="ADAL" clId="{4DF22055-9612-4AF6-B78A-866EBDAB335D}" dt="2022-09-13T03:08:47.919" v="4300" actId="1076"/>
          <ac:spMkLst>
            <pc:docMk/>
            <pc:sldMk cId="1231851149" sldId="337"/>
            <ac:spMk id="15" creationId="{164BD4B7-4DCA-423A-9667-BA212E0D2844}"/>
          </ac:spMkLst>
        </pc:spChg>
        <pc:spChg chg="add mod ord">
          <ac:chgData name="Benade, Gerdus" userId="15349777-206e-4d7a-8365-52131a346f04" providerId="ADAL" clId="{4DF22055-9612-4AF6-B78A-866EBDAB335D}" dt="2022-09-13T03:08:47.919" v="4300" actId="1076"/>
          <ac:spMkLst>
            <pc:docMk/>
            <pc:sldMk cId="1231851149" sldId="337"/>
            <ac:spMk id="16" creationId="{D6A78358-F5F9-4C0F-BCF1-6110CADF63F4}"/>
          </ac:spMkLst>
        </pc:spChg>
        <pc:spChg chg="add mod">
          <ac:chgData name="Benade, Gerdus" userId="15349777-206e-4d7a-8365-52131a346f04" providerId="ADAL" clId="{4DF22055-9612-4AF6-B78A-866EBDAB335D}" dt="2022-09-13T03:08:47.919" v="4300" actId="1076"/>
          <ac:spMkLst>
            <pc:docMk/>
            <pc:sldMk cId="1231851149" sldId="337"/>
            <ac:spMk id="17" creationId="{5489B1F1-4B3A-4932-935F-CE4F7737B44A}"/>
          </ac:spMkLst>
        </pc:spChg>
        <pc:spChg chg="add mod">
          <ac:chgData name="Benade, Gerdus" userId="15349777-206e-4d7a-8365-52131a346f04" providerId="ADAL" clId="{4DF22055-9612-4AF6-B78A-866EBDAB335D}" dt="2022-09-13T03:08:47.919" v="4300" actId="1076"/>
          <ac:spMkLst>
            <pc:docMk/>
            <pc:sldMk cId="1231851149" sldId="337"/>
            <ac:spMk id="18" creationId="{A89B29DD-F4DD-4C84-9A0D-AC8A6B1D0E13}"/>
          </ac:spMkLst>
        </pc:spChg>
        <pc:spChg chg="add mod">
          <ac:chgData name="Benade, Gerdus" userId="15349777-206e-4d7a-8365-52131a346f04" providerId="ADAL" clId="{4DF22055-9612-4AF6-B78A-866EBDAB335D}" dt="2022-09-13T03:08:47.919" v="4300" actId="1076"/>
          <ac:spMkLst>
            <pc:docMk/>
            <pc:sldMk cId="1231851149" sldId="337"/>
            <ac:spMk id="19" creationId="{55C548E3-203A-453F-BC05-FCAE43D34ED8}"/>
          </ac:spMkLst>
        </pc:spChg>
        <pc:spChg chg="add mod">
          <ac:chgData name="Benade, Gerdus" userId="15349777-206e-4d7a-8365-52131a346f04" providerId="ADAL" clId="{4DF22055-9612-4AF6-B78A-866EBDAB335D}" dt="2022-09-13T03:08:47.919" v="4300" actId="1076"/>
          <ac:spMkLst>
            <pc:docMk/>
            <pc:sldMk cId="1231851149" sldId="337"/>
            <ac:spMk id="20" creationId="{ABF37F1B-187F-4E83-9CE0-F4A97F45AAE2}"/>
          </ac:spMkLst>
        </pc:spChg>
        <pc:spChg chg="add mod">
          <ac:chgData name="Benade, Gerdus" userId="15349777-206e-4d7a-8365-52131a346f04" providerId="ADAL" clId="{4DF22055-9612-4AF6-B78A-866EBDAB335D}" dt="2022-09-13T03:08:47.919" v="4300" actId="1076"/>
          <ac:spMkLst>
            <pc:docMk/>
            <pc:sldMk cId="1231851149" sldId="337"/>
            <ac:spMk id="21" creationId="{0AE65331-1624-48C7-9686-DB2FC0F23F5C}"/>
          </ac:spMkLst>
        </pc:spChg>
        <pc:cxnChg chg="add mod">
          <ac:chgData name="Benade, Gerdus" userId="15349777-206e-4d7a-8365-52131a346f04" providerId="ADAL" clId="{4DF22055-9612-4AF6-B78A-866EBDAB335D}" dt="2022-09-13T03:08:47.919" v="4300" actId="1076"/>
          <ac:cxnSpMkLst>
            <pc:docMk/>
            <pc:sldMk cId="1231851149" sldId="337"/>
            <ac:cxnSpMk id="6" creationId="{811388C2-074E-4176-940D-EFEC9B181E36}"/>
          </ac:cxnSpMkLst>
        </pc:cxnChg>
        <pc:cxnChg chg="add mod">
          <ac:chgData name="Benade, Gerdus" userId="15349777-206e-4d7a-8365-52131a346f04" providerId="ADAL" clId="{4DF22055-9612-4AF6-B78A-866EBDAB335D}" dt="2022-09-13T03:08:47.919" v="4300" actId="1076"/>
          <ac:cxnSpMkLst>
            <pc:docMk/>
            <pc:sldMk cId="1231851149" sldId="337"/>
            <ac:cxnSpMk id="7" creationId="{4A3F1091-F551-4A97-A485-12C317754003}"/>
          </ac:cxnSpMkLst>
        </pc:cxnChg>
        <pc:cxnChg chg="add mod">
          <ac:chgData name="Benade, Gerdus" userId="15349777-206e-4d7a-8365-52131a346f04" providerId="ADAL" clId="{4DF22055-9612-4AF6-B78A-866EBDAB335D}" dt="2022-09-13T03:08:47.919" v="4300" actId="1076"/>
          <ac:cxnSpMkLst>
            <pc:docMk/>
            <pc:sldMk cId="1231851149" sldId="337"/>
            <ac:cxnSpMk id="23" creationId="{E8B8472F-C20D-4B5F-AF75-A0EF48509BAF}"/>
          </ac:cxnSpMkLst>
        </pc:cxnChg>
        <pc:cxnChg chg="add mod ord">
          <ac:chgData name="Benade, Gerdus" userId="15349777-206e-4d7a-8365-52131a346f04" providerId="ADAL" clId="{4DF22055-9612-4AF6-B78A-866EBDAB335D}" dt="2022-09-13T03:08:47.919" v="4300" actId="1076"/>
          <ac:cxnSpMkLst>
            <pc:docMk/>
            <pc:sldMk cId="1231851149" sldId="337"/>
            <ac:cxnSpMk id="24" creationId="{12F288BF-FDC6-41BA-B271-C6E3432C19BC}"/>
          </ac:cxnSpMkLst>
        </pc:cxnChg>
      </pc:sldChg>
      <pc:sldChg chg="addSp delSp modSp add mod modAnim modNotesTx">
        <pc:chgData name="Benade, Gerdus" userId="15349777-206e-4d7a-8365-52131a346f04" providerId="ADAL" clId="{4DF22055-9612-4AF6-B78A-866EBDAB335D}" dt="2022-09-15T16:33:09.243" v="18173" actId="20577"/>
        <pc:sldMkLst>
          <pc:docMk/>
          <pc:sldMk cId="601509241" sldId="338"/>
        </pc:sldMkLst>
        <pc:spChg chg="mod">
          <ac:chgData name="Benade, Gerdus" userId="15349777-206e-4d7a-8365-52131a346f04" providerId="ADAL" clId="{4DF22055-9612-4AF6-B78A-866EBDAB335D}" dt="2022-09-14T19:38:21.757" v="14001" actId="20577"/>
          <ac:spMkLst>
            <pc:docMk/>
            <pc:sldMk cId="601509241" sldId="338"/>
            <ac:spMk id="2" creationId="{60183338-2A21-4612-84F4-60ED6C795BE7}"/>
          </ac:spMkLst>
        </pc:spChg>
        <pc:spChg chg="mod">
          <ac:chgData name="Benade, Gerdus" userId="15349777-206e-4d7a-8365-52131a346f04" providerId="ADAL" clId="{4DF22055-9612-4AF6-B78A-866EBDAB335D}" dt="2022-09-15T05:55:18.514" v="16884" actId="20577"/>
          <ac:spMkLst>
            <pc:docMk/>
            <pc:sldMk cId="601509241" sldId="338"/>
            <ac:spMk id="3" creationId="{D631B970-147D-4A65-A113-7470D2E8CC60}"/>
          </ac:spMkLst>
        </pc:spChg>
        <pc:spChg chg="add mod">
          <ac:chgData name="Benade, Gerdus" userId="15349777-206e-4d7a-8365-52131a346f04" providerId="ADAL" clId="{4DF22055-9612-4AF6-B78A-866EBDAB335D}" dt="2022-09-15T15:28:47.020" v="18138" actId="20577"/>
          <ac:spMkLst>
            <pc:docMk/>
            <pc:sldMk cId="601509241" sldId="338"/>
            <ac:spMk id="4" creationId="{2BDA6110-368F-4158-8DFB-8C2677F3F6C9}"/>
          </ac:spMkLst>
        </pc:spChg>
        <pc:spChg chg="add mod">
          <ac:chgData name="Benade, Gerdus" userId="15349777-206e-4d7a-8365-52131a346f04" providerId="ADAL" clId="{4DF22055-9612-4AF6-B78A-866EBDAB335D}" dt="2022-09-14T19:37:35.200" v="13997" actId="20577"/>
          <ac:spMkLst>
            <pc:docMk/>
            <pc:sldMk cId="601509241" sldId="338"/>
            <ac:spMk id="6" creationId="{FA8FD0F6-DF9C-4C5E-B6FA-0625CA31A738}"/>
          </ac:spMkLst>
        </pc:spChg>
        <pc:spChg chg="add mod">
          <ac:chgData name="Benade, Gerdus" userId="15349777-206e-4d7a-8365-52131a346f04" providerId="ADAL" clId="{4DF22055-9612-4AF6-B78A-866EBDAB335D}" dt="2022-09-14T19:46:07.520" v="14125" actId="1076"/>
          <ac:spMkLst>
            <pc:docMk/>
            <pc:sldMk cId="601509241" sldId="338"/>
            <ac:spMk id="7" creationId="{235220C3-CF64-4DA3-9A8B-C45B4F31324A}"/>
          </ac:spMkLst>
        </pc:spChg>
        <pc:spChg chg="add del mod">
          <ac:chgData name="Benade, Gerdus" userId="15349777-206e-4d7a-8365-52131a346f04" providerId="ADAL" clId="{4DF22055-9612-4AF6-B78A-866EBDAB335D}" dt="2022-09-13T04:10:27.907" v="5431" actId="478"/>
          <ac:spMkLst>
            <pc:docMk/>
            <pc:sldMk cId="601509241" sldId="338"/>
            <ac:spMk id="8" creationId="{3D656225-6C12-469E-A707-BC1D054A1CE6}"/>
          </ac:spMkLst>
        </pc:spChg>
        <pc:spChg chg="add del mod">
          <ac:chgData name="Benade, Gerdus" userId="15349777-206e-4d7a-8365-52131a346f04" providerId="ADAL" clId="{4DF22055-9612-4AF6-B78A-866EBDAB335D}" dt="2022-09-13T04:12:37.469" v="5570"/>
          <ac:spMkLst>
            <pc:docMk/>
            <pc:sldMk cId="601509241" sldId="338"/>
            <ac:spMk id="9" creationId="{E3710122-2D4E-4684-AB51-EB0943CE057C}"/>
          </ac:spMkLst>
        </pc:spChg>
        <pc:spChg chg="add mod">
          <ac:chgData name="Benade, Gerdus" userId="15349777-206e-4d7a-8365-52131a346f04" providerId="ADAL" clId="{4DF22055-9612-4AF6-B78A-866EBDAB335D}" dt="2022-09-14T19:43:18.480" v="14106" actId="1076"/>
          <ac:spMkLst>
            <pc:docMk/>
            <pc:sldMk cId="601509241" sldId="338"/>
            <ac:spMk id="10" creationId="{188B2D7C-E9DB-45EC-AE44-988BD418F2D1}"/>
          </ac:spMkLst>
        </pc:spChg>
        <pc:spChg chg="add del mod">
          <ac:chgData name="Benade, Gerdus" userId="15349777-206e-4d7a-8365-52131a346f04" providerId="ADAL" clId="{4DF22055-9612-4AF6-B78A-866EBDAB335D}" dt="2022-09-13T04:14:06.123" v="5641" actId="478"/>
          <ac:spMkLst>
            <pc:docMk/>
            <pc:sldMk cId="601509241" sldId="338"/>
            <ac:spMk id="11" creationId="{95E6C018-C075-4C8C-8C1E-04B3560F845A}"/>
          </ac:spMkLst>
        </pc:spChg>
        <pc:spChg chg="add mod">
          <ac:chgData name="Benade, Gerdus" userId="15349777-206e-4d7a-8365-52131a346f04" providerId="ADAL" clId="{4DF22055-9612-4AF6-B78A-866EBDAB335D}" dt="2022-09-14T19:48:31.056" v="14136" actId="1582"/>
          <ac:spMkLst>
            <pc:docMk/>
            <pc:sldMk cId="601509241" sldId="338"/>
            <ac:spMk id="12" creationId="{887E83F0-CF23-4D7D-AFD2-E726DBF8BD75}"/>
          </ac:spMkLst>
        </pc:spChg>
        <pc:spChg chg="add del mod">
          <ac:chgData name="Benade, Gerdus" userId="15349777-206e-4d7a-8365-52131a346f04" providerId="ADAL" clId="{4DF22055-9612-4AF6-B78A-866EBDAB335D}" dt="2022-09-14T19:43:11.122" v="14105" actId="478"/>
          <ac:spMkLst>
            <pc:docMk/>
            <pc:sldMk cId="601509241" sldId="338"/>
            <ac:spMk id="13" creationId="{E00D46C6-F7F8-4E81-A77F-D9DFF95D914A}"/>
          </ac:spMkLst>
        </pc:spChg>
        <pc:spChg chg="add mod">
          <ac:chgData name="Benade, Gerdus" userId="15349777-206e-4d7a-8365-52131a346f04" providerId="ADAL" clId="{4DF22055-9612-4AF6-B78A-866EBDAB335D}" dt="2022-09-14T19:40:15.278" v="14024" actId="207"/>
          <ac:spMkLst>
            <pc:docMk/>
            <pc:sldMk cId="601509241" sldId="338"/>
            <ac:spMk id="14" creationId="{F3637923-1B96-4B9F-AB51-0788AC3D3549}"/>
          </ac:spMkLst>
        </pc:spChg>
        <pc:picChg chg="add mod">
          <ac:chgData name="Benade, Gerdus" userId="15349777-206e-4d7a-8365-52131a346f04" providerId="ADAL" clId="{4DF22055-9612-4AF6-B78A-866EBDAB335D}" dt="2022-09-15T05:55:42.673" v="16886" actId="1037"/>
          <ac:picMkLst>
            <pc:docMk/>
            <pc:sldMk cId="601509241" sldId="338"/>
            <ac:picMk id="5" creationId="{868A1795-BF60-46AA-9058-461C321953A9}"/>
          </ac:picMkLst>
        </pc:picChg>
        <pc:picChg chg="add mod ord modCrop">
          <ac:chgData name="Benade, Gerdus" userId="15349777-206e-4d7a-8365-52131a346f04" providerId="ADAL" clId="{4DF22055-9612-4AF6-B78A-866EBDAB335D}" dt="2022-09-14T19:40:24.669" v="14026" actId="1036"/>
          <ac:picMkLst>
            <pc:docMk/>
            <pc:sldMk cId="601509241" sldId="338"/>
            <ac:picMk id="15" creationId="{FAA7112B-1E41-4885-AFA5-A6189C6D0397}"/>
          </ac:picMkLst>
        </pc:picChg>
        <pc:cxnChg chg="add mod">
          <ac:chgData name="Benade, Gerdus" userId="15349777-206e-4d7a-8365-52131a346f04" providerId="ADAL" clId="{4DF22055-9612-4AF6-B78A-866EBDAB335D}" dt="2022-09-14T19:48:31.056" v="14136" actId="1582"/>
          <ac:cxnSpMkLst>
            <pc:docMk/>
            <pc:sldMk cId="601509241" sldId="338"/>
            <ac:cxnSpMk id="9" creationId="{FD371E06-23E9-4428-8AED-0915DD7A4951}"/>
          </ac:cxnSpMkLst>
        </pc:cxnChg>
        <pc:cxnChg chg="add mod">
          <ac:chgData name="Benade, Gerdus" userId="15349777-206e-4d7a-8365-52131a346f04" providerId="ADAL" clId="{4DF22055-9612-4AF6-B78A-866EBDAB335D}" dt="2022-09-14T19:48:31.056" v="14136" actId="1582"/>
          <ac:cxnSpMkLst>
            <pc:docMk/>
            <pc:sldMk cId="601509241" sldId="338"/>
            <ac:cxnSpMk id="16" creationId="{2C169A6B-73B8-4C12-A858-28277F93A6AA}"/>
          </ac:cxnSpMkLst>
        </pc:cxnChg>
        <pc:cxnChg chg="add mod">
          <ac:chgData name="Benade, Gerdus" userId="15349777-206e-4d7a-8365-52131a346f04" providerId="ADAL" clId="{4DF22055-9612-4AF6-B78A-866EBDAB335D}" dt="2022-09-14T19:48:31.056" v="14136" actId="1582"/>
          <ac:cxnSpMkLst>
            <pc:docMk/>
            <pc:sldMk cId="601509241" sldId="338"/>
            <ac:cxnSpMk id="18" creationId="{007739BF-DF59-4EC0-A7EF-ACB1BE2DD11D}"/>
          </ac:cxnSpMkLst>
        </pc:cxnChg>
      </pc:sldChg>
      <pc:sldChg chg="modSp new del mod">
        <pc:chgData name="Benade, Gerdus" userId="15349777-206e-4d7a-8365-52131a346f04" providerId="ADAL" clId="{4DF22055-9612-4AF6-B78A-866EBDAB335D}" dt="2022-09-13T04:35:38.282" v="6396" actId="47"/>
        <pc:sldMkLst>
          <pc:docMk/>
          <pc:sldMk cId="1132583507" sldId="339"/>
        </pc:sldMkLst>
        <pc:spChg chg="mod">
          <ac:chgData name="Benade, Gerdus" userId="15349777-206e-4d7a-8365-52131a346f04" providerId="ADAL" clId="{4DF22055-9612-4AF6-B78A-866EBDAB335D}" dt="2022-09-12T05:43:22.913" v="1959" actId="20577"/>
          <ac:spMkLst>
            <pc:docMk/>
            <pc:sldMk cId="1132583507" sldId="339"/>
            <ac:spMk id="3" creationId="{EAA23ADB-2A08-4826-AFF6-C3A045856915}"/>
          </ac:spMkLst>
        </pc:spChg>
      </pc:sldChg>
      <pc:sldChg chg="addSp modSp new mod ord modAnim modNotesTx">
        <pc:chgData name="Benade, Gerdus" userId="15349777-206e-4d7a-8365-52131a346f04" providerId="ADAL" clId="{4DF22055-9612-4AF6-B78A-866EBDAB335D}" dt="2022-09-15T06:03:37.148" v="17550" actId="20577"/>
        <pc:sldMkLst>
          <pc:docMk/>
          <pc:sldMk cId="3838607557" sldId="340"/>
        </pc:sldMkLst>
        <pc:spChg chg="mod">
          <ac:chgData name="Benade, Gerdus" userId="15349777-206e-4d7a-8365-52131a346f04" providerId="ADAL" clId="{4DF22055-9612-4AF6-B78A-866EBDAB335D}" dt="2022-09-14T20:24:42.851" v="14420" actId="20577"/>
          <ac:spMkLst>
            <pc:docMk/>
            <pc:sldMk cId="3838607557" sldId="340"/>
            <ac:spMk id="2" creationId="{4B0D5422-33DE-4CE1-8B34-EA347A186135}"/>
          </ac:spMkLst>
        </pc:spChg>
        <pc:spChg chg="mod">
          <ac:chgData name="Benade, Gerdus" userId="15349777-206e-4d7a-8365-52131a346f04" providerId="ADAL" clId="{4DF22055-9612-4AF6-B78A-866EBDAB335D}" dt="2022-09-14T16:13:32.440" v="9924" actId="20577"/>
          <ac:spMkLst>
            <pc:docMk/>
            <pc:sldMk cId="3838607557" sldId="340"/>
            <ac:spMk id="3" creationId="{C35E964F-34E1-4AD1-A159-F368397304EB}"/>
          </ac:spMkLst>
        </pc:spChg>
        <pc:spChg chg="add mod">
          <ac:chgData name="Benade, Gerdus" userId="15349777-206e-4d7a-8365-52131a346f04" providerId="ADAL" clId="{4DF22055-9612-4AF6-B78A-866EBDAB335D}" dt="2022-09-13T05:07:15.630" v="8359"/>
          <ac:spMkLst>
            <pc:docMk/>
            <pc:sldMk cId="3838607557" sldId="340"/>
            <ac:spMk id="4" creationId="{282B1334-2E39-4A82-BC28-8A263EF97C3B}"/>
          </ac:spMkLst>
        </pc:spChg>
        <pc:spChg chg="add mod">
          <ac:chgData name="Benade, Gerdus" userId="15349777-206e-4d7a-8365-52131a346f04" providerId="ADAL" clId="{4DF22055-9612-4AF6-B78A-866EBDAB335D}" dt="2022-09-14T16:13:00.134" v="9858" actId="1036"/>
          <ac:spMkLst>
            <pc:docMk/>
            <pc:sldMk cId="3838607557" sldId="340"/>
            <ac:spMk id="5" creationId="{F80EA375-E60D-42C5-9331-FE2EE0BCDF0B}"/>
          </ac:spMkLst>
        </pc:spChg>
      </pc:sldChg>
      <pc:sldChg chg="addSp modSp new mod modAnim modShow">
        <pc:chgData name="Benade, Gerdus" userId="15349777-206e-4d7a-8365-52131a346f04" providerId="ADAL" clId="{4DF22055-9612-4AF6-B78A-866EBDAB335D}" dt="2022-09-14T20:33:38.564" v="14941" actId="729"/>
        <pc:sldMkLst>
          <pc:docMk/>
          <pc:sldMk cId="3571880266" sldId="341"/>
        </pc:sldMkLst>
        <pc:spChg chg="mod">
          <ac:chgData name="Benade, Gerdus" userId="15349777-206e-4d7a-8365-52131a346f04" providerId="ADAL" clId="{4DF22055-9612-4AF6-B78A-866EBDAB335D}" dt="2022-09-12T05:52:55.986" v="2216" actId="20577"/>
          <ac:spMkLst>
            <pc:docMk/>
            <pc:sldMk cId="3571880266" sldId="341"/>
            <ac:spMk id="2" creationId="{B26B447E-30FA-4D59-A593-B04E1CF4D53D}"/>
          </ac:spMkLst>
        </pc:spChg>
        <pc:spChg chg="mod">
          <ac:chgData name="Benade, Gerdus" userId="15349777-206e-4d7a-8365-52131a346f04" providerId="ADAL" clId="{4DF22055-9612-4AF6-B78A-866EBDAB335D}" dt="2022-09-14T20:17:46.177" v="14244" actId="5793"/>
          <ac:spMkLst>
            <pc:docMk/>
            <pc:sldMk cId="3571880266" sldId="341"/>
            <ac:spMk id="3" creationId="{89ED3119-29A9-483D-82C4-76C2AFDE6E2D}"/>
          </ac:spMkLst>
        </pc:spChg>
        <pc:spChg chg="add mod">
          <ac:chgData name="Benade, Gerdus" userId="15349777-206e-4d7a-8365-52131a346f04" providerId="ADAL" clId="{4DF22055-9612-4AF6-B78A-866EBDAB335D}" dt="2022-09-14T20:17:55.961" v="14246" actId="1076"/>
          <ac:spMkLst>
            <pc:docMk/>
            <pc:sldMk cId="3571880266" sldId="341"/>
            <ac:spMk id="4" creationId="{84A8F483-DB96-431E-9C6A-87A4126BDC0D}"/>
          </ac:spMkLst>
        </pc:spChg>
      </pc:sldChg>
      <pc:sldChg chg="modSp add mod modAnim modShow">
        <pc:chgData name="Benade, Gerdus" userId="15349777-206e-4d7a-8365-52131a346f04" providerId="ADAL" clId="{4DF22055-9612-4AF6-B78A-866EBDAB335D}" dt="2022-09-13T03:45:06.683" v="4854" actId="729"/>
        <pc:sldMkLst>
          <pc:docMk/>
          <pc:sldMk cId="1140839159" sldId="342"/>
        </pc:sldMkLst>
        <pc:spChg chg="mod">
          <ac:chgData name="Benade, Gerdus" userId="15349777-206e-4d7a-8365-52131a346f04" providerId="ADAL" clId="{4DF22055-9612-4AF6-B78A-866EBDAB335D}" dt="2022-09-13T03:19:11.474" v="4597" actId="20577"/>
          <ac:spMkLst>
            <pc:docMk/>
            <pc:sldMk cId="1140839159" sldId="342"/>
            <ac:spMk id="3" creationId="{D631B970-147D-4A65-A113-7470D2E8CC60}"/>
          </ac:spMkLst>
        </pc:spChg>
      </pc:sldChg>
      <pc:sldChg chg="addSp modSp add mod modAnim">
        <pc:chgData name="Benade, Gerdus" userId="15349777-206e-4d7a-8365-52131a346f04" providerId="ADAL" clId="{4DF22055-9612-4AF6-B78A-866EBDAB335D}" dt="2022-09-13T03:31:29.964" v="4852"/>
        <pc:sldMkLst>
          <pc:docMk/>
          <pc:sldMk cId="118538881" sldId="343"/>
        </pc:sldMkLst>
        <pc:spChg chg="mod">
          <ac:chgData name="Benade, Gerdus" userId="15349777-206e-4d7a-8365-52131a346f04" providerId="ADAL" clId="{4DF22055-9612-4AF6-B78A-866EBDAB335D}" dt="2022-09-13T03:30:39.192" v="4849" actId="20577"/>
          <ac:spMkLst>
            <pc:docMk/>
            <pc:sldMk cId="118538881" sldId="343"/>
            <ac:spMk id="3" creationId="{D631B970-147D-4A65-A113-7470D2E8CC60}"/>
          </ac:spMkLst>
        </pc:spChg>
        <pc:spChg chg="add mod">
          <ac:chgData name="Benade, Gerdus" userId="15349777-206e-4d7a-8365-52131a346f04" providerId="ADAL" clId="{4DF22055-9612-4AF6-B78A-866EBDAB335D}" dt="2022-09-13T03:26:41.809" v="4641" actId="1076"/>
          <ac:spMkLst>
            <pc:docMk/>
            <pc:sldMk cId="118538881" sldId="343"/>
            <ac:spMk id="22" creationId="{27A3485F-DED9-4E41-AEAA-98E577952679}"/>
          </ac:spMkLst>
        </pc:spChg>
      </pc:sldChg>
      <pc:sldChg chg="add del">
        <pc:chgData name="Benade, Gerdus" userId="15349777-206e-4d7a-8365-52131a346f04" providerId="ADAL" clId="{4DF22055-9612-4AF6-B78A-866EBDAB335D}" dt="2022-09-13T03:18:44.276" v="4565" actId="47"/>
        <pc:sldMkLst>
          <pc:docMk/>
          <pc:sldMk cId="4269521908" sldId="343"/>
        </pc:sldMkLst>
      </pc:sldChg>
      <pc:sldChg chg="add del">
        <pc:chgData name="Benade, Gerdus" userId="15349777-206e-4d7a-8365-52131a346f04" providerId="ADAL" clId="{4DF22055-9612-4AF6-B78A-866EBDAB335D}" dt="2022-09-13T03:18:44.276" v="4565" actId="47"/>
        <pc:sldMkLst>
          <pc:docMk/>
          <pc:sldMk cId="18988389" sldId="344"/>
        </pc:sldMkLst>
      </pc:sldChg>
      <pc:sldChg chg="addSp delSp modSp add mod">
        <pc:chgData name="Benade, Gerdus" userId="15349777-206e-4d7a-8365-52131a346f04" providerId="ADAL" clId="{4DF22055-9612-4AF6-B78A-866EBDAB335D}" dt="2022-09-15T05:52:14.505" v="16624" actId="20577"/>
        <pc:sldMkLst>
          <pc:docMk/>
          <pc:sldMk cId="926003037" sldId="344"/>
        </pc:sldMkLst>
        <pc:spChg chg="mod">
          <ac:chgData name="Benade, Gerdus" userId="15349777-206e-4d7a-8365-52131a346f04" providerId="ADAL" clId="{4DF22055-9612-4AF6-B78A-866EBDAB335D}" dt="2022-09-15T05:52:14.505" v="16624" actId="20577"/>
          <ac:spMkLst>
            <pc:docMk/>
            <pc:sldMk cId="926003037" sldId="344"/>
            <ac:spMk id="2" creationId="{60183338-2A21-4612-84F4-60ED6C795BE7}"/>
          </ac:spMkLst>
        </pc:spChg>
        <pc:spChg chg="mod">
          <ac:chgData name="Benade, Gerdus" userId="15349777-206e-4d7a-8365-52131a346f04" providerId="ADAL" clId="{4DF22055-9612-4AF6-B78A-866EBDAB335D}" dt="2022-09-15T05:51:53.073" v="16621"/>
          <ac:spMkLst>
            <pc:docMk/>
            <pc:sldMk cId="926003037" sldId="344"/>
            <ac:spMk id="3" creationId="{D631B970-147D-4A65-A113-7470D2E8CC60}"/>
          </ac:spMkLst>
        </pc:spChg>
        <pc:spChg chg="mod">
          <ac:chgData name="Benade, Gerdus" userId="15349777-206e-4d7a-8365-52131a346f04" providerId="ADAL" clId="{4DF22055-9612-4AF6-B78A-866EBDAB335D}" dt="2022-09-13T03:22:54.782" v="4610" actId="208"/>
          <ac:spMkLst>
            <pc:docMk/>
            <pc:sldMk cId="926003037" sldId="344"/>
            <ac:spMk id="12" creationId="{FE530B41-4582-412A-AA53-6803F65CCD5C}"/>
          </ac:spMkLst>
        </pc:spChg>
        <pc:spChg chg="mod">
          <ac:chgData name="Benade, Gerdus" userId="15349777-206e-4d7a-8365-52131a346f04" providerId="ADAL" clId="{4DF22055-9612-4AF6-B78A-866EBDAB335D}" dt="2022-09-13T03:22:35.813" v="4606" actId="207"/>
          <ac:spMkLst>
            <pc:docMk/>
            <pc:sldMk cId="926003037" sldId="344"/>
            <ac:spMk id="14" creationId="{5F999CE1-F2C3-4318-BFF8-A1934CC6A597}"/>
          </ac:spMkLst>
        </pc:spChg>
        <pc:spChg chg="del">
          <ac:chgData name="Benade, Gerdus" userId="15349777-206e-4d7a-8365-52131a346f04" providerId="ADAL" clId="{4DF22055-9612-4AF6-B78A-866EBDAB335D}" dt="2022-09-13T03:22:43.309" v="4608" actId="478"/>
          <ac:spMkLst>
            <pc:docMk/>
            <pc:sldMk cId="926003037" sldId="344"/>
            <ac:spMk id="15" creationId="{164BD4B7-4DCA-423A-9667-BA212E0D2844}"/>
          </ac:spMkLst>
        </pc:spChg>
        <pc:spChg chg="del">
          <ac:chgData name="Benade, Gerdus" userId="15349777-206e-4d7a-8365-52131a346f04" providerId="ADAL" clId="{4DF22055-9612-4AF6-B78A-866EBDAB335D}" dt="2022-09-13T03:22:41.168" v="4607" actId="478"/>
          <ac:spMkLst>
            <pc:docMk/>
            <pc:sldMk cId="926003037" sldId="344"/>
            <ac:spMk id="17" creationId="{5489B1F1-4B3A-4932-935F-CE4F7737B44A}"/>
          </ac:spMkLst>
        </pc:spChg>
        <pc:cxnChg chg="add mod">
          <ac:chgData name="Benade, Gerdus" userId="15349777-206e-4d7a-8365-52131a346f04" providerId="ADAL" clId="{4DF22055-9612-4AF6-B78A-866EBDAB335D}" dt="2022-09-13T03:24:30.006" v="4630" actId="1076"/>
          <ac:cxnSpMkLst>
            <pc:docMk/>
            <pc:sldMk cId="926003037" sldId="344"/>
            <ac:cxnSpMk id="8" creationId="{958E10D2-68D0-49EE-A131-0F2F73264D12}"/>
          </ac:cxnSpMkLst>
        </pc:cxnChg>
        <pc:cxnChg chg="add mod">
          <ac:chgData name="Benade, Gerdus" userId="15349777-206e-4d7a-8365-52131a346f04" providerId="ADAL" clId="{4DF22055-9612-4AF6-B78A-866EBDAB335D}" dt="2022-09-13T03:24:04.213" v="4625" actId="1076"/>
          <ac:cxnSpMkLst>
            <pc:docMk/>
            <pc:sldMk cId="926003037" sldId="344"/>
            <ac:cxnSpMk id="22" creationId="{61E7BA28-6C89-4131-A692-0B4164A30109}"/>
          </ac:cxnSpMkLst>
        </pc:cxnChg>
        <pc:cxnChg chg="add mod">
          <ac:chgData name="Benade, Gerdus" userId="15349777-206e-4d7a-8365-52131a346f04" providerId="ADAL" clId="{4DF22055-9612-4AF6-B78A-866EBDAB335D}" dt="2022-09-13T03:24:23.034" v="4629" actId="1076"/>
          <ac:cxnSpMkLst>
            <pc:docMk/>
            <pc:sldMk cId="926003037" sldId="344"/>
            <ac:cxnSpMk id="25" creationId="{A4109482-4927-4A0A-923A-5EA4BFCD5E13}"/>
          </ac:cxnSpMkLst>
        </pc:cxnChg>
        <pc:cxnChg chg="add mod">
          <ac:chgData name="Benade, Gerdus" userId="15349777-206e-4d7a-8365-52131a346f04" providerId="ADAL" clId="{4DF22055-9612-4AF6-B78A-866EBDAB335D}" dt="2022-09-13T03:24:44.669" v="4634" actId="1076"/>
          <ac:cxnSpMkLst>
            <pc:docMk/>
            <pc:sldMk cId="926003037" sldId="344"/>
            <ac:cxnSpMk id="27" creationId="{630AEFEE-9B56-4D05-AF04-36A613177C12}"/>
          </ac:cxnSpMkLst>
        </pc:cxnChg>
        <pc:cxnChg chg="add mod">
          <ac:chgData name="Benade, Gerdus" userId="15349777-206e-4d7a-8365-52131a346f04" providerId="ADAL" clId="{4DF22055-9612-4AF6-B78A-866EBDAB335D}" dt="2022-09-13T03:24:58.372" v="4637" actId="1076"/>
          <ac:cxnSpMkLst>
            <pc:docMk/>
            <pc:sldMk cId="926003037" sldId="344"/>
            <ac:cxnSpMk id="32" creationId="{007FB32F-35B7-418B-8078-6BA9DB494245}"/>
          </ac:cxnSpMkLst>
        </pc:cxnChg>
      </pc:sldChg>
      <pc:sldChg chg="add del">
        <pc:chgData name="Benade, Gerdus" userId="15349777-206e-4d7a-8365-52131a346f04" providerId="ADAL" clId="{4DF22055-9612-4AF6-B78A-866EBDAB335D}" dt="2022-09-13T03:18:44.276" v="4565" actId="47"/>
        <pc:sldMkLst>
          <pc:docMk/>
          <pc:sldMk cId="274389444" sldId="345"/>
        </pc:sldMkLst>
      </pc:sldChg>
      <pc:sldChg chg="delSp modSp add mod modAnim modNotesTx">
        <pc:chgData name="Benade, Gerdus" userId="15349777-206e-4d7a-8365-52131a346f04" providerId="ADAL" clId="{4DF22055-9612-4AF6-B78A-866EBDAB335D}" dt="2022-09-15T05:53:41.042" v="16819" actId="20577"/>
        <pc:sldMkLst>
          <pc:docMk/>
          <pc:sldMk cId="1123061075" sldId="345"/>
        </pc:sldMkLst>
        <pc:spChg chg="mod">
          <ac:chgData name="Benade, Gerdus" userId="15349777-206e-4d7a-8365-52131a346f04" providerId="ADAL" clId="{4DF22055-9612-4AF6-B78A-866EBDAB335D}" dt="2022-09-14T19:35:26.122" v="13993" actId="6549"/>
          <ac:spMkLst>
            <pc:docMk/>
            <pc:sldMk cId="1123061075" sldId="345"/>
            <ac:spMk id="2" creationId="{60183338-2A21-4612-84F4-60ED6C795BE7}"/>
          </ac:spMkLst>
        </pc:spChg>
        <pc:spChg chg="mod">
          <ac:chgData name="Benade, Gerdus" userId="15349777-206e-4d7a-8365-52131a346f04" providerId="ADAL" clId="{4DF22055-9612-4AF6-B78A-866EBDAB335D}" dt="2022-09-15T05:51:39.423" v="16620" actId="20577"/>
          <ac:spMkLst>
            <pc:docMk/>
            <pc:sldMk cId="1123061075" sldId="345"/>
            <ac:spMk id="3" creationId="{D631B970-147D-4A65-A113-7470D2E8CC60}"/>
          </ac:spMkLst>
        </pc:spChg>
        <pc:spChg chg="del">
          <ac:chgData name="Benade, Gerdus" userId="15349777-206e-4d7a-8365-52131a346f04" providerId="ADAL" clId="{4DF22055-9612-4AF6-B78A-866EBDAB335D}" dt="2022-09-13T03:21:41.418" v="4603" actId="478"/>
          <ac:spMkLst>
            <pc:docMk/>
            <pc:sldMk cId="1123061075" sldId="345"/>
            <ac:spMk id="10" creationId="{4C416B46-C644-4408-A2ED-EE5474A5D037}"/>
          </ac:spMkLst>
        </pc:spChg>
        <pc:spChg chg="del">
          <ac:chgData name="Benade, Gerdus" userId="15349777-206e-4d7a-8365-52131a346f04" providerId="ADAL" clId="{4DF22055-9612-4AF6-B78A-866EBDAB335D}" dt="2022-09-13T03:21:41.418" v="4603" actId="478"/>
          <ac:spMkLst>
            <pc:docMk/>
            <pc:sldMk cId="1123061075" sldId="345"/>
            <ac:spMk id="11" creationId="{C546DBBA-26EA-4812-9B0B-2F1B39059F2B}"/>
          </ac:spMkLst>
        </pc:spChg>
        <pc:spChg chg="del">
          <ac:chgData name="Benade, Gerdus" userId="15349777-206e-4d7a-8365-52131a346f04" providerId="ADAL" clId="{4DF22055-9612-4AF6-B78A-866EBDAB335D}" dt="2022-09-13T03:21:41.418" v="4603" actId="478"/>
          <ac:spMkLst>
            <pc:docMk/>
            <pc:sldMk cId="1123061075" sldId="345"/>
            <ac:spMk id="12" creationId="{FE530B41-4582-412A-AA53-6803F65CCD5C}"/>
          </ac:spMkLst>
        </pc:spChg>
        <pc:spChg chg="del">
          <ac:chgData name="Benade, Gerdus" userId="15349777-206e-4d7a-8365-52131a346f04" providerId="ADAL" clId="{4DF22055-9612-4AF6-B78A-866EBDAB335D}" dt="2022-09-13T03:21:41.418" v="4603" actId="478"/>
          <ac:spMkLst>
            <pc:docMk/>
            <pc:sldMk cId="1123061075" sldId="345"/>
            <ac:spMk id="14" creationId="{5F999CE1-F2C3-4318-BFF8-A1934CC6A597}"/>
          </ac:spMkLst>
        </pc:spChg>
        <pc:spChg chg="del">
          <ac:chgData name="Benade, Gerdus" userId="15349777-206e-4d7a-8365-52131a346f04" providerId="ADAL" clId="{4DF22055-9612-4AF6-B78A-866EBDAB335D}" dt="2022-09-13T03:21:41.418" v="4603" actId="478"/>
          <ac:spMkLst>
            <pc:docMk/>
            <pc:sldMk cId="1123061075" sldId="345"/>
            <ac:spMk id="15" creationId="{164BD4B7-4DCA-423A-9667-BA212E0D2844}"/>
          </ac:spMkLst>
        </pc:spChg>
        <pc:spChg chg="del">
          <ac:chgData name="Benade, Gerdus" userId="15349777-206e-4d7a-8365-52131a346f04" providerId="ADAL" clId="{4DF22055-9612-4AF6-B78A-866EBDAB335D}" dt="2022-09-13T03:21:41.418" v="4603" actId="478"/>
          <ac:spMkLst>
            <pc:docMk/>
            <pc:sldMk cId="1123061075" sldId="345"/>
            <ac:spMk id="16" creationId="{D6A78358-F5F9-4C0F-BCF1-6110CADF63F4}"/>
          </ac:spMkLst>
        </pc:spChg>
        <pc:spChg chg="del">
          <ac:chgData name="Benade, Gerdus" userId="15349777-206e-4d7a-8365-52131a346f04" providerId="ADAL" clId="{4DF22055-9612-4AF6-B78A-866EBDAB335D}" dt="2022-09-13T03:21:41.418" v="4603" actId="478"/>
          <ac:spMkLst>
            <pc:docMk/>
            <pc:sldMk cId="1123061075" sldId="345"/>
            <ac:spMk id="17" creationId="{5489B1F1-4B3A-4932-935F-CE4F7737B44A}"/>
          </ac:spMkLst>
        </pc:spChg>
        <pc:spChg chg="del">
          <ac:chgData name="Benade, Gerdus" userId="15349777-206e-4d7a-8365-52131a346f04" providerId="ADAL" clId="{4DF22055-9612-4AF6-B78A-866EBDAB335D}" dt="2022-09-13T03:21:41.418" v="4603" actId="478"/>
          <ac:spMkLst>
            <pc:docMk/>
            <pc:sldMk cId="1123061075" sldId="345"/>
            <ac:spMk id="18" creationId="{A89B29DD-F4DD-4C84-9A0D-AC8A6B1D0E13}"/>
          </ac:spMkLst>
        </pc:spChg>
        <pc:spChg chg="del">
          <ac:chgData name="Benade, Gerdus" userId="15349777-206e-4d7a-8365-52131a346f04" providerId="ADAL" clId="{4DF22055-9612-4AF6-B78A-866EBDAB335D}" dt="2022-09-13T03:21:41.418" v="4603" actId="478"/>
          <ac:spMkLst>
            <pc:docMk/>
            <pc:sldMk cId="1123061075" sldId="345"/>
            <ac:spMk id="19" creationId="{55C548E3-203A-453F-BC05-FCAE43D34ED8}"/>
          </ac:spMkLst>
        </pc:spChg>
        <pc:spChg chg="del">
          <ac:chgData name="Benade, Gerdus" userId="15349777-206e-4d7a-8365-52131a346f04" providerId="ADAL" clId="{4DF22055-9612-4AF6-B78A-866EBDAB335D}" dt="2022-09-13T03:21:41.418" v="4603" actId="478"/>
          <ac:spMkLst>
            <pc:docMk/>
            <pc:sldMk cId="1123061075" sldId="345"/>
            <ac:spMk id="20" creationId="{ABF37F1B-187F-4E83-9CE0-F4A97F45AAE2}"/>
          </ac:spMkLst>
        </pc:spChg>
        <pc:spChg chg="del">
          <ac:chgData name="Benade, Gerdus" userId="15349777-206e-4d7a-8365-52131a346f04" providerId="ADAL" clId="{4DF22055-9612-4AF6-B78A-866EBDAB335D}" dt="2022-09-13T03:21:41.418" v="4603" actId="478"/>
          <ac:spMkLst>
            <pc:docMk/>
            <pc:sldMk cId="1123061075" sldId="345"/>
            <ac:spMk id="21" creationId="{0AE65331-1624-48C7-9686-DB2FC0F23F5C}"/>
          </ac:spMkLst>
        </pc:spChg>
        <pc:cxnChg chg="del">
          <ac:chgData name="Benade, Gerdus" userId="15349777-206e-4d7a-8365-52131a346f04" providerId="ADAL" clId="{4DF22055-9612-4AF6-B78A-866EBDAB335D}" dt="2022-09-13T03:21:41.418" v="4603" actId="478"/>
          <ac:cxnSpMkLst>
            <pc:docMk/>
            <pc:sldMk cId="1123061075" sldId="345"/>
            <ac:cxnSpMk id="6" creationId="{811388C2-074E-4176-940D-EFEC9B181E36}"/>
          </ac:cxnSpMkLst>
        </pc:cxnChg>
        <pc:cxnChg chg="del">
          <ac:chgData name="Benade, Gerdus" userId="15349777-206e-4d7a-8365-52131a346f04" providerId="ADAL" clId="{4DF22055-9612-4AF6-B78A-866EBDAB335D}" dt="2022-09-13T03:21:41.418" v="4603" actId="478"/>
          <ac:cxnSpMkLst>
            <pc:docMk/>
            <pc:sldMk cId="1123061075" sldId="345"/>
            <ac:cxnSpMk id="7" creationId="{4A3F1091-F551-4A97-A485-12C317754003}"/>
          </ac:cxnSpMkLst>
        </pc:cxnChg>
        <pc:cxnChg chg="del">
          <ac:chgData name="Benade, Gerdus" userId="15349777-206e-4d7a-8365-52131a346f04" providerId="ADAL" clId="{4DF22055-9612-4AF6-B78A-866EBDAB335D}" dt="2022-09-13T03:21:41.418" v="4603" actId="478"/>
          <ac:cxnSpMkLst>
            <pc:docMk/>
            <pc:sldMk cId="1123061075" sldId="345"/>
            <ac:cxnSpMk id="23" creationId="{E8B8472F-C20D-4B5F-AF75-A0EF48509BAF}"/>
          </ac:cxnSpMkLst>
        </pc:cxnChg>
        <pc:cxnChg chg="del">
          <ac:chgData name="Benade, Gerdus" userId="15349777-206e-4d7a-8365-52131a346f04" providerId="ADAL" clId="{4DF22055-9612-4AF6-B78A-866EBDAB335D}" dt="2022-09-13T03:21:41.418" v="4603" actId="478"/>
          <ac:cxnSpMkLst>
            <pc:docMk/>
            <pc:sldMk cId="1123061075" sldId="345"/>
            <ac:cxnSpMk id="24" creationId="{12F288BF-FDC6-41BA-B271-C6E3432C19BC}"/>
          </ac:cxnSpMkLst>
        </pc:cxnChg>
      </pc:sldChg>
      <pc:sldChg chg="add modAnim">
        <pc:chgData name="Benade, Gerdus" userId="15349777-206e-4d7a-8365-52131a346f04" providerId="ADAL" clId="{4DF22055-9612-4AF6-B78A-866EBDAB335D}" dt="2022-09-13T03:44:44.069" v="4853"/>
        <pc:sldMkLst>
          <pc:docMk/>
          <pc:sldMk cId="1907724605" sldId="346"/>
        </pc:sldMkLst>
      </pc:sldChg>
      <pc:sldChg chg="add del">
        <pc:chgData name="Benade, Gerdus" userId="15349777-206e-4d7a-8365-52131a346f04" providerId="ADAL" clId="{4DF22055-9612-4AF6-B78A-866EBDAB335D}" dt="2022-09-13T03:45:08.815" v="4855" actId="47"/>
        <pc:sldMkLst>
          <pc:docMk/>
          <pc:sldMk cId="991780700" sldId="347"/>
        </pc:sldMkLst>
      </pc:sldChg>
      <pc:sldChg chg="addSp delSp modSp add mod modAnim modNotesTx">
        <pc:chgData name="Benade, Gerdus" userId="15349777-206e-4d7a-8365-52131a346f04" providerId="ADAL" clId="{4DF22055-9612-4AF6-B78A-866EBDAB335D}" dt="2022-09-15T06:00:50.789" v="17347" actId="20577"/>
        <pc:sldMkLst>
          <pc:docMk/>
          <pc:sldMk cId="1687455583" sldId="347"/>
        </pc:sldMkLst>
        <pc:spChg chg="del">
          <ac:chgData name="Benade, Gerdus" userId="15349777-206e-4d7a-8365-52131a346f04" providerId="ADAL" clId="{4DF22055-9612-4AF6-B78A-866EBDAB335D}" dt="2022-09-13T04:20:44.093" v="5847" actId="478"/>
          <ac:spMkLst>
            <pc:docMk/>
            <pc:sldMk cId="1687455583" sldId="347"/>
            <ac:spMk id="2" creationId="{60183338-2A21-4612-84F4-60ED6C795BE7}"/>
          </ac:spMkLst>
        </pc:spChg>
        <pc:spChg chg="mod">
          <ac:chgData name="Benade, Gerdus" userId="15349777-206e-4d7a-8365-52131a346f04" providerId="ADAL" clId="{4DF22055-9612-4AF6-B78A-866EBDAB335D}" dt="2022-09-15T05:59:39.370" v="17240" actId="6549"/>
          <ac:spMkLst>
            <pc:docMk/>
            <pc:sldMk cId="1687455583" sldId="347"/>
            <ac:spMk id="3" creationId="{D631B970-147D-4A65-A113-7470D2E8CC60}"/>
          </ac:spMkLst>
        </pc:spChg>
        <pc:spChg chg="mod">
          <ac:chgData name="Benade, Gerdus" userId="15349777-206e-4d7a-8365-52131a346f04" providerId="ADAL" clId="{4DF22055-9612-4AF6-B78A-866EBDAB335D}" dt="2022-09-14T20:08:22.048" v="14159" actId="20577"/>
          <ac:spMkLst>
            <pc:docMk/>
            <pc:sldMk cId="1687455583" sldId="347"/>
            <ac:spMk id="6" creationId="{FA8FD0F6-DF9C-4C5E-B6FA-0625CA31A738}"/>
          </ac:spMkLst>
        </pc:spChg>
        <pc:spChg chg="add del mod">
          <ac:chgData name="Benade, Gerdus" userId="15349777-206e-4d7a-8365-52131a346f04" providerId="ADAL" clId="{4DF22055-9612-4AF6-B78A-866EBDAB335D}" dt="2022-09-13T04:20:47.574" v="5848" actId="478"/>
          <ac:spMkLst>
            <pc:docMk/>
            <pc:sldMk cId="1687455583" sldId="347"/>
            <ac:spMk id="7" creationId="{06E80DA9-8D7B-491B-8B09-A60C17C71842}"/>
          </ac:spMkLst>
        </pc:spChg>
        <pc:picChg chg="mod">
          <ac:chgData name="Benade, Gerdus" userId="15349777-206e-4d7a-8365-52131a346f04" providerId="ADAL" clId="{4DF22055-9612-4AF6-B78A-866EBDAB335D}" dt="2022-09-13T04:24:05.453" v="5935" actId="1076"/>
          <ac:picMkLst>
            <pc:docMk/>
            <pc:sldMk cId="1687455583" sldId="347"/>
            <ac:picMk id="5" creationId="{868A1795-BF60-46AA-9058-461C321953A9}"/>
          </ac:picMkLst>
        </pc:picChg>
      </pc:sldChg>
      <pc:sldChg chg="addSp delSp modSp add mod delAnim modAnim modNotesTx">
        <pc:chgData name="Benade, Gerdus" userId="15349777-206e-4d7a-8365-52131a346f04" providerId="ADAL" clId="{4DF22055-9612-4AF6-B78A-866EBDAB335D}" dt="2022-09-15T06:01:15.479" v="17357" actId="20577"/>
        <pc:sldMkLst>
          <pc:docMk/>
          <pc:sldMk cId="1818967834" sldId="348"/>
        </pc:sldMkLst>
        <pc:spChg chg="mod">
          <ac:chgData name="Benade, Gerdus" userId="15349777-206e-4d7a-8365-52131a346f04" providerId="ADAL" clId="{4DF22055-9612-4AF6-B78A-866EBDAB335D}" dt="2022-09-14T20:08:45.917" v="14170" actId="20577"/>
          <ac:spMkLst>
            <pc:docMk/>
            <pc:sldMk cId="1818967834" sldId="348"/>
            <ac:spMk id="2" creationId="{60183338-2A21-4612-84F4-60ED6C795BE7}"/>
          </ac:spMkLst>
        </pc:spChg>
        <pc:spChg chg="mod">
          <ac:chgData name="Benade, Gerdus" userId="15349777-206e-4d7a-8365-52131a346f04" providerId="ADAL" clId="{4DF22055-9612-4AF6-B78A-866EBDAB335D}" dt="2022-09-14T16:03:52.898" v="9429" actId="6549"/>
          <ac:spMkLst>
            <pc:docMk/>
            <pc:sldMk cId="1818967834" sldId="348"/>
            <ac:spMk id="3" creationId="{D631B970-147D-4A65-A113-7470D2E8CC60}"/>
          </ac:spMkLst>
        </pc:spChg>
        <pc:spChg chg="del">
          <ac:chgData name="Benade, Gerdus" userId="15349777-206e-4d7a-8365-52131a346f04" providerId="ADAL" clId="{4DF22055-9612-4AF6-B78A-866EBDAB335D}" dt="2022-09-13T04:36:00.238" v="6398" actId="478"/>
          <ac:spMkLst>
            <pc:docMk/>
            <pc:sldMk cId="1818967834" sldId="348"/>
            <ac:spMk id="4" creationId="{2BDA6110-368F-4158-8DFB-8C2677F3F6C9}"/>
          </ac:spMkLst>
        </pc:spChg>
        <pc:spChg chg="mod">
          <ac:chgData name="Benade, Gerdus" userId="15349777-206e-4d7a-8365-52131a346f04" providerId="ADAL" clId="{4DF22055-9612-4AF6-B78A-866EBDAB335D}" dt="2022-09-14T20:08:28.221" v="14161" actId="20577"/>
          <ac:spMkLst>
            <pc:docMk/>
            <pc:sldMk cId="1818967834" sldId="348"/>
            <ac:spMk id="6" creationId="{FA8FD0F6-DF9C-4C5E-B6FA-0625CA31A738}"/>
          </ac:spMkLst>
        </pc:spChg>
        <pc:spChg chg="del">
          <ac:chgData name="Benade, Gerdus" userId="15349777-206e-4d7a-8365-52131a346f04" providerId="ADAL" clId="{4DF22055-9612-4AF6-B78A-866EBDAB335D}" dt="2022-09-13T04:36:00.238" v="6398" actId="478"/>
          <ac:spMkLst>
            <pc:docMk/>
            <pc:sldMk cId="1818967834" sldId="348"/>
            <ac:spMk id="7" creationId="{235220C3-CF64-4DA3-9A8B-C45B4F31324A}"/>
          </ac:spMkLst>
        </pc:spChg>
        <pc:spChg chg="del">
          <ac:chgData name="Benade, Gerdus" userId="15349777-206e-4d7a-8365-52131a346f04" providerId="ADAL" clId="{4DF22055-9612-4AF6-B78A-866EBDAB335D}" dt="2022-09-13T04:36:00.238" v="6398" actId="478"/>
          <ac:spMkLst>
            <pc:docMk/>
            <pc:sldMk cId="1818967834" sldId="348"/>
            <ac:spMk id="10" creationId="{188B2D7C-E9DB-45EC-AE44-988BD418F2D1}"/>
          </ac:spMkLst>
        </pc:spChg>
        <pc:spChg chg="del">
          <ac:chgData name="Benade, Gerdus" userId="15349777-206e-4d7a-8365-52131a346f04" providerId="ADAL" clId="{4DF22055-9612-4AF6-B78A-866EBDAB335D}" dt="2022-09-13T04:36:00.238" v="6398" actId="478"/>
          <ac:spMkLst>
            <pc:docMk/>
            <pc:sldMk cId="1818967834" sldId="348"/>
            <ac:spMk id="12" creationId="{887E83F0-CF23-4D7D-AFD2-E726DBF8BD75}"/>
          </ac:spMkLst>
        </pc:spChg>
        <pc:spChg chg="del">
          <ac:chgData name="Benade, Gerdus" userId="15349777-206e-4d7a-8365-52131a346f04" providerId="ADAL" clId="{4DF22055-9612-4AF6-B78A-866EBDAB335D}" dt="2022-09-13T04:36:00.238" v="6398" actId="478"/>
          <ac:spMkLst>
            <pc:docMk/>
            <pc:sldMk cId="1818967834" sldId="348"/>
            <ac:spMk id="13" creationId="{E00D46C6-F7F8-4E81-A77F-D9DFF95D914A}"/>
          </ac:spMkLst>
        </pc:spChg>
        <pc:spChg chg="add del mod">
          <ac:chgData name="Benade, Gerdus" userId="15349777-206e-4d7a-8365-52131a346f04" providerId="ADAL" clId="{4DF22055-9612-4AF6-B78A-866EBDAB335D}" dt="2022-09-13T04:45:52.609" v="6835" actId="478"/>
          <ac:spMkLst>
            <pc:docMk/>
            <pc:sldMk cId="1818967834" sldId="348"/>
            <ac:spMk id="14" creationId="{22D4A6EC-ED66-4C57-BC9C-63F990EF3F9B}"/>
          </ac:spMkLst>
        </pc:spChg>
        <pc:picChg chg="del">
          <ac:chgData name="Benade, Gerdus" userId="15349777-206e-4d7a-8365-52131a346f04" providerId="ADAL" clId="{4DF22055-9612-4AF6-B78A-866EBDAB335D}" dt="2022-09-13T04:36:00.238" v="6398" actId="478"/>
          <ac:picMkLst>
            <pc:docMk/>
            <pc:sldMk cId="1818967834" sldId="348"/>
            <ac:picMk id="5" creationId="{868A1795-BF60-46AA-9058-461C321953A9}"/>
          </ac:picMkLst>
        </pc:picChg>
        <pc:picChg chg="del">
          <ac:chgData name="Benade, Gerdus" userId="15349777-206e-4d7a-8365-52131a346f04" providerId="ADAL" clId="{4DF22055-9612-4AF6-B78A-866EBDAB335D}" dt="2022-09-13T04:36:00.238" v="6398" actId="478"/>
          <ac:picMkLst>
            <pc:docMk/>
            <pc:sldMk cId="1818967834" sldId="348"/>
            <ac:picMk id="15" creationId="{FAA7112B-1E41-4885-AFA5-A6189C6D0397}"/>
          </ac:picMkLst>
        </pc:picChg>
      </pc:sldChg>
      <pc:sldChg chg="addSp modSp new mod ord modAnim modNotesTx">
        <pc:chgData name="Benade, Gerdus" userId="15349777-206e-4d7a-8365-52131a346f04" providerId="ADAL" clId="{4DF22055-9612-4AF6-B78A-866EBDAB335D}" dt="2022-09-15T06:01:40.820" v="17368" actId="20577"/>
        <pc:sldMkLst>
          <pc:docMk/>
          <pc:sldMk cId="2332855898" sldId="349"/>
        </pc:sldMkLst>
        <pc:spChg chg="mod">
          <ac:chgData name="Benade, Gerdus" userId="15349777-206e-4d7a-8365-52131a346f04" providerId="ADAL" clId="{4DF22055-9612-4AF6-B78A-866EBDAB335D}" dt="2022-09-14T20:10:02.686" v="14233" actId="20577"/>
          <ac:spMkLst>
            <pc:docMk/>
            <pc:sldMk cId="2332855898" sldId="349"/>
            <ac:spMk id="2" creationId="{97BDD1EA-7F33-41F5-954F-BE183F633317}"/>
          </ac:spMkLst>
        </pc:spChg>
        <pc:spChg chg="mod">
          <ac:chgData name="Benade, Gerdus" userId="15349777-206e-4d7a-8365-52131a346f04" providerId="ADAL" clId="{4DF22055-9612-4AF6-B78A-866EBDAB335D}" dt="2022-09-15T04:44:15.454" v="15326" actId="20577"/>
          <ac:spMkLst>
            <pc:docMk/>
            <pc:sldMk cId="2332855898" sldId="349"/>
            <ac:spMk id="3" creationId="{003635E7-CAD9-44E5-B97C-9ED3547072C7}"/>
          </ac:spMkLst>
        </pc:spChg>
        <pc:spChg chg="add mod">
          <ac:chgData name="Benade, Gerdus" userId="15349777-206e-4d7a-8365-52131a346f04" providerId="ADAL" clId="{4DF22055-9612-4AF6-B78A-866EBDAB335D}" dt="2022-09-13T04:45:08.577" v="6802" actId="1076"/>
          <ac:spMkLst>
            <pc:docMk/>
            <pc:sldMk cId="2332855898" sldId="349"/>
            <ac:spMk id="4" creationId="{2DBE7106-8104-4FC3-BEE8-5E606AA2E7F1}"/>
          </ac:spMkLst>
        </pc:spChg>
      </pc:sldChg>
      <pc:sldChg chg="delSp modSp add mod delAnim modNotesTx">
        <pc:chgData name="Benade, Gerdus" userId="15349777-206e-4d7a-8365-52131a346f04" providerId="ADAL" clId="{4DF22055-9612-4AF6-B78A-866EBDAB335D}" dt="2022-09-15T05:43:45.797" v="16138" actId="20577"/>
        <pc:sldMkLst>
          <pc:docMk/>
          <pc:sldMk cId="3270172761" sldId="350"/>
        </pc:sldMkLst>
        <pc:spChg chg="mod">
          <ac:chgData name="Benade, Gerdus" userId="15349777-206e-4d7a-8365-52131a346f04" providerId="ADAL" clId="{4DF22055-9612-4AF6-B78A-866EBDAB335D}" dt="2022-09-14T16:54:36.842" v="9990" actId="1076"/>
          <ac:spMkLst>
            <pc:docMk/>
            <pc:sldMk cId="3270172761" sldId="350"/>
            <ac:spMk id="2"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3" creationId="{00000000-0000-0000-0000-000000000000}"/>
          </ac:spMkLst>
        </pc:spChg>
        <pc:spChg chg="del">
          <ac:chgData name="Benade, Gerdus" userId="15349777-206e-4d7a-8365-52131a346f04" providerId="ADAL" clId="{4DF22055-9612-4AF6-B78A-866EBDAB335D}" dt="2022-09-14T16:52:10.048" v="9926" actId="478"/>
          <ac:spMkLst>
            <pc:docMk/>
            <pc:sldMk cId="3270172761" sldId="350"/>
            <ac:spMk id="4"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5"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9" creationId="{7852D6EA-1FE0-4A11-AAE8-FDB87CD16643}"/>
          </ac:spMkLst>
        </pc:spChg>
        <pc:spChg chg="del">
          <ac:chgData name="Benade, Gerdus" userId="15349777-206e-4d7a-8365-52131a346f04" providerId="ADAL" clId="{4DF22055-9612-4AF6-B78A-866EBDAB335D}" dt="2022-09-14T16:52:20.634" v="9928" actId="478"/>
          <ac:spMkLst>
            <pc:docMk/>
            <pc:sldMk cId="3270172761" sldId="350"/>
            <ac:spMk id="10" creationId="{C2949BBA-84E7-4EE1-B855-E386C1B02D67}"/>
          </ac:spMkLst>
        </pc:spChg>
        <pc:picChg chg="del">
          <ac:chgData name="Benade, Gerdus" userId="15349777-206e-4d7a-8365-52131a346f04" providerId="ADAL" clId="{4DF22055-9612-4AF6-B78A-866EBDAB335D}" dt="2022-09-14T16:52:15.487" v="9927" actId="478"/>
          <ac:picMkLst>
            <pc:docMk/>
            <pc:sldMk cId="3270172761" sldId="350"/>
            <ac:picMk id="6"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7"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8" creationId="{00000000-0000-0000-0000-000000000000}"/>
          </ac:picMkLst>
        </pc:picChg>
      </pc:sldChg>
      <pc:sldChg chg="addSp delSp modSp new mod modNotesTx">
        <pc:chgData name="Benade, Gerdus" userId="15349777-206e-4d7a-8365-52131a346f04" providerId="ADAL" clId="{4DF22055-9612-4AF6-B78A-866EBDAB335D}" dt="2022-09-15T05:27:41.330" v="15495" actId="20577"/>
        <pc:sldMkLst>
          <pc:docMk/>
          <pc:sldMk cId="3508885076" sldId="351"/>
        </pc:sldMkLst>
        <pc:spChg chg="mod">
          <ac:chgData name="Benade, Gerdus" userId="15349777-206e-4d7a-8365-52131a346f04" providerId="ADAL" clId="{4DF22055-9612-4AF6-B78A-866EBDAB335D}" dt="2022-09-14T20:57:12.792" v="15320" actId="20577"/>
          <ac:spMkLst>
            <pc:docMk/>
            <pc:sldMk cId="3508885076" sldId="351"/>
            <ac:spMk id="2" creationId="{FE99E072-4A70-4E50-8E37-0F7C87E357C0}"/>
          </ac:spMkLst>
        </pc:spChg>
        <pc:spChg chg="del">
          <ac:chgData name="Benade, Gerdus" userId="15349777-206e-4d7a-8365-52131a346f04" providerId="ADAL" clId="{4DF22055-9612-4AF6-B78A-866EBDAB335D}" dt="2022-09-14T20:55:21.900" v="15264"/>
          <ac:spMkLst>
            <pc:docMk/>
            <pc:sldMk cId="3508885076" sldId="351"/>
            <ac:spMk id="3" creationId="{D269474B-2BC6-40BB-9552-7C069B863AC4}"/>
          </ac:spMkLst>
        </pc:spChg>
        <pc:spChg chg="add mod">
          <ac:chgData name="Benade, Gerdus" userId="15349777-206e-4d7a-8365-52131a346f04" providerId="ADAL" clId="{4DF22055-9612-4AF6-B78A-866EBDAB335D}" dt="2022-09-14T20:56:57.997" v="15306" actId="1076"/>
          <ac:spMkLst>
            <pc:docMk/>
            <pc:sldMk cId="3508885076" sldId="351"/>
            <ac:spMk id="4" creationId="{CE687CB2-24DC-4A13-ABB7-E3F750085CE8}"/>
          </ac:spMkLst>
        </pc:spChg>
        <pc:spChg chg="add mod">
          <ac:chgData name="Benade, Gerdus" userId="15349777-206e-4d7a-8365-52131a346f04" providerId="ADAL" clId="{4DF22055-9612-4AF6-B78A-866EBDAB335D}" dt="2022-09-14T20:57:05.351" v="15310" actId="1038"/>
          <ac:spMkLst>
            <pc:docMk/>
            <pc:sldMk cId="3508885076" sldId="351"/>
            <ac:spMk id="7" creationId="{841E91BF-5EC5-411A-86DD-B64080A52B11}"/>
          </ac:spMkLst>
        </pc:spChg>
        <pc:picChg chg="add mod">
          <ac:chgData name="Benade, Gerdus" userId="15349777-206e-4d7a-8365-52131a346f04" providerId="ADAL" clId="{4DF22055-9612-4AF6-B78A-866EBDAB335D}" dt="2022-09-14T20:55:27.157" v="15266" actId="1076"/>
          <ac:picMkLst>
            <pc:docMk/>
            <pc:sldMk cId="3508885076" sldId="351"/>
            <ac:picMk id="1026" creationId="{1A108221-B237-46BF-AB01-4E1C7DFC24B4}"/>
          </ac:picMkLst>
        </pc:picChg>
        <pc:picChg chg="add mod">
          <ac:chgData name="Benade, Gerdus" userId="15349777-206e-4d7a-8365-52131a346f04" providerId="ADAL" clId="{4DF22055-9612-4AF6-B78A-866EBDAB335D}" dt="2022-09-14T20:56:24.718" v="15276" actId="1076"/>
          <ac:picMkLst>
            <pc:docMk/>
            <pc:sldMk cId="3508885076" sldId="351"/>
            <ac:picMk id="1028" creationId="{F504660A-D869-4000-B861-23381BAD7123}"/>
          </ac:picMkLst>
        </pc:picChg>
      </pc:sldChg>
      <pc:sldChg chg="addSp delSp modSp new mod addAnim delAnim modAnim modNotesTx">
        <pc:chgData name="Benade, Gerdus" userId="15349777-206e-4d7a-8365-52131a346f04" providerId="ADAL" clId="{4DF22055-9612-4AF6-B78A-866EBDAB335D}" dt="2022-09-15T15:16:42.210" v="17613" actId="5793"/>
        <pc:sldMkLst>
          <pc:docMk/>
          <pc:sldMk cId="1646291469" sldId="352"/>
        </pc:sldMkLst>
        <pc:spChg chg="mod">
          <ac:chgData name="Benade, Gerdus" userId="15349777-206e-4d7a-8365-52131a346f04" providerId="ADAL" clId="{4DF22055-9612-4AF6-B78A-866EBDAB335D}" dt="2022-09-14T16:54:53.275" v="10014" actId="20577"/>
          <ac:spMkLst>
            <pc:docMk/>
            <pc:sldMk cId="1646291469" sldId="352"/>
            <ac:spMk id="2" creationId="{986D822E-9F0F-4CE3-A5D0-2AD1E20F1A14}"/>
          </ac:spMkLst>
        </pc:spChg>
        <pc:spChg chg="mod">
          <ac:chgData name="Benade, Gerdus" userId="15349777-206e-4d7a-8365-52131a346f04" providerId="ADAL" clId="{4DF22055-9612-4AF6-B78A-866EBDAB335D}" dt="2022-09-14T20:34:06.148" v="14942" actId="20577"/>
          <ac:spMkLst>
            <pc:docMk/>
            <pc:sldMk cId="1646291469" sldId="352"/>
            <ac:spMk id="3" creationId="{B9B0D5F3-3053-4A12-86F7-74B086EE85BE}"/>
          </ac:spMkLst>
        </pc:spChg>
        <pc:picChg chg="add del mod">
          <ac:chgData name="Benade, Gerdus" userId="15349777-206e-4d7a-8365-52131a346f04" providerId="ADAL" clId="{4DF22055-9612-4AF6-B78A-866EBDAB335D}" dt="2022-09-14T17:13:05.970" v="10679" actId="1036"/>
          <ac:picMkLst>
            <pc:docMk/>
            <pc:sldMk cId="1646291469" sldId="352"/>
            <ac:picMk id="4" creationId="{D15C9C4D-09E2-43A4-A70A-5660336020C6}"/>
          </ac:picMkLst>
        </pc:picChg>
        <pc:picChg chg="add del mod">
          <ac:chgData name="Benade, Gerdus" userId="15349777-206e-4d7a-8365-52131a346f04" providerId="ADAL" clId="{4DF22055-9612-4AF6-B78A-866EBDAB335D}" dt="2022-09-14T17:12:41.906" v="10664" actId="14100"/>
          <ac:picMkLst>
            <pc:docMk/>
            <pc:sldMk cId="1646291469" sldId="352"/>
            <ac:picMk id="5" creationId="{21419E5F-048B-4AA3-8F88-2EF6E335622B}"/>
          </ac:picMkLst>
        </pc:picChg>
        <pc:picChg chg="add del mod">
          <ac:chgData name="Benade, Gerdus" userId="15349777-206e-4d7a-8365-52131a346f04" providerId="ADAL" clId="{4DF22055-9612-4AF6-B78A-866EBDAB335D}" dt="2022-09-14T17:14:51.972" v="10686" actId="478"/>
          <ac:picMkLst>
            <pc:docMk/>
            <pc:sldMk cId="1646291469" sldId="352"/>
            <ac:picMk id="6" creationId="{2AD58B3C-47C0-4D87-983D-18C296FBDADF}"/>
          </ac:picMkLst>
        </pc:picChg>
        <pc:picChg chg="add mod">
          <ac:chgData name="Benade, Gerdus" userId="15349777-206e-4d7a-8365-52131a346f04" providerId="ADAL" clId="{4DF22055-9612-4AF6-B78A-866EBDAB335D}" dt="2022-09-14T17:14:50.186" v="10685" actId="1076"/>
          <ac:picMkLst>
            <pc:docMk/>
            <pc:sldMk cId="1646291469" sldId="352"/>
            <ac:picMk id="8" creationId="{B15205B7-FD14-4DE4-B9B9-5199DC263CD6}"/>
          </ac:picMkLst>
        </pc:picChg>
      </pc:sldChg>
      <pc:sldChg chg="modSp new mod modAnim">
        <pc:chgData name="Benade, Gerdus" userId="15349777-206e-4d7a-8365-52131a346f04" providerId="ADAL" clId="{4DF22055-9612-4AF6-B78A-866EBDAB335D}" dt="2022-09-14T19:16:32.776" v="13593"/>
        <pc:sldMkLst>
          <pc:docMk/>
          <pc:sldMk cId="1168795868" sldId="353"/>
        </pc:sldMkLst>
        <pc:spChg chg="mod">
          <ac:chgData name="Benade, Gerdus" userId="15349777-206e-4d7a-8365-52131a346f04" providerId="ADAL" clId="{4DF22055-9612-4AF6-B78A-866EBDAB335D}" dt="2022-09-14T17:17:01.749" v="10703" actId="20577"/>
          <ac:spMkLst>
            <pc:docMk/>
            <pc:sldMk cId="1168795868" sldId="353"/>
            <ac:spMk id="2" creationId="{E6698673-50DD-4450-9F77-F21546E7B77D}"/>
          </ac:spMkLst>
        </pc:spChg>
        <pc:spChg chg="mod">
          <ac:chgData name="Benade, Gerdus" userId="15349777-206e-4d7a-8365-52131a346f04" providerId="ADAL" clId="{4DF22055-9612-4AF6-B78A-866EBDAB335D}" dt="2022-09-14T18:02:29.875" v="11205" actId="5793"/>
          <ac:spMkLst>
            <pc:docMk/>
            <pc:sldMk cId="1168795868" sldId="353"/>
            <ac:spMk id="3" creationId="{573B91B8-7D5B-499F-8945-C357E21BAD30}"/>
          </ac:spMkLst>
        </pc:spChg>
      </pc:sldChg>
      <pc:sldChg chg="addSp delSp modSp new mod modShow">
        <pc:chgData name="Benade, Gerdus" userId="15349777-206e-4d7a-8365-52131a346f04" providerId="ADAL" clId="{4DF22055-9612-4AF6-B78A-866EBDAB335D}" dt="2022-09-15T05:37:11.513" v="15947" actId="729"/>
        <pc:sldMkLst>
          <pc:docMk/>
          <pc:sldMk cId="1172376435" sldId="354"/>
        </pc:sldMkLst>
        <pc:spChg chg="mod">
          <ac:chgData name="Benade, Gerdus" userId="15349777-206e-4d7a-8365-52131a346f04" providerId="ADAL" clId="{4DF22055-9612-4AF6-B78A-866EBDAB335D}" dt="2022-09-14T18:02:46.668" v="11226" actId="20577"/>
          <ac:spMkLst>
            <pc:docMk/>
            <pc:sldMk cId="1172376435" sldId="354"/>
            <ac:spMk id="2" creationId="{B19F7A62-E069-4A74-803F-ABFCCDE7930E}"/>
          </ac:spMkLst>
        </pc:spChg>
        <pc:spChg chg="mod">
          <ac:chgData name="Benade, Gerdus" userId="15349777-206e-4d7a-8365-52131a346f04" providerId="ADAL" clId="{4DF22055-9612-4AF6-B78A-866EBDAB335D}" dt="2022-09-14T19:17:30.863" v="13600" actId="1076"/>
          <ac:spMkLst>
            <pc:docMk/>
            <pc:sldMk cId="1172376435" sldId="354"/>
            <ac:spMk id="3" creationId="{80E3E261-07E5-46CE-84D4-A8B784B63B16}"/>
          </ac:spMkLst>
        </pc:spChg>
        <pc:spChg chg="add del mod">
          <ac:chgData name="Benade, Gerdus" userId="15349777-206e-4d7a-8365-52131a346f04" providerId="ADAL" clId="{4DF22055-9612-4AF6-B78A-866EBDAB335D}" dt="2022-09-14T19:17:37.023" v="13601" actId="478"/>
          <ac:spMkLst>
            <pc:docMk/>
            <pc:sldMk cId="1172376435" sldId="354"/>
            <ac:spMk id="7" creationId="{B33E3C6A-7855-424B-90FC-C0F77787DCE6}"/>
          </ac:spMkLst>
        </pc:spChg>
        <pc:spChg chg="add del mod">
          <ac:chgData name="Benade, Gerdus" userId="15349777-206e-4d7a-8365-52131a346f04" providerId="ADAL" clId="{4DF22055-9612-4AF6-B78A-866EBDAB335D}" dt="2022-09-14T19:17:37.023" v="13601" actId="478"/>
          <ac:spMkLst>
            <pc:docMk/>
            <pc:sldMk cId="1172376435" sldId="354"/>
            <ac:spMk id="8" creationId="{9093C3AC-5B53-4586-B697-90B439AAA2EB}"/>
          </ac:spMkLst>
        </pc:spChg>
        <pc:spChg chg="add del mod">
          <ac:chgData name="Benade, Gerdus" userId="15349777-206e-4d7a-8365-52131a346f04" providerId="ADAL" clId="{4DF22055-9612-4AF6-B78A-866EBDAB335D}" dt="2022-09-14T19:17:37.023" v="13601" actId="478"/>
          <ac:spMkLst>
            <pc:docMk/>
            <pc:sldMk cId="1172376435" sldId="354"/>
            <ac:spMk id="9" creationId="{01A41612-27CA-427F-919A-25CF0514B82B}"/>
          </ac:spMkLst>
        </pc:spChg>
        <pc:spChg chg="add del mod">
          <ac:chgData name="Benade, Gerdus" userId="15349777-206e-4d7a-8365-52131a346f04" providerId="ADAL" clId="{4DF22055-9612-4AF6-B78A-866EBDAB335D}" dt="2022-09-14T19:17:37.023" v="13601" actId="478"/>
          <ac:spMkLst>
            <pc:docMk/>
            <pc:sldMk cId="1172376435" sldId="354"/>
            <ac:spMk id="15" creationId="{2CC201E6-EEF0-4717-8D26-6399CEB39686}"/>
          </ac:spMkLst>
        </pc:spChg>
        <pc:spChg chg="add del mod">
          <ac:chgData name="Benade, Gerdus" userId="15349777-206e-4d7a-8365-52131a346f04" providerId="ADAL" clId="{4DF22055-9612-4AF6-B78A-866EBDAB335D}" dt="2022-09-14T19:17:37.023" v="13601" actId="478"/>
          <ac:spMkLst>
            <pc:docMk/>
            <pc:sldMk cId="1172376435" sldId="354"/>
            <ac:spMk id="16" creationId="{F35103D3-C9F4-4946-8957-84E5035E699B}"/>
          </ac:spMkLst>
        </pc:sp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2" creationId="{075BEE22-7010-4EE5-95D7-B5A5319F24ED}"/>
          </ac:graphicFrameMkLst>
        </pc:graphicFrame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4" creationId="{671174C7-3AFC-4CEA-9D37-2129BA2F29C3}"/>
          </ac:graphicFrameMkLst>
        </pc:graphicFrameChg>
        <pc:picChg chg="add del mod">
          <ac:chgData name="Benade, Gerdus" userId="15349777-206e-4d7a-8365-52131a346f04" providerId="ADAL" clId="{4DF22055-9612-4AF6-B78A-866EBDAB335D}" dt="2022-09-14T19:17:37.023" v="13601" actId="478"/>
          <ac:picMkLst>
            <pc:docMk/>
            <pc:sldMk cId="1172376435" sldId="354"/>
            <ac:picMk id="4" creationId="{6A74D340-4397-4A04-AA9B-77784177D1ED}"/>
          </ac:picMkLst>
        </pc:picChg>
        <pc:picChg chg="add del mod">
          <ac:chgData name="Benade, Gerdus" userId="15349777-206e-4d7a-8365-52131a346f04" providerId="ADAL" clId="{4DF22055-9612-4AF6-B78A-866EBDAB335D}" dt="2022-09-14T19:17:37.023" v="13601" actId="478"/>
          <ac:picMkLst>
            <pc:docMk/>
            <pc:sldMk cId="1172376435" sldId="354"/>
            <ac:picMk id="5" creationId="{E50E8341-4521-4388-AF60-746CEE1F5285}"/>
          </ac:picMkLst>
        </pc:picChg>
        <pc:picChg chg="add del mod">
          <ac:chgData name="Benade, Gerdus" userId="15349777-206e-4d7a-8365-52131a346f04" providerId="ADAL" clId="{4DF22055-9612-4AF6-B78A-866EBDAB335D}" dt="2022-09-14T19:17:37.023" v="13601" actId="478"/>
          <ac:picMkLst>
            <pc:docMk/>
            <pc:sldMk cId="1172376435" sldId="354"/>
            <ac:picMk id="6" creationId="{9A0AF2E0-5793-4770-A101-F0F1A10A2E35}"/>
          </ac:picMkLst>
        </pc:picChg>
        <pc:picChg chg="add del mod">
          <ac:chgData name="Benade, Gerdus" userId="15349777-206e-4d7a-8365-52131a346f04" providerId="ADAL" clId="{4DF22055-9612-4AF6-B78A-866EBDAB335D}" dt="2022-09-14T18:20:57.042" v="11587" actId="478"/>
          <ac:picMkLst>
            <pc:docMk/>
            <pc:sldMk cId="1172376435" sldId="354"/>
            <ac:picMk id="10" creationId="{E84CCDB5-65FE-4940-AAC4-8CD79D5EE74E}"/>
          </ac:picMkLst>
        </pc:picChg>
        <pc:picChg chg="add del mod">
          <ac:chgData name="Benade, Gerdus" userId="15349777-206e-4d7a-8365-52131a346f04" providerId="ADAL" clId="{4DF22055-9612-4AF6-B78A-866EBDAB335D}" dt="2022-09-14T18:20:56.258" v="11586" actId="478"/>
          <ac:picMkLst>
            <pc:docMk/>
            <pc:sldMk cId="1172376435" sldId="354"/>
            <ac:picMk id="11" creationId="{4259BDE6-C1F3-4C7C-899E-152F3AA36D9A}"/>
          </ac:picMkLst>
        </pc:picChg>
        <pc:picChg chg="add del mod">
          <ac:chgData name="Benade, Gerdus" userId="15349777-206e-4d7a-8365-52131a346f04" providerId="ADAL" clId="{4DF22055-9612-4AF6-B78A-866EBDAB335D}" dt="2022-09-14T18:10:10.093" v="11315" actId="478"/>
          <ac:picMkLst>
            <pc:docMk/>
            <pc:sldMk cId="1172376435" sldId="354"/>
            <ac:picMk id="13" creationId="{4A80B6FB-40C6-43EE-AE0A-EF0C574DCE7E}"/>
          </ac:picMkLst>
        </pc:picChg>
      </pc:sldChg>
      <pc:sldChg chg="addSp delSp modSp add mod modAnim modNotesTx">
        <pc:chgData name="Benade, Gerdus" userId="15349777-206e-4d7a-8365-52131a346f04" providerId="ADAL" clId="{4DF22055-9612-4AF6-B78A-866EBDAB335D}" dt="2022-09-15T15:20:50.847" v="18039" actId="20577"/>
        <pc:sldMkLst>
          <pc:docMk/>
          <pc:sldMk cId="882440536" sldId="355"/>
        </pc:sldMkLst>
        <pc:spChg chg="mod">
          <ac:chgData name="Benade, Gerdus" userId="15349777-206e-4d7a-8365-52131a346f04" providerId="ADAL" clId="{4DF22055-9612-4AF6-B78A-866EBDAB335D}" dt="2022-09-15T05:45:58.824" v="16160" actId="20577"/>
          <ac:spMkLst>
            <pc:docMk/>
            <pc:sldMk cId="882440536" sldId="355"/>
            <ac:spMk id="3" creationId="{80E3E261-07E5-46CE-84D4-A8B784B63B16}"/>
          </ac:spMkLst>
        </pc:spChg>
        <pc:spChg chg="add del">
          <ac:chgData name="Benade, Gerdus" userId="15349777-206e-4d7a-8365-52131a346f04" providerId="ADAL" clId="{4DF22055-9612-4AF6-B78A-866EBDAB335D}" dt="2022-09-14T18:41:58.002" v="12573" actId="22"/>
          <ac:spMkLst>
            <pc:docMk/>
            <pc:sldMk cId="882440536" sldId="355"/>
            <ac:spMk id="5" creationId="{ED84F681-771C-4C3D-BBDE-BB313BF82126}"/>
          </ac:spMkLst>
        </pc:spChg>
      </pc:sldChg>
      <pc:sldChg chg="add del">
        <pc:chgData name="Benade, Gerdus" userId="15349777-206e-4d7a-8365-52131a346f04" providerId="ADAL" clId="{4DF22055-9612-4AF6-B78A-866EBDAB335D}" dt="2022-09-14T18:27:00.762" v="11712" actId="47"/>
        <pc:sldMkLst>
          <pc:docMk/>
          <pc:sldMk cId="3223122797" sldId="356"/>
        </pc:sldMkLst>
      </pc:sldChg>
      <pc:sldChg chg="addSp delSp modSp add mod modShow">
        <pc:chgData name="Benade, Gerdus" userId="15349777-206e-4d7a-8365-52131a346f04" providerId="ADAL" clId="{4DF22055-9612-4AF6-B78A-866EBDAB335D}" dt="2022-09-15T05:37:11.513" v="15947" actId="729"/>
        <pc:sldMkLst>
          <pc:docMk/>
          <pc:sldMk cId="2654872719" sldId="357"/>
        </pc:sldMkLst>
        <pc:spChg chg="mod">
          <ac:chgData name="Benade, Gerdus" userId="15349777-206e-4d7a-8365-52131a346f04" providerId="ADAL" clId="{4DF22055-9612-4AF6-B78A-866EBDAB335D}" dt="2022-09-14T18:37:58.052" v="12534"/>
          <ac:spMkLst>
            <pc:docMk/>
            <pc:sldMk cId="2654872719" sldId="357"/>
            <ac:spMk id="3" creationId="{80E3E261-07E5-46CE-84D4-A8B784B63B16}"/>
          </ac:spMkLst>
        </pc:spChg>
        <pc:spChg chg="mod">
          <ac:chgData name="Benade, Gerdus" userId="15349777-206e-4d7a-8365-52131a346f04" providerId="ADAL" clId="{4DF22055-9612-4AF6-B78A-866EBDAB335D}" dt="2022-09-14T18:27:07.245" v="11714" actId="20577"/>
          <ac:spMkLst>
            <pc:docMk/>
            <pc:sldMk cId="2654872719" sldId="357"/>
            <ac:spMk id="7" creationId="{B33E3C6A-7855-424B-90FC-C0F77787DCE6}"/>
          </ac:spMkLst>
        </pc:spChg>
        <pc:spChg chg="mod">
          <ac:chgData name="Benade, Gerdus" userId="15349777-206e-4d7a-8365-52131a346f04" providerId="ADAL" clId="{4DF22055-9612-4AF6-B78A-866EBDAB335D}" dt="2022-09-14T18:19:15.630" v="11539" actId="1076"/>
          <ac:spMkLst>
            <pc:docMk/>
            <pc:sldMk cId="2654872719" sldId="357"/>
            <ac:spMk id="8" creationId="{9093C3AC-5B53-4586-B697-90B439AAA2EB}"/>
          </ac:spMkLst>
        </pc:spChg>
        <pc:spChg chg="del">
          <ac:chgData name="Benade, Gerdus" userId="15349777-206e-4d7a-8365-52131a346f04" providerId="ADAL" clId="{4DF22055-9612-4AF6-B78A-866EBDAB335D}" dt="2022-09-14T18:19:24.497" v="11541" actId="478"/>
          <ac:spMkLst>
            <pc:docMk/>
            <pc:sldMk cId="2654872719" sldId="357"/>
            <ac:spMk id="9" creationId="{01A41612-27CA-427F-919A-25CF0514B82B}"/>
          </ac:spMkLst>
        </pc:spChg>
        <pc:spChg chg="add mod">
          <ac:chgData name="Benade, Gerdus" userId="15349777-206e-4d7a-8365-52131a346f04" providerId="ADAL" clId="{4DF22055-9612-4AF6-B78A-866EBDAB335D}" dt="2022-09-14T18:19:38.784" v="11544" actId="1038"/>
          <ac:spMkLst>
            <pc:docMk/>
            <pc:sldMk cId="2654872719" sldId="357"/>
            <ac:spMk id="17" creationId="{E1423E8B-A143-4761-B54A-F75C2AB0F123}"/>
          </ac:spMkLst>
        </pc:spChg>
        <pc:spChg chg="add mod">
          <ac:chgData name="Benade, Gerdus" userId="15349777-206e-4d7a-8365-52131a346f04" providerId="ADAL" clId="{4DF22055-9612-4AF6-B78A-866EBDAB335D}" dt="2022-09-14T18:28:03.631" v="11744" actId="6549"/>
          <ac:spMkLst>
            <pc:docMk/>
            <pc:sldMk cId="2654872719" sldId="357"/>
            <ac:spMk id="19" creationId="{DEF29E31-B212-4EBA-8C1A-A20BD4C5CA57}"/>
          </ac:spMkLst>
        </pc:spChg>
        <pc:spChg chg="add mod">
          <ac:chgData name="Benade, Gerdus" userId="15349777-206e-4d7a-8365-52131a346f04" providerId="ADAL" clId="{4DF22055-9612-4AF6-B78A-866EBDAB335D}" dt="2022-09-14T18:28:14.192" v="11753" actId="20577"/>
          <ac:spMkLst>
            <pc:docMk/>
            <pc:sldMk cId="2654872719" sldId="357"/>
            <ac:spMk id="20" creationId="{625A9B86-62D8-4E83-850C-3CFFCB82DE14}"/>
          </ac:spMkLst>
        </pc:spChg>
        <pc:graphicFrameChg chg="mod modGraphic">
          <ac:chgData name="Benade, Gerdus" userId="15349777-206e-4d7a-8365-52131a346f04" providerId="ADAL" clId="{4DF22055-9612-4AF6-B78A-866EBDAB335D}" dt="2022-09-14T18:28:40.109" v="11755" actId="20577"/>
          <ac:graphicFrameMkLst>
            <pc:docMk/>
            <pc:sldMk cId="2654872719" sldId="357"/>
            <ac:graphicFrameMk id="12" creationId="{075BEE22-7010-4EE5-95D7-B5A5319F24ED}"/>
          </ac:graphicFrameMkLst>
        </pc:graphicFrameChg>
        <pc:graphicFrameChg chg="ord modGraphic">
          <ac:chgData name="Benade, Gerdus" userId="15349777-206e-4d7a-8365-52131a346f04" providerId="ADAL" clId="{4DF22055-9612-4AF6-B78A-866EBDAB335D}" dt="2022-09-14T18:28:46.187" v="11768" actId="20577"/>
          <ac:graphicFrameMkLst>
            <pc:docMk/>
            <pc:sldMk cId="2654872719" sldId="357"/>
            <ac:graphicFrameMk id="14" creationId="{671174C7-3AFC-4CEA-9D37-2129BA2F29C3}"/>
          </ac:graphicFrameMkLst>
        </pc:graphicFrameChg>
        <pc:picChg chg="add del mod">
          <ac:chgData name="Benade, Gerdus" userId="15349777-206e-4d7a-8365-52131a346f04" providerId="ADAL" clId="{4DF22055-9612-4AF6-B78A-866EBDAB335D}" dt="2022-09-14T18:22:56.726" v="11633" actId="478"/>
          <ac:picMkLst>
            <pc:docMk/>
            <pc:sldMk cId="2654872719" sldId="357"/>
            <ac:picMk id="18" creationId="{47B1914F-3ADA-4504-8517-CEED8812217C}"/>
          </ac:picMkLst>
        </pc:picChg>
      </pc:sldChg>
      <pc:sldChg chg="addSp delSp modSp add mod modShow">
        <pc:chgData name="Benade, Gerdus" userId="15349777-206e-4d7a-8365-52131a346f04" providerId="ADAL" clId="{4DF22055-9612-4AF6-B78A-866EBDAB335D}" dt="2022-09-15T05:37:11.513" v="15947" actId="729"/>
        <pc:sldMkLst>
          <pc:docMk/>
          <pc:sldMk cId="2853528623" sldId="358"/>
        </pc:sldMkLst>
        <pc:spChg chg="mod">
          <ac:chgData name="Benade, Gerdus" userId="15349777-206e-4d7a-8365-52131a346f04" providerId="ADAL" clId="{4DF22055-9612-4AF6-B78A-866EBDAB335D}" dt="2022-09-14T18:38:14.450" v="12539"/>
          <ac:spMkLst>
            <pc:docMk/>
            <pc:sldMk cId="2853528623" sldId="358"/>
            <ac:spMk id="3" creationId="{80E3E261-07E5-46CE-84D4-A8B784B63B16}"/>
          </ac:spMkLst>
        </pc:spChg>
        <pc:spChg chg="del">
          <ac:chgData name="Benade, Gerdus" userId="15349777-206e-4d7a-8365-52131a346f04" providerId="ADAL" clId="{4DF22055-9612-4AF6-B78A-866EBDAB335D}" dt="2022-09-14T18:22:02.405" v="11625" actId="478"/>
          <ac:spMkLst>
            <pc:docMk/>
            <pc:sldMk cId="2853528623" sldId="358"/>
            <ac:spMk id="8" creationId="{9093C3AC-5B53-4586-B697-90B439AAA2EB}"/>
          </ac:spMkLst>
        </pc:spChg>
        <pc:spChg chg="del">
          <ac:chgData name="Benade, Gerdus" userId="15349777-206e-4d7a-8365-52131a346f04" providerId="ADAL" clId="{4DF22055-9612-4AF6-B78A-866EBDAB335D}" dt="2022-09-14T18:22:04.038" v="11626" actId="478"/>
          <ac:spMkLst>
            <pc:docMk/>
            <pc:sldMk cId="2853528623" sldId="358"/>
            <ac:spMk id="9" creationId="{01A41612-27CA-427F-919A-25CF0514B82B}"/>
          </ac:spMkLst>
        </pc:spChg>
        <pc:spChg chg="del">
          <ac:chgData name="Benade, Gerdus" userId="15349777-206e-4d7a-8365-52131a346f04" providerId="ADAL" clId="{4DF22055-9612-4AF6-B78A-866EBDAB335D}" dt="2022-09-14T18:21:58.805" v="11624" actId="478"/>
          <ac:spMkLst>
            <pc:docMk/>
            <pc:sldMk cId="2853528623" sldId="358"/>
            <ac:spMk id="15" creationId="{2CC201E6-EEF0-4717-8D26-6399CEB39686}"/>
          </ac:spMkLst>
        </pc:spChg>
        <pc:spChg chg="del">
          <ac:chgData name="Benade, Gerdus" userId="15349777-206e-4d7a-8365-52131a346f04" providerId="ADAL" clId="{4DF22055-9612-4AF6-B78A-866EBDAB335D}" dt="2022-09-14T18:22:05.125" v="11627" actId="478"/>
          <ac:spMkLst>
            <pc:docMk/>
            <pc:sldMk cId="2853528623" sldId="358"/>
            <ac:spMk id="16" creationId="{F35103D3-C9F4-4946-8957-84E5035E699B}"/>
          </ac:spMkLst>
        </pc:spChg>
        <pc:graphicFrameChg chg="mod modGraphic">
          <ac:chgData name="Benade, Gerdus" userId="15349777-206e-4d7a-8365-52131a346f04" providerId="ADAL" clId="{4DF22055-9612-4AF6-B78A-866EBDAB335D}" dt="2022-09-14T18:21:52.389" v="11622" actId="20577"/>
          <ac:graphicFrameMkLst>
            <pc:docMk/>
            <pc:sldMk cId="2853528623" sldId="358"/>
            <ac:graphicFrameMk id="12" creationId="{075BEE22-7010-4EE5-95D7-B5A5319F24ED}"/>
          </ac:graphicFrameMkLst>
        </pc:graphicFrameChg>
        <pc:picChg chg="del">
          <ac:chgData name="Benade, Gerdus" userId="15349777-206e-4d7a-8365-52131a346f04" providerId="ADAL" clId="{4DF22055-9612-4AF6-B78A-866EBDAB335D}" dt="2022-09-14T18:21:55.701" v="11623" actId="478"/>
          <ac:picMkLst>
            <pc:docMk/>
            <pc:sldMk cId="2853528623" sldId="358"/>
            <ac:picMk id="4" creationId="{6A74D340-4397-4A04-AA9B-77784177D1ED}"/>
          </ac:picMkLst>
        </pc:picChg>
        <pc:picChg chg="add mod">
          <ac:chgData name="Benade, Gerdus" userId="15349777-206e-4d7a-8365-52131a346f04" providerId="ADAL" clId="{4DF22055-9612-4AF6-B78A-866EBDAB335D}" dt="2022-09-14T18:21:44.648" v="11615"/>
          <ac:picMkLst>
            <pc:docMk/>
            <pc:sldMk cId="2853528623" sldId="358"/>
            <ac:picMk id="17" creationId="{A85E3F28-F9DE-4C9F-A31B-5162898657FC}"/>
          </ac:picMkLst>
        </pc:picChg>
      </pc:sldChg>
      <pc:sldChg chg="add del">
        <pc:chgData name="Benade, Gerdus" userId="15349777-206e-4d7a-8365-52131a346f04" providerId="ADAL" clId="{4DF22055-9612-4AF6-B78A-866EBDAB335D}" dt="2022-09-14T18:21:33.975" v="11613"/>
        <pc:sldMkLst>
          <pc:docMk/>
          <pc:sldMk cId="3365872719" sldId="358"/>
        </pc:sldMkLst>
      </pc:sldChg>
      <pc:sldChg chg="addSp modSp add mod modShow">
        <pc:chgData name="Benade, Gerdus" userId="15349777-206e-4d7a-8365-52131a346f04" providerId="ADAL" clId="{4DF22055-9612-4AF6-B78A-866EBDAB335D}" dt="2022-09-15T05:37:11.513" v="15947" actId="729"/>
        <pc:sldMkLst>
          <pc:docMk/>
          <pc:sldMk cId="3133838608" sldId="359"/>
        </pc:sldMkLst>
        <pc:spChg chg="mod">
          <ac:chgData name="Benade, Gerdus" userId="15349777-206e-4d7a-8365-52131a346f04" providerId="ADAL" clId="{4DF22055-9612-4AF6-B78A-866EBDAB335D}" dt="2022-09-14T18:38:11.940" v="12538"/>
          <ac:spMkLst>
            <pc:docMk/>
            <pc:sldMk cId="3133838608" sldId="359"/>
            <ac:spMk id="3" creationId="{80E3E261-07E5-46CE-84D4-A8B784B63B16}"/>
          </ac:spMkLst>
        </pc:spChg>
        <pc:spChg chg="mod">
          <ac:chgData name="Benade, Gerdus" userId="15349777-206e-4d7a-8365-52131a346f04" providerId="ADAL" clId="{4DF22055-9612-4AF6-B78A-866EBDAB335D}" dt="2022-09-14T18:22:38.859" v="11630" actId="20577"/>
          <ac:spMkLst>
            <pc:docMk/>
            <pc:sldMk cId="3133838608" sldId="359"/>
            <ac:spMk id="7" creationId="{B33E3C6A-7855-424B-90FC-C0F77787DCE6}"/>
          </ac:spMkLst>
        </pc:spChg>
        <pc:spChg chg="add mod">
          <ac:chgData name="Benade, Gerdus" userId="15349777-206e-4d7a-8365-52131a346f04" providerId="ADAL" clId="{4DF22055-9612-4AF6-B78A-866EBDAB335D}" dt="2022-09-14T18:22:35.338" v="11629"/>
          <ac:spMkLst>
            <pc:docMk/>
            <pc:sldMk cId="3133838608" sldId="359"/>
            <ac:spMk id="10" creationId="{3C952367-9067-4511-B70F-F97CB98A9371}"/>
          </ac:spMkLst>
        </pc:spChg>
        <pc:spChg chg="add mod">
          <ac:chgData name="Benade, Gerdus" userId="15349777-206e-4d7a-8365-52131a346f04" providerId="ADAL" clId="{4DF22055-9612-4AF6-B78A-866EBDAB335D}" dt="2022-09-14T18:23:20.681" v="11639" actId="20577"/>
          <ac:spMkLst>
            <pc:docMk/>
            <pc:sldMk cId="3133838608" sldId="359"/>
            <ac:spMk id="11" creationId="{E3D61B59-C14D-4066-9802-DD2B18E41F2E}"/>
          </ac:spMkLst>
        </pc:spChg>
        <pc:spChg chg="add mod">
          <ac:chgData name="Benade, Gerdus" userId="15349777-206e-4d7a-8365-52131a346f04" providerId="ADAL" clId="{4DF22055-9612-4AF6-B78A-866EBDAB335D}" dt="2022-09-14T18:22:35.338" v="11629"/>
          <ac:spMkLst>
            <pc:docMk/>
            <pc:sldMk cId="3133838608" sldId="359"/>
            <ac:spMk id="13" creationId="{6C9A8A4D-9E94-4DBE-BA6E-59B3239AE12A}"/>
          </ac:spMkLst>
        </pc:spChg>
        <pc:spChg chg="add mod">
          <ac:chgData name="Benade, Gerdus" userId="15349777-206e-4d7a-8365-52131a346f04" providerId="ADAL" clId="{4DF22055-9612-4AF6-B78A-866EBDAB335D}" dt="2022-09-14T18:22:35.338" v="11629"/>
          <ac:spMkLst>
            <pc:docMk/>
            <pc:sldMk cId="3133838608" sldId="359"/>
            <ac:spMk id="15" creationId="{5D4EF886-B812-43BC-8D02-96DF820299FF}"/>
          </ac:spMkLst>
        </pc:spChg>
        <pc:picChg chg="add mod">
          <ac:chgData name="Benade, Gerdus" userId="15349777-206e-4d7a-8365-52131a346f04" providerId="ADAL" clId="{4DF22055-9612-4AF6-B78A-866EBDAB335D}" dt="2022-09-14T18:23:16.878" v="11637" actId="1076"/>
          <ac:picMkLst>
            <pc:docMk/>
            <pc:sldMk cId="3133838608" sldId="359"/>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3416884205" sldId="360"/>
        </pc:sldMkLst>
        <pc:spChg chg="mod">
          <ac:chgData name="Benade, Gerdus" userId="15349777-206e-4d7a-8365-52131a346f04" providerId="ADAL" clId="{4DF22055-9612-4AF6-B78A-866EBDAB335D}" dt="2022-09-14T18:38:07.717" v="12537"/>
          <ac:spMkLst>
            <pc:docMk/>
            <pc:sldMk cId="3416884205" sldId="360"/>
            <ac:spMk id="3" creationId="{80E3E261-07E5-46CE-84D4-A8B784B63B16}"/>
          </ac:spMkLst>
        </pc:spChg>
        <pc:spChg chg="del">
          <ac:chgData name="Benade, Gerdus" userId="15349777-206e-4d7a-8365-52131a346f04" providerId="ADAL" clId="{4DF22055-9612-4AF6-B78A-866EBDAB335D}" dt="2022-09-14T18:24:39.498" v="11650" actId="478"/>
          <ac:spMkLst>
            <pc:docMk/>
            <pc:sldMk cId="3416884205" sldId="360"/>
            <ac:spMk id="10" creationId="{3C952367-9067-4511-B70F-F97CB98A9371}"/>
          </ac:spMkLst>
        </pc:spChg>
        <pc:spChg chg="del">
          <ac:chgData name="Benade, Gerdus" userId="15349777-206e-4d7a-8365-52131a346f04" providerId="ADAL" clId="{4DF22055-9612-4AF6-B78A-866EBDAB335D}" dt="2022-09-14T18:24:39.498" v="11650" actId="478"/>
          <ac:spMkLst>
            <pc:docMk/>
            <pc:sldMk cId="3416884205" sldId="360"/>
            <ac:spMk id="11" creationId="{E3D61B59-C14D-4066-9802-DD2B18E41F2E}"/>
          </ac:spMkLst>
        </pc:spChg>
        <pc:spChg chg="del">
          <ac:chgData name="Benade, Gerdus" userId="15349777-206e-4d7a-8365-52131a346f04" providerId="ADAL" clId="{4DF22055-9612-4AF6-B78A-866EBDAB335D}" dt="2022-09-14T18:24:39.498" v="11650" actId="478"/>
          <ac:spMkLst>
            <pc:docMk/>
            <pc:sldMk cId="3416884205" sldId="360"/>
            <ac:spMk id="13" creationId="{6C9A8A4D-9E94-4DBE-BA6E-59B3239AE12A}"/>
          </ac:spMkLst>
        </pc:spChg>
        <pc:spChg chg="del">
          <ac:chgData name="Benade, Gerdus" userId="15349777-206e-4d7a-8365-52131a346f04" providerId="ADAL" clId="{4DF22055-9612-4AF6-B78A-866EBDAB335D}" dt="2022-09-14T18:24:39.498" v="11650" actId="478"/>
          <ac:spMkLst>
            <pc:docMk/>
            <pc:sldMk cId="3416884205" sldId="360"/>
            <ac:spMk id="15" creationId="{5D4EF886-B812-43BC-8D02-96DF820299FF}"/>
          </ac:spMkLst>
        </pc:spChg>
        <pc:graphicFrameChg chg="mod modGraphic">
          <ac:chgData name="Benade, Gerdus" userId="15349777-206e-4d7a-8365-52131a346f04" providerId="ADAL" clId="{4DF22055-9612-4AF6-B78A-866EBDAB335D}" dt="2022-09-14T18:23:51.111" v="11647" actId="6549"/>
          <ac:graphicFrameMkLst>
            <pc:docMk/>
            <pc:sldMk cId="3416884205" sldId="360"/>
            <ac:graphicFrameMk id="14" creationId="{671174C7-3AFC-4CEA-9D37-2129BA2F29C3}"/>
          </ac:graphicFrameMkLst>
        </pc:graphicFrameChg>
        <pc:picChg chg="add mod">
          <ac:chgData name="Benade, Gerdus" userId="15349777-206e-4d7a-8365-52131a346f04" providerId="ADAL" clId="{4DF22055-9612-4AF6-B78A-866EBDAB335D}" dt="2022-09-14T18:23:36.337" v="11642" actId="1076"/>
          <ac:picMkLst>
            <pc:docMk/>
            <pc:sldMk cId="3416884205" sldId="360"/>
            <ac:picMk id="8" creationId="{10F1B23F-6DAB-44C3-8E5F-D7ACBA0EF00B}"/>
          </ac:picMkLst>
        </pc:picChg>
        <pc:picChg chg="del">
          <ac:chgData name="Benade, Gerdus" userId="15349777-206e-4d7a-8365-52131a346f04" providerId="ADAL" clId="{4DF22055-9612-4AF6-B78A-866EBDAB335D}" dt="2022-09-14T18:24:39.498" v="11650" actId="478"/>
          <ac:picMkLst>
            <pc:docMk/>
            <pc:sldMk cId="3416884205" sldId="360"/>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1025136820" sldId="361"/>
        </pc:sldMkLst>
        <pc:spChg chg="mod">
          <ac:chgData name="Benade, Gerdus" userId="15349777-206e-4d7a-8365-52131a346f04" providerId="ADAL" clId="{4DF22055-9612-4AF6-B78A-866EBDAB335D}" dt="2022-09-14T18:38:04.820" v="12536"/>
          <ac:spMkLst>
            <pc:docMk/>
            <pc:sldMk cId="1025136820" sldId="361"/>
            <ac:spMk id="3" creationId="{80E3E261-07E5-46CE-84D4-A8B784B63B16}"/>
          </ac:spMkLst>
        </pc:spChg>
        <pc:spChg chg="mod">
          <ac:chgData name="Benade, Gerdus" userId="15349777-206e-4d7a-8365-52131a346f04" providerId="ADAL" clId="{4DF22055-9612-4AF6-B78A-866EBDAB335D}" dt="2022-09-14T18:26:32.077" v="11711" actId="6549"/>
          <ac:spMkLst>
            <pc:docMk/>
            <pc:sldMk cId="1025136820" sldId="361"/>
            <ac:spMk id="7" creationId="{B33E3C6A-7855-424B-90FC-C0F77787DCE6}"/>
          </ac:spMkLst>
        </pc:spChg>
        <pc:spChg chg="mod">
          <ac:chgData name="Benade, Gerdus" userId="15349777-206e-4d7a-8365-52131a346f04" providerId="ADAL" clId="{4DF22055-9612-4AF6-B78A-866EBDAB335D}" dt="2022-09-14T18:25:42.601" v="11678" actId="1037"/>
          <ac:spMkLst>
            <pc:docMk/>
            <pc:sldMk cId="1025136820" sldId="361"/>
            <ac:spMk id="10" creationId="{3C952367-9067-4511-B70F-F97CB98A9371}"/>
          </ac:spMkLst>
        </pc:spChg>
        <pc:spChg chg="mod">
          <ac:chgData name="Benade, Gerdus" userId="15349777-206e-4d7a-8365-52131a346f04" providerId="ADAL" clId="{4DF22055-9612-4AF6-B78A-866EBDAB335D}" dt="2022-09-14T18:25:54.746" v="11694" actId="1037"/>
          <ac:spMkLst>
            <pc:docMk/>
            <pc:sldMk cId="1025136820" sldId="361"/>
            <ac:spMk id="11" creationId="{E3D61B59-C14D-4066-9802-DD2B18E41F2E}"/>
          </ac:spMkLst>
        </pc:spChg>
        <pc:picChg chg="del">
          <ac:chgData name="Benade, Gerdus" userId="15349777-206e-4d7a-8365-52131a346f04" providerId="ADAL" clId="{4DF22055-9612-4AF6-B78A-866EBDAB335D}" dt="2022-09-14T18:25:04.985" v="11651" actId="478"/>
          <ac:picMkLst>
            <pc:docMk/>
            <pc:sldMk cId="1025136820" sldId="361"/>
            <ac:picMk id="8" creationId="{10F1B23F-6DAB-44C3-8E5F-D7ACBA0EF00B}"/>
          </ac:picMkLst>
        </pc:picChg>
        <pc:picChg chg="del">
          <ac:chgData name="Benade, Gerdus" userId="15349777-206e-4d7a-8365-52131a346f04" providerId="ADAL" clId="{4DF22055-9612-4AF6-B78A-866EBDAB335D}" dt="2022-09-14T18:25:25.032" v="11655" actId="478"/>
          <ac:picMkLst>
            <pc:docMk/>
            <pc:sldMk cId="1025136820" sldId="361"/>
            <ac:picMk id="16" creationId="{948EDA92-5B8C-4BA2-8C3F-A7DA1745794F}"/>
          </ac:picMkLst>
        </pc:picChg>
        <pc:picChg chg="add mod">
          <ac:chgData name="Benade, Gerdus" userId="15349777-206e-4d7a-8365-52131a346f04" providerId="ADAL" clId="{4DF22055-9612-4AF6-B78A-866EBDAB335D}" dt="2022-09-14T18:25:30.992" v="11658" actId="1076"/>
          <ac:picMkLst>
            <pc:docMk/>
            <pc:sldMk cId="1025136820" sldId="361"/>
            <ac:picMk id="18" creationId="{540CCAAE-691F-4600-A8BF-EC5176366551}"/>
          </ac:picMkLst>
        </pc:picChg>
        <pc:picChg chg="add mod">
          <ac:chgData name="Benade, Gerdus" userId="15349777-206e-4d7a-8365-52131a346f04" providerId="ADAL" clId="{4DF22055-9612-4AF6-B78A-866EBDAB335D}" dt="2022-09-14T18:25:10.685" v="11652"/>
          <ac:picMkLst>
            <pc:docMk/>
            <pc:sldMk cId="1025136820" sldId="361"/>
            <ac:picMk id="19" creationId="{BAD86544-3209-49B0-B384-658886E9F400}"/>
          </ac:picMkLst>
        </pc:picChg>
      </pc:sldChg>
      <pc:sldChg chg="delSp modSp add mod modShow">
        <pc:chgData name="Benade, Gerdus" userId="15349777-206e-4d7a-8365-52131a346f04" providerId="ADAL" clId="{4DF22055-9612-4AF6-B78A-866EBDAB335D}" dt="2022-09-15T05:37:11.513" v="15947" actId="729"/>
        <pc:sldMkLst>
          <pc:docMk/>
          <pc:sldMk cId="872410067" sldId="362"/>
        </pc:sldMkLst>
        <pc:spChg chg="mod">
          <ac:chgData name="Benade, Gerdus" userId="15349777-206e-4d7a-8365-52131a346f04" providerId="ADAL" clId="{4DF22055-9612-4AF6-B78A-866EBDAB335D}" dt="2022-09-14T18:38:01.315" v="12535"/>
          <ac:spMkLst>
            <pc:docMk/>
            <pc:sldMk cId="872410067" sldId="362"/>
            <ac:spMk id="3" creationId="{80E3E261-07E5-46CE-84D4-A8B784B63B16}"/>
          </ac:spMkLst>
        </pc:spChg>
        <pc:spChg chg="mod">
          <ac:chgData name="Benade, Gerdus" userId="15349777-206e-4d7a-8365-52131a346f04" providerId="ADAL" clId="{4DF22055-9612-4AF6-B78A-866EBDAB335D}" dt="2022-09-14T18:26:22.252" v="11709" actId="20577"/>
          <ac:spMkLst>
            <pc:docMk/>
            <pc:sldMk cId="872410067" sldId="362"/>
            <ac:spMk id="7" creationId="{B33E3C6A-7855-424B-90FC-C0F77787DCE6}"/>
          </ac:spMkLst>
        </pc:spChg>
        <pc:spChg chg="del">
          <ac:chgData name="Benade, Gerdus" userId="15349777-206e-4d7a-8365-52131a346f04" providerId="ADAL" clId="{4DF22055-9612-4AF6-B78A-866EBDAB335D}" dt="2022-09-14T18:26:18.746" v="11707" actId="478"/>
          <ac:spMkLst>
            <pc:docMk/>
            <pc:sldMk cId="872410067" sldId="362"/>
            <ac:spMk id="10" creationId="{3C952367-9067-4511-B70F-F97CB98A9371}"/>
          </ac:spMkLst>
        </pc:spChg>
        <pc:spChg chg="del">
          <ac:chgData name="Benade, Gerdus" userId="15349777-206e-4d7a-8365-52131a346f04" providerId="ADAL" clId="{4DF22055-9612-4AF6-B78A-866EBDAB335D}" dt="2022-09-14T18:26:18.746" v="11707" actId="478"/>
          <ac:spMkLst>
            <pc:docMk/>
            <pc:sldMk cId="872410067" sldId="362"/>
            <ac:spMk id="11" creationId="{E3D61B59-C14D-4066-9802-DD2B18E41F2E}"/>
          </ac:spMkLst>
        </pc:spChg>
        <pc:spChg chg="del">
          <ac:chgData name="Benade, Gerdus" userId="15349777-206e-4d7a-8365-52131a346f04" providerId="ADAL" clId="{4DF22055-9612-4AF6-B78A-866EBDAB335D}" dt="2022-09-14T18:26:18.746" v="11707" actId="478"/>
          <ac:spMkLst>
            <pc:docMk/>
            <pc:sldMk cId="872410067" sldId="362"/>
            <ac:spMk id="13" creationId="{6C9A8A4D-9E94-4DBE-BA6E-59B3239AE12A}"/>
          </ac:spMkLst>
        </pc:spChg>
        <pc:spChg chg="del">
          <ac:chgData name="Benade, Gerdus" userId="15349777-206e-4d7a-8365-52131a346f04" providerId="ADAL" clId="{4DF22055-9612-4AF6-B78A-866EBDAB335D}" dt="2022-09-14T18:26:18.746" v="11707" actId="478"/>
          <ac:spMkLst>
            <pc:docMk/>
            <pc:sldMk cId="872410067" sldId="362"/>
            <ac:spMk id="15" creationId="{5D4EF886-B812-43BC-8D02-96DF820299FF}"/>
          </ac:spMkLst>
        </pc:spChg>
        <pc:graphicFrameChg chg="modGraphic">
          <ac:chgData name="Benade, Gerdus" userId="15349777-206e-4d7a-8365-52131a346f04" providerId="ADAL" clId="{4DF22055-9612-4AF6-B78A-866EBDAB335D}" dt="2022-09-14T18:26:13.977" v="11706" actId="20577"/>
          <ac:graphicFrameMkLst>
            <pc:docMk/>
            <pc:sldMk cId="872410067" sldId="362"/>
            <ac:graphicFrameMk id="14" creationId="{671174C7-3AFC-4CEA-9D37-2129BA2F29C3}"/>
          </ac:graphicFrameMkLst>
        </pc:graphicFrameChg>
        <pc:picChg chg="del">
          <ac:chgData name="Benade, Gerdus" userId="15349777-206e-4d7a-8365-52131a346f04" providerId="ADAL" clId="{4DF22055-9612-4AF6-B78A-866EBDAB335D}" dt="2022-09-14T18:26:18.746" v="11707" actId="478"/>
          <ac:picMkLst>
            <pc:docMk/>
            <pc:sldMk cId="872410067" sldId="362"/>
            <ac:picMk id="16" creationId="{948EDA92-5B8C-4BA2-8C3F-A7DA1745794F}"/>
          </ac:picMkLst>
        </pc:picChg>
      </pc:sldChg>
      <pc:sldChg chg="modSp new del mod">
        <pc:chgData name="Benade, Gerdus" userId="15349777-206e-4d7a-8365-52131a346f04" providerId="ADAL" clId="{4DF22055-9612-4AF6-B78A-866EBDAB335D}" dt="2022-09-14T19:02:22.153" v="13100" actId="47"/>
        <pc:sldMkLst>
          <pc:docMk/>
          <pc:sldMk cId="2489801621" sldId="363"/>
        </pc:sldMkLst>
        <pc:spChg chg="mod">
          <ac:chgData name="Benade, Gerdus" userId="15349777-206e-4d7a-8365-52131a346f04" providerId="ADAL" clId="{4DF22055-9612-4AF6-B78A-866EBDAB335D}" dt="2022-09-14T18:39:38.095" v="12571" actId="20577"/>
          <ac:spMkLst>
            <pc:docMk/>
            <pc:sldMk cId="2489801621" sldId="363"/>
            <ac:spMk id="2" creationId="{9D9C73C5-BB49-4045-8B19-290EEE821FDC}"/>
          </ac:spMkLst>
        </pc:spChg>
      </pc:sldChg>
      <pc:sldChg chg="addSp delSp modSp add mod delAnim modAnim modShow">
        <pc:chgData name="Benade, Gerdus" userId="15349777-206e-4d7a-8365-52131a346f04" providerId="ADAL" clId="{4DF22055-9612-4AF6-B78A-866EBDAB335D}" dt="2022-09-15T05:38:09.528" v="15980" actId="729"/>
        <pc:sldMkLst>
          <pc:docMk/>
          <pc:sldMk cId="3985550204" sldId="364"/>
        </pc:sldMkLst>
        <pc:spChg chg="mod">
          <ac:chgData name="Benade, Gerdus" userId="15349777-206e-4d7a-8365-52131a346f04" providerId="ADAL" clId="{4DF22055-9612-4AF6-B78A-866EBDAB335D}" dt="2022-09-14T18:42:15.775" v="12593" actId="20577"/>
          <ac:spMkLst>
            <pc:docMk/>
            <pc:sldMk cId="3985550204" sldId="364"/>
            <ac:spMk id="2" creationId="{B19F7A62-E069-4A74-803F-ABFCCDE7930E}"/>
          </ac:spMkLst>
        </pc:spChg>
        <pc:spChg chg="mod">
          <ac:chgData name="Benade, Gerdus" userId="15349777-206e-4d7a-8365-52131a346f04" providerId="ADAL" clId="{4DF22055-9612-4AF6-B78A-866EBDAB335D}" dt="2022-09-14T18:43:12.479" v="12774" actId="20577"/>
          <ac:spMkLst>
            <pc:docMk/>
            <pc:sldMk cId="3985550204" sldId="364"/>
            <ac:spMk id="3" creationId="{80E3E261-07E5-46CE-84D4-A8B784B63B16}"/>
          </ac:spMkLst>
        </pc:spChg>
        <pc:spChg chg="del">
          <ac:chgData name="Benade, Gerdus" userId="15349777-206e-4d7a-8365-52131a346f04" providerId="ADAL" clId="{4DF22055-9612-4AF6-B78A-866EBDAB335D}" dt="2022-09-14T19:21:11.178" v="13612" actId="478"/>
          <ac:spMkLst>
            <pc:docMk/>
            <pc:sldMk cId="3985550204" sldId="364"/>
            <ac:spMk id="7" creationId="{B33E3C6A-7855-424B-90FC-C0F77787DCE6}"/>
          </ac:spMkLst>
        </pc:spChg>
        <pc:spChg chg="del mod">
          <ac:chgData name="Benade, Gerdus" userId="15349777-206e-4d7a-8365-52131a346f04" providerId="ADAL" clId="{4DF22055-9612-4AF6-B78A-866EBDAB335D}" dt="2022-09-14T19:21:11.178" v="13612" actId="478"/>
          <ac:spMkLst>
            <pc:docMk/>
            <pc:sldMk cId="3985550204" sldId="364"/>
            <ac:spMk id="8" creationId="{9093C3AC-5B53-4586-B697-90B439AAA2EB}"/>
          </ac:spMkLst>
        </pc:spChg>
        <pc:spChg chg="del mod">
          <ac:chgData name="Benade, Gerdus" userId="15349777-206e-4d7a-8365-52131a346f04" providerId="ADAL" clId="{4DF22055-9612-4AF6-B78A-866EBDAB335D}" dt="2022-09-14T19:21:11.178" v="13612" actId="478"/>
          <ac:spMkLst>
            <pc:docMk/>
            <pc:sldMk cId="3985550204" sldId="364"/>
            <ac:spMk id="9" creationId="{01A41612-27CA-427F-919A-25CF0514B82B}"/>
          </ac:spMkLst>
        </pc:spChg>
        <pc:spChg chg="add del mod">
          <ac:chgData name="Benade, Gerdus" userId="15349777-206e-4d7a-8365-52131a346f04" providerId="ADAL" clId="{4DF22055-9612-4AF6-B78A-866EBDAB335D}" dt="2022-09-14T19:21:11.178" v="13612" actId="478"/>
          <ac:spMkLst>
            <pc:docMk/>
            <pc:sldMk cId="3985550204" sldId="364"/>
            <ac:spMk id="10" creationId="{087F16BD-C966-4D9B-9649-AC383C879A99}"/>
          </ac:spMkLst>
        </pc:spChg>
        <pc:spChg chg="del">
          <ac:chgData name="Benade, Gerdus" userId="15349777-206e-4d7a-8365-52131a346f04" providerId="ADAL" clId="{4DF22055-9612-4AF6-B78A-866EBDAB335D}" dt="2022-09-14T19:21:11.178" v="13612" actId="478"/>
          <ac:spMkLst>
            <pc:docMk/>
            <pc:sldMk cId="3985550204" sldId="364"/>
            <ac:spMk id="15" creationId="{2CC201E6-EEF0-4717-8D26-6399CEB39686}"/>
          </ac:spMkLst>
        </pc:spChg>
        <pc:spChg chg="del">
          <ac:chgData name="Benade, Gerdus" userId="15349777-206e-4d7a-8365-52131a346f04" providerId="ADAL" clId="{4DF22055-9612-4AF6-B78A-866EBDAB335D}" dt="2022-09-14T19:21:11.178" v="13612" actId="478"/>
          <ac:spMkLst>
            <pc:docMk/>
            <pc:sldMk cId="3985550204" sldId="364"/>
            <ac:spMk id="16" creationId="{F35103D3-C9F4-4946-8957-84E5035E699B}"/>
          </ac:spMkLst>
        </pc:spChg>
        <pc:spChg chg="add del mod">
          <ac:chgData name="Benade, Gerdus" userId="15349777-206e-4d7a-8365-52131a346f04" providerId="ADAL" clId="{4DF22055-9612-4AF6-B78A-866EBDAB335D}" dt="2022-09-14T19:21:11.178" v="13612" actId="478"/>
          <ac:spMkLst>
            <pc:docMk/>
            <pc:sldMk cId="3985550204" sldId="364"/>
            <ac:spMk id="17" creationId="{A7D138A9-6E13-4D05-A4A9-100678C8B985}"/>
          </ac:spMkLst>
        </pc:spChg>
        <pc:spChg chg="add del mod">
          <ac:chgData name="Benade, Gerdus" userId="15349777-206e-4d7a-8365-52131a346f04" providerId="ADAL" clId="{4DF22055-9612-4AF6-B78A-866EBDAB335D}" dt="2022-09-14T19:21:11.178" v="13612" actId="478"/>
          <ac:spMkLst>
            <pc:docMk/>
            <pc:sldMk cId="3985550204" sldId="364"/>
            <ac:spMk id="18" creationId="{0844EEEF-75F5-444C-AA42-12F03055C7AE}"/>
          </ac:spMkLst>
        </pc:spChg>
        <pc:spChg chg="add del mod">
          <ac:chgData name="Benade, Gerdus" userId="15349777-206e-4d7a-8365-52131a346f04" providerId="ADAL" clId="{4DF22055-9612-4AF6-B78A-866EBDAB335D}" dt="2022-09-14T19:21:11.178" v="13612" actId="478"/>
          <ac:spMkLst>
            <pc:docMk/>
            <pc:sldMk cId="3985550204" sldId="364"/>
            <ac:spMk id="19" creationId="{95F7E282-F77B-42E4-8B89-F515B4B099ED}"/>
          </ac:spMkLst>
        </pc:spChg>
        <pc:graphicFrameChg chg="del">
          <ac:chgData name="Benade, Gerdus" userId="15349777-206e-4d7a-8365-52131a346f04" providerId="ADAL" clId="{4DF22055-9612-4AF6-B78A-866EBDAB335D}" dt="2022-09-14T19:21:11.178" v="13612" actId="478"/>
          <ac:graphicFrameMkLst>
            <pc:docMk/>
            <pc:sldMk cId="3985550204" sldId="364"/>
            <ac:graphicFrameMk id="12" creationId="{075BEE22-7010-4EE5-95D7-B5A5319F24ED}"/>
          </ac:graphicFrameMkLst>
        </pc:graphicFrameChg>
        <pc:graphicFrameChg chg="del">
          <ac:chgData name="Benade, Gerdus" userId="15349777-206e-4d7a-8365-52131a346f04" providerId="ADAL" clId="{4DF22055-9612-4AF6-B78A-866EBDAB335D}" dt="2022-09-14T19:21:11.178" v="13612" actId="478"/>
          <ac:graphicFrameMkLst>
            <pc:docMk/>
            <pc:sldMk cId="3985550204" sldId="364"/>
            <ac:graphicFrameMk id="14" creationId="{671174C7-3AFC-4CEA-9D37-2129BA2F29C3}"/>
          </ac:graphicFrameMkLst>
        </pc:graphicFrameChg>
        <pc:picChg chg="del">
          <ac:chgData name="Benade, Gerdus" userId="15349777-206e-4d7a-8365-52131a346f04" providerId="ADAL" clId="{4DF22055-9612-4AF6-B78A-866EBDAB335D}" dt="2022-09-14T19:21:11.178" v="13612" actId="478"/>
          <ac:picMkLst>
            <pc:docMk/>
            <pc:sldMk cId="3985550204" sldId="364"/>
            <ac:picMk id="4" creationId="{6A74D340-4397-4A04-AA9B-77784177D1ED}"/>
          </ac:picMkLst>
        </pc:picChg>
        <pc:picChg chg="del">
          <ac:chgData name="Benade, Gerdus" userId="15349777-206e-4d7a-8365-52131a346f04" providerId="ADAL" clId="{4DF22055-9612-4AF6-B78A-866EBDAB335D}" dt="2022-09-14T19:21:11.178" v="13612" actId="478"/>
          <ac:picMkLst>
            <pc:docMk/>
            <pc:sldMk cId="3985550204" sldId="364"/>
            <ac:picMk id="5" creationId="{E50E8341-4521-4388-AF60-746CEE1F5285}"/>
          </ac:picMkLst>
        </pc:picChg>
        <pc:picChg chg="del">
          <ac:chgData name="Benade, Gerdus" userId="15349777-206e-4d7a-8365-52131a346f04" providerId="ADAL" clId="{4DF22055-9612-4AF6-B78A-866EBDAB335D}" dt="2022-09-14T19:21:11.178" v="13612" actId="478"/>
          <ac:picMkLst>
            <pc:docMk/>
            <pc:sldMk cId="3985550204" sldId="364"/>
            <ac:picMk id="6" creationId="{9A0AF2E0-5793-4770-A101-F0F1A10A2E35}"/>
          </ac:picMkLst>
        </pc:picChg>
      </pc:sldChg>
      <pc:sldChg chg="addSp delSp modSp add mod modShow">
        <pc:chgData name="Benade, Gerdus" userId="15349777-206e-4d7a-8365-52131a346f04" providerId="ADAL" clId="{4DF22055-9612-4AF6-B78A-866EBDAB335D}" dt="2022-09-15T05:38:16.152" v="15981" actId="729"/>
        <pc:sldMkLst>
          <pc:docMk/>
          <pc:sldMk cId="3625557007" sldId="365"/>
        </pc:sldMkLst>
        <pc:spChg chg="mod">
          <ac:chgData name="Benade, Gerdus" userId="15349777-206e-4d7a-8365-52131a346f04" providerId="ADAL" clId="{4DF22055-9612-4AF6-B78A-866EBDAB335D}" dt="2022-09-14T18:44:01.987" v="12786"/>
          <ac:spMkLst>
            <pc:docMk/>
            <pc:sldMk cId="3625557007" sldId="365"/>
            <ac:spMk id="2" creationId="{B19F7A62-E069-4A74-803F-ABFCCDE7930E}"/>
          </ac:spMkLst>
        </pc:spChg>
        <pc:spChg chg="mod">
          <ac:chgData name="Benade, Gerdus" userId="15349777-206e-4d7a-8365-52131a346f04" providerId="ADAL" clId="{4DF22055-9612-4AF6-B78A-866EBDAB335D}" dt="2022-09-14T18:43:21.236" v="12775"/>
          <ac:spMkLst>
            <pc:docMk/>
            <pc:sldMk cId="3625557007" sldId="365"/>
            <ac:spMk id="3" creationId="{80E3E261-07E5-46CE-84D4-A8B784B63B16}"/>
          </ac:spMkLst>
        </pc:spChg>
        <pc:spChg chg="add del">
          <ac:chgData name="Benade, Gerdus" userId="15349777-206e-4d7a-8365-52131a346f04" providerId="ADAL" clId="{4DF22055-9612-4AF6-B78A-866EBDAB335D}" dt="2022-09-14T18:53:04.945" v="13045" actId="478"/>
          <ac:spMkLst>
            <pc:docMk/>
            <pc:sldMk cId="3625557007" sldId="365"/>
            <ac:spMk id="4" creationId="{0715AF81-5001-4D5A-A4A0-03816F4D2BF0}"/>
          </ac:spMkLst>
        </pc:spChg>
        <pc:spChg chg="add del mod">
          <ac:chgData name="Benade, Gerdus" userId="15349777-206e-4d7a-8365-52131a346f04" providerId="ADAL" clId="{4DF22055-9612-4AF6-B78A-866EBDAB335D}" dt="2022-09-14T18:59:24.998" v="13091" actId="478"/>
          <ac:spMkLst>
            <pc:docMk/>
            <pc:sldMk cId="3625557007" sldId="365"/>
            <ac:spMk id="8" creationId="{F56C3988-8E71-4B69-BBFA-336745A360C8}"/>
          </ac:spMkLst>
        </pc:spChg>
        <pc:spChg chg="add del mod">
          <ac:chgData name="Benade, Gerdus" userId="15349777-206e-4d7a-8365-52131a346f04" providerId="ADAL" clId="{4DF22055-9612-4AF6-B78A-866EBDAB335D}" dt="2022-09-14T18:59:24.998" v="13091" actId="478"/>
          <ac:spMkLst>
            <pc:docMk/>
            <pc:sldMk cId="3625557007" sldId="365"/>
            <ac:spMk id="13" creationId="{82CC3B59-5622-4112-9E09-0BDD6E0E3EE4}"/>
          </ac:spMkLst>
        </pc:spChg>
        <pc:spChg chg="add mod">
          <ac:chgData name="Benade, Gerdus" userId="15349777-206e-4d7a-8365-52131a346f04" providerId="ADAL" clId="{4DF22055-9612-4AF6-B78A-866EBDAB335D}" dt="2022-09-14T18:59:25.963" v="13092"/>
          <ac:spMkLst>
            <pc:docMk/>
            <pc:sldMk cId="3625557007" sldId="365"/>
            <ac:spMk id="15" creationId="{F55CA1E7-ABCE-4B79-ACEE-BD8FFF5AE65C}"/>
          </ac:spMkLst>
        </pc:spChg>
        <pc:spChg chg="add mod">
          <ac:chgData name="Benade, Gerdus" userId="15349777-206e-4d7a-8365-52131a346f04" providerId="ADAL" clId="{4DF22055-9612-4AF6-B78A-866EBDAB335D}" dt="2022-09-14T18:59:25.963" v="13092"/>
          <ac:spMkLst>
            <pc:docMk/>
            <pc:sldMk cId="3625557007" sldId="365"/>
            <ac:spMk id="16" creationId="{BCC1CA41-4C5A-4CA3-9DA6-3F143A805BCC}"/>
          </ac:spMkLst>
        </pc:spChg>
        <pc:spChg chg="add del mod">
          <ac:chgData name="Benade, Gerdus" userId="15349777-206e-4d7a-8365-52131a346f04" providerId="ADAL" clId="{4DF22055-9612-4AF6-B78A-866EBDAB335D}" dt="2022-09-14T18:59:30.216" v="13093" actId="478"/>
          <ac:spMkLst>
            <pc:docMk/>
            <pc:sldMk cId="3625557007" sldId="365"/>
            <ac:spMk id="18" creationId="{2C2A62EB-194F-4757-A0BF-2995F5CA0264}"/>
          </ac:spMkLst>
        </pc:spChg>
        <pc:spChg chg="add del mod">
          <ac:chgData name="Benade, Gerdus" userId="15349777-206e-4d7a-8365-52131a346f04" providerId="ADAL" clId="{4DF22055-9612-4AF6-B78A-866EBDAB335D}" dt="2022-09-14T18:59:30.216" v="13093" actId="478"/>
          <ac:spMkLst>
            <pc:docMk/>
            <pc:sldMk cId="3625557007" sldId="365"/>
            <ac:spMk id="19" creationId="{730487EE-3F50-4A62-855C-B211BDB3BBE4}"/>
          </ac:spMkLst>
        </pc:spChg>
      </pc:sldChg>
      <pc:sldChg chg="addSp delSp modSp add mod modAnim modShow">
        <pc:chgData name="Benade, Gerdus" userId="15349777-206e-4d7a-8365-52131a346f04" providerId="ADAL" clId="{4DF22055-9612-4AF6-B78A-866EBDAB335D}" dt="2022-09-15T05:38:16.152" v="15981" actId="729"/>
        <pc:sldMkLst>
          <pc:docMk/>
          <pc:sldMk cId="2977527274" sldId="366"/>
        </pc:sldMkLst>
        <pc:spChg chg="mod">
          <ac:chgData name="Benade, Gerdus" userId="15349777-206e-4d7a-8365-52131a346f04" providerId="ADAL" clId="{4DF22055-9612-4AF6-B78A-866EBDAB335D}" dt="2022-09-14T18:43:59.571" v="12785"/>
          <ac:spMkLst>
            <pc:docMk/>
            <pc:sldMk cId="2977527274" sldId="366"/>
            <ac:spMk id="2" creationId="{B19F7A62-E069-4A74-803F-ABFCCDE7930E}"/>
          </ac:spMkLst>
        </pc:spChg>
        <pc:spChg chg="mod">
          <ac:chgData name="Benade, Gerdus" userId="15349777-206e-4d7a-8365-52131a346f04" providerId="ADAL" clId="{4DF22055-9612-4AF6-B78A-866EBDAB335D}" dt="2022-09-14T18:43:24.533" v="12776"/>
          <ac:spMkLst>
            <pc:docMk/>
            <pc:sldMk cId="2977527274" sldId="366"/>
            <ac:spMk id="3" creationId="{80E3E261-07E5-46CE-84D4-A8B784B63B16}"/>
          </ac:spMkLst>
        </pc:spChg>
        <pc:spChg chg="mod">
          <ac:chgData name="Benade, Gerdus" userId="15349777-206e-4d7a-8365-52131a346f04" providerId="ADAL" clId="{4DF22055-9612-4AF6-B78A-866EBDAB335D}" dt="2022-09-14T18:50:00" v="12954" actId="1037"/>
          <ac:spMkLst>
            <pc:docMk/>
            <pc:sldMk cId="2977527274" sldId="366"/>
            <ac:spMk id="10" creationId="{3C952367-9067-4511-B70F-F97CB98A9371}"/>
          </ac:spMkLst>
        </pc:spChg>
        <pc:spChg chg="mod">
          <ac:chgData name="Benade, Gerdus" userId="15349777-206e-4d7a-8365-52131a346f04" providerId="ADAL" clId="{4DF22055-9612-4AF6-B78A-866EBDAB335D}" dt="2022-09-14T18:48:31.552" v="12893" actId="1038"/>
          <ac:spMkLst>
            <pc:docMk/>
            <pc:sldMk cId="2977527274" sldId="366"/>
            <ac:spMk id="11" creationId="{E3D61B59-C14D-4066-9802-DD2B18E41F2E}"/>
          </ac:spMkLst>
        </pc:spChg>
        <pc:spChg chg="add mod">
          <ac:chgData name="Benade, Gerdus" userId="15349777-206e-4d7a-8365-52131a346f04" providerId="ADAL" clId="{4DF22055-9612-4AF6-B78A-866EBDAB335D}" dt="2022-09-14T18:49:38.679" v="12935" actId="1076"/>
          <ac:spMkLst>
            <pc:docMk/>
            <pc:sldMk cId="2977527274" sldId="366"/>
            <ac:spMk id="18" creationId="{54D34EE1-3350-4BA3-A78C-81C2B96C19C7}"/>
          </ac:spMkLst>
        </pc:spChg>
        <pc:spChg chg="add mod">
          <ac:chgData name="Benade, Gerdus" userId="15349777-206e-4d7a-8365-52131a346f04" providerId="ADAL" clId="{4DF22055-9612-4AF6-B78A-866EBDAB335D}" dt="2022-09-14T18:49:48.527" v="12946" actId="1076"/>
          <ac:spMkLst>
            <pc:docMk/>
            <pc:sldMk cId="2977527274" sldId="366"/>
            <ac:spMk id="19" creationId="{4B23BB73-5BBB-46E3-B05C-28AA07EFB3BA}"/>
          </ac:spMkLst>
        </pc:spChg>
        <pc:spChg chg="add mod">
          <ac:chgData name="Benade, Gerdus" userId="15349777-206e-4d7a-8365-52131a346f04" providerId="ADAL" clId="{4DF22055-9612-4AF6-B78A-866EBDAB335D}" dt="2022-09-14T18:47:23.252" v="12837"/>
          <ac:spMkLst>
            <pc:docMk/>
            <pc:sldMk cId="2977527274" sldId="366"/>
            <ac:spMk id="20" creationId="{49A27420-467D-46DF-A4A0-808C3D619DA8}"/>
          </ac:spMkLst>
        </pc:spChg>
        <pc:spChg chg="add mod">
          <ac:chgData name="Benade, Gerdus" userId="15349777-206e-4d7a-8365-52131a346f04" providerId="ADAL" clId="{4DF22055-9612-4AF6-B78A-866EBDAB335D}" dt="2022-09-14T18:47:23.252" v="12837"/>
          <ac:spMkLst>
            <pc:docMk/>
            <pc:sldMk cId="2977527274" sldId="366"/>
            <ac:spMk id="21" creationId="{AC706B36-F0CD-4FC3-91AA-C3941929BCD7}"/>
          </ac:spMkLst>
        </pc:spChg>
        <pc:spChg chg="add mod">
          <ac:chgData name="Benade, Gerdus" userId="15349777-206e-4d7a-8365-52131a346f04" providerId="ADAL" clId="{4DF22055-9612-4AF6-B78A-866EBDAB335D}" dt="2022-09-14T18:59:19.882" v="13090"/>
          <ac:spMkLst>
            <pc:docMk/>
            <pc:sldMk cId="2977527274" sldId="366"/>
            <ac:spMk id="22" creationId="{C048C805-859C-461B-B616-8CA9DCF89838}"/>
          </ac:spMkLst>
        </pc:spChg>
        <pc:spChg chg="add mod">
          <ac:chgData name="Benade, Gerdus" userId="15349777-206e-4d7a-8365-52131a346f04" providerId="ADAL" clId="{4DF22055-9612-4AF6-B78A-866EBDAB335D}" dt="2022-09-14T18:59:19.882" v="13090"/>
          <ac:spMkLst>
            <pc:docMk/>
            <pc:sldMk cId="2977527274" sldId="366"/>
            <ac:spMk id="23" creationId="{B242D964-0D02-4A30-BCBA-8D310E8F4A07}"/>
          </ac:spMkLst>
        </pc:spChg>
        <pc:spChg chg="add del mod">
          <ac:chgData name="Benade, Gerdus" userId="15349777-206e-4d7a-8365-52131a346f04" providerId="ADAL" clId="{4DF22055-9612-4AF6-B78A-866EBDAB335D}" dt="2022-09-14T18:59:33.849" v="13094" actId="478"/>
          <ac:spMkLst>
            <pc:docMk/>
            <pc:sldMk cId="2977527274" sldId="366"/>
            <ac:spMk id="24" creationId="{6B06653A-6B9C-4EA3-945F-3379C3B9B202}"/>
          </ac:spMkLst>
        </pc:spChg>
        <pc:spChg chg="add del mod">
          <ac:chgData name="Benade, Gerdus" userId="15349777-206e-4d7a-8365-52131a346f04" providerId="ADAL" clId="{4DF22055-9612-4AF6-B78A-866EBDAB335D}" dt="2022-09-14T18:59:33.849" v="13094" actId="478"/>
          <ac:spMkLst>
            <pc:docMk/>
            <pc:sldMk cId="2977527274" sldId="366"/>
            <ac:spMk id="25" creationId="{0026AD67-D0EC-42D8-8557-8AA23CF98667}"/>
          </ac:spMkLst>
        </pc:spChg>
      </pc:sldChg>
      <pc:sldChg chg="addSp delSp modSp add mod modShow">
        <pc:chgData name="Benade, Gerdus" userId="15349777-206e-4d7a-8365-52131a346f04" providerId="ADAL" clId="{4DF22055-9612-4AF6-B78A-866EBDAB335D}" dt="2022-09-15T05:38:16.152" v="15981" actId="729"/>
        <pc:sldMkLst>
          <pc:docMk/>
          <pc:sldMk cId="3648803557" sldId="367"/>
        </pc:sldMkLst>
        <pc:spChg chg="mod">
          <ac:chgData name="Benade, Gerdus" userId="15349777-206e-4d7a-8365-52131a346f04" providerId="ADAL" clId="{4DF22055-9612-4AF6-B78A-866EBDAB335D}" dt="2022-09-14T18:43:56.228" v="12784"/>
          <ac:spMkLst>
            <pc:docMk/>
            <pc:sldMk cId="3648803557" sldId="367"/>
            <ac:spMk id="2" creationId="{B19F7A62-E069-4A74-803F-ABFCCDE7930E}"/>
          </ac:spMkLst>
        </pc:spChg>
        <pc:spChg chg="mod">
          <ac:chgData name="Benade, Gerdus" userId="15349777-206e-4d7a-8365-52131a346f04" providerId="ADAL" clId="{4DF22055-9612-4AF6-B78A-866EBDAB335D}" dt="2022-09-14T18:43:28.435" v="12777"/>
          <ac:spMkLst>
            <pc:docMk/>
            <pc:sldMk cId="3648803557" sldId="367"/>
            <ac:spMk id="3" creationId="{80E3E261-07E5-46CE-84D4-A8B784B63B16}"/>
          </ac:spMkLst>
        </pc:spChg>
        <pc:spChg chg="add mod">
          <ac:chgData name="Benade, Gerdus" userId="15349777-206e-4d7a-8365-52131a346f04" providerId="ADAL" clId="{4DF22055-9612-4AF6-B78A-866EBDAB335D}" dt="2022-09-14T18:59:15.994" v="13089"/>
          <ac:spMkLst>
            <pc:docMk/>
            <pc:sldMk cId="3648803557" sldId="367"/>
            <ac:spMk id="11" creationId="{2D8BBB79-78AF-4055-AB2E-B73311A159E1}"/>
          </ac:spMkLst>
        </pc:spChg>
        <pc:spChg chg="add mod">
          <ac:chgData name="Benade, Gerdus" userId="15349777-206e-4d7a-8365-52131a346f04" providerId="ADAL" clId="{4DF22055-9612-4AF6-B78A-866EBDAB335D}" dt="2022-09-14T18:59:15.994" v="13089"/>
          <ac:spMkLst>
            <pc:docMk/>
            <pc:sldMk cId="3648803557" sldId="367"/>
            <ac:spMk id="13" creationId="{F4F085E3-819F-4D71-8D0D-28356998FFBB}"/>
          </ac:spMkLst>
        </pc:spChg>
        <pc:spChg chg="add mod">
          <ac:chgData name="Benade, Gerdus" userId="15349777-206e-4d7a-8365-52131a346f04" providerId="ADAL" clId="{4DF22055-9612-4AF6-B78A-866EBDAB335D}" dt="2022-09-14T18:59:15.994" v="13089"/>
          <ac:spMkLst>
            <pc:docMk/>
            <pc:sldMk cId="3648803557" sldId="367"/>
            <ac:spMk id="15" creationId="{047C4196-77B0-426B-82CA-07345A811ED8}"/>
          </ac:spMkLst>
        </pc:spChg>
        <pc:spChg chg="add mod">
          <ac:chgData name="Benade, Gerdus" userId="15349777-206e-4d7a-8365-52131a346f04" providerId="ADAL" clId="{4DF22055-9612-4AF6-B78A-866EBDAB335D}" dt="2022-09-14T18:59:15.994" v="13089"/>
          <ac:spMkLst>
            <pc:docMk/>
            <pc:sldMk cId="3648803557" sldId="367"/>
            <ac:spMk id="16" creationId="{1ED7C4A7-5B95-47DA-89A6-27451778E6DE}"/>
          </ac:spMkLst>
        </pc:spChg>
        <pc:graphicFrameChg chg="mod modGraphic">
          <ac:chgData name="Benade, Gerdus" userId="15349777-206e-4d7a-8365-52131a346f04" providerId="ADAL" clId="{4DF22055-9612-4AF6-B78A-866EBDAB335D}" dt="2022-09-14T18:50:29.068" v="12981"/>
          <ac:graphicFrameMkLst>
            <pc:docMk/>
            <pc:sldMk cId="3648803557" sldId="367"/>
            <ac:graphicFrameMk id="14" creationId="{671174C7-3AFC-4CEA-9D37-2129BA2F29C3}"/>
          </ac:graphicFrameMkLst>
        </pc:graphicFrameChg>
        <pc:picChg chg="del">
          <ac:chgData name="Benade, Gerdus" userId="15349777-206e-4d7a-8365-52131a346f04" providerId="ADAL" clId="{4DF22055-9612-4AF6-B78A-866EBDAB335D}" dt="2022-09-14T19:01:28.472" v="13095" actId="478"/>
          <ac:picMkLst>
            <pc:docMk/>
            <pc:sldMk cId="3648803557" sldId="367"/>
            <ac:picMk id="8" creationId="{10F1B23F-6DAB-44C3-8E5F-D7ACBA0EF00B}"/>
          </ac:picMkLst>
        </pc:picChg>
        <pc:picChg chg="add mod">
          <ac:chgData name="Benade, Gerdus" userId="15349777-206e-4d7a-8365-52131a346f04" providerId="ADAL" clId="{4DF22055-9612-4AF6-B78A-866EBDAB335D}" dt="2022-09-14T19:01:28.875" v="13096"/>
          <ac:picMkLst>
            <pc:docMk/>
            <pc:sldMk cId="3648803557" sldId="367"/>
            <ac:picMk id="18" creationId="{CA035879-6081-4020-9055-17B566A53C63}"/>
          </ac:picMkLst>
        </pc:picChg>
      </pc:sldChg>
      <pc:sldChg chg="addSp modSp add mod modAnim modShow">
        <pc:chgData name="Benade, Gerdus" userId="15349777-206e-4d7a-8365-52131a346f04" providerId="ADAL" clId="{4DF22055-9612-4AF6-B78A-866EBDAB335D}" dt="2022-09-15T05:38:16.152" v="15981" actId="729"/>
        <pc:sldMkLst>
          <pc:docMk/>
          <pc:sldMk cId="1757489563" sldId="368"/>
        </pc:sldMkLst>
        <pc:spChg chg="mod">
          <ac:chgData name="Benade, Gerdus" userId="15349777-206e-4d7a-8365-52131a346f04" providerId="ADAL" clId="{4DF22055-9612-4AF6-B78A-866EBDAB335D}" dt="2022-09-14T18:43:51.731" v="12783"/>
          <ac:spMkLst>
            <pc:docMk/>
            <pc:sldMk cId="1757489563" sldId="368"/>
            <ac:spMk id="2" creationId="{B19F7A62-E069-4A74-803F-ABFCCDE7930E}"/>
          </ac:spMkLst>
        </pc:spChg>
        <pc:spChg chg="mod">
          <ac:chgData name="Benade, Gerdus" userId="15349777-206e-4d7a-8365-52131a346f04" providerId="ADAL" clId="{4DF22055-9612-4AF6-B78A-866EBDAB335D}" dt="2022-09-14T18:43:31.155" v="12778"/>
          <ac:spMkLst>
            <pc:docMk/>
            <pc:sldMk cId="1757489563" sldId="368"/>
            <ac:spMk id="3" creationId="{80E3E261-07E5-46CE-84D4-A8B784B63B16}"/>
          </ac:spMkLst>
        </pc:spChg>
        <pc:spChg chg="mod">
          <ac:chgData name="Benade, Gerdus" userId="15349777-206e-4d7a-8365-52131a346f04" providerId="ADAL" clId="{4DF22055-9612-4AF6-B78A-866EBDAB335D}" dt="2022-09-14T18:50:44.319" v="12991" actId="1037"/>
          <ac:spMkLst>
            <pc:docMk/>
            <pc:sldMk cId="1757489563" sldId="368"/>
            <ac:spMk id="10" creationId="{3C952367-9067-4511-B70F-F97CB98A9371}"/>
          </ac:spMkLst>
        </pc:spChg>
        <pc:spChg chg="mod">
          <ac:chgData name="Benade, Gerdus" userId="15349777-206e-4d7a-8365-52131a346f04" providerId="ADAL" clId="{4DF22055-9612-4AF6-B78A-866EBDAB335D}" dt="2022-09-14T18:50:53.281" v="12995" actId="113"/>
          <ac:spMkLst>
            <pc:docMk/>
            <pc:sldMk cId="1757489563" sldId="368"/>
            <ac:spMk id="11" creationId="{E3D61B59-C14D-4066-9802-DD2B18E41F2E}"/>
          </ac:spMkLst>
        </pc:spChg>
        <pc:spChg chg="add mod">
          <ac:chgData name="Benade, Gerdus" userId="15349777-206e-4d7a-8365-52131a346f04" providerId="ADAL" clId="{4DF22055-9612-4AF6-B78A-866EBDAB335D}" dt="2022-09-14T18:51:43.695" v="13013" actId="1038"/>
          <ac:spMkLst>
            <pc:docMk/>
            <pc:sldMk cId="1757489563" sldId="368"/>
            <ac:spMk id="16" creationId="{F9E2BBE8-1007-466D-B674-B457AE4889B7}"/>
          </ac:spMkLst>
        </pc:spChg>
        <pc:spChg chg="add mod">
          <ac:chgData name="Benade, Gerdus" userId="15349777-206e-4d7a-8365-52131a346f04" providerId="ADAL" clId="{4DF22055-9612-4AF6-B78A-866EBDAB335D}" dt="2022-09-14T18:52:03.856" v="13031" actId="1038"/>
          <ac:spMkLst>
            <pc:docMk/>
            <pc:sldMk cId="1757489563" sldId="368"/>
            <ac:spMk id="20" creationId="{D237CB73-5552-4DA3-A8A4-91EB61BE0491}"/>
          </ac:spMkLst>
        </pc:spChg>
        <pc:spChg chg="add mod">
          <ac:chgData name="Benade, Gerdus" userId="15349777-206e-4d7a-8365-52131a346f04" providerId="ADAL" clId="{4DF22055-9612-4AF6-B78A-866EBDAB335D}" dt="2022-09-14T18:51:18.436" v="12998"/>
          <ac:spMkLst>
            <pc:docMk/>
            <pc:sldMk cId="1757489563" sldId="368"/>
            <ac:spMk id="21" creationId="{9D906568-25AC-4920-A9E4-1B6B343E4649}"/>
          </ac:spMkLst>
        </pc:spChg>
        <pc:spChg chg="add mod">
          <ac:chgData name="Benade, Gerdus" userId="15349777-206e-4d7a-8365-52131a346f04" providerId="ADAL" clId="{4DF22055-9612-4AF6-B78A-866EBDAB335D}" dt="2022-09-14T18:51:18.436" v="12998"/>
          <ac:spMkLst>
            <pc:docMk/>
            <pc:sldMk cId="1757489563" sldId="368"/>
            <ac:spMk id="22" creationId="{3A80BE83-61BE-4369-B36B-E5BADB566104}"/>
          </ac:spMkLst>
        </pc:spChg>
        <pc:spChg chg="add mod">
          <ac:chgData name="Benade, Gerdus" userId="15349777-206e-4d7a-8365-52131a346f04" providerId="ADAL" clId="{4DF22055-9612-4AF6-B78A-866EBDAB335D}" dt="2022-09-14T18:59:12.329" v="13088"/>
          <ac:spMkLst>
            <pc:docMk/>
            <pc:sldMk cId="1757489563" sldId="368"/>
            <ac:spMk id="23" creationId="{5310DBB9-0EAC-4F96-A6BC-89D4E9665238}"/>
          </ac:spMkLst>
        </pc:spChg>
        <pc:spChg chg="add mod">
          <ac:chgData name="Benade, Gerdus" userId="15349777-206e-4d7a-8365-52131a346f04" providerId="ADAL" clId="{4DF22055-9612-4AF6-B78A-866EBDAB335D}" dt="2022-09-14T18:59:12.329" v="13088"/>
          <ac:spMkLst>
            <pc:docMk/>
            <pc:sldMk cId="1757489563" sldId="368"/>
            <ac:spMk id="24" creationId="{C6769979-91BE-4355-A556-7A2F31A4E635}"/>
          </ac:spMkLst>
        </pc:spChg>
        <pc:spChg chg="add mod">
          <ac:chgData name="Benade, Gerdus" userId="15349777-206e-4d7a-8365-52131a346f04" providerId="ADAL" clId="{4DF22055-9612-4AF6-B78A-866EBDAB335D}" dt="2022-09-14T18:59:12.329" v="13088"/>
          <ac:spMkLst>
            <pc:docMk/>
            <pc:sldMk cId="1757489563" sldId="368"/>
            <ac:spMk id="25" creationId="{5603A333-C4F2-47EA-AF49-32AF5DBEFA47}"/>
          </ac:spMkLst>
        </pc:spChg>
        <pc:spChg chg="add mod">
          <ac:chgData name="Benade, Gerdus" userId="15349777-206e-4d7a-8365-52131a346f04" providerId="ADAL" clId="{4DF22055-9612-4AF6-B78A-866EBDAB335D}" dt="2022-09-14T18:59:12.329" v="13088"/>
          <ac:spMkLst>
            <pc:docMk/>
            <pc:sldMk cId="1757489563" sldId="368"/>
            <ac:spMk id="26" creationId="{90ABE8E2-F5BD-4F8D-AFC9-41DF6C675D9A}"/>
          </ac:spMkLst>
        </pc:spChg>
        <pc:graphicFrameChg chg="mod">
          <ac:chgData name="Benade, Gerdus" userId="15349777-206e-4d7a-8365-52131a346f04" providerId="ADAL" clId="{4DF22055-9612-4AF6-B78A-866EBDAB335D}" dt="2022-09-14T18:52:18.363" v="13032"/>
          <ac:graphicFrameMkLst>
            <pc:docMk/>
            <pc:sldMk cId="1757489563" sldId="368"/>
            <ac:graphicFrameMk id="14" creationId="{671174C7-3AFC-4CEA-9D37-2129BA2F29C3}"/>
          </ac:graphicFrameMkLst>
        </pc:graphicFrameChg>
      </pc:sldChg>
      <pc:sldChg chg="addSp delSp modSp add mod modShow">
        <pc:chgData name="Benade, Gerdus" userId="15349777-206e-4d7a-8365-52131a346f04" providerId="ADAL" clId="{4DF22055-9612-4AF6-B78A-866EBDAB335D}" dt="2022-09-14T19:20:52.391" v="13610" actId="729"/>
        <pc:sldMkLst>
          <pc:docMk/>
          <pc:sldMk cId="249846394" sldId="369"/>
        </pc:sldMkLst>
        <pc:spChg chg="mod">
          <ac:chgData name="Benade, Gerdus" userId="15349777-206e-4d7a-8365-52131a346f04" providerId="ADAL" clId="{4DF22055-9612-4AF6-B78A-866EBDAB335D}" dt="2022-09-14T18:43:48.868" v="12782"/>
          <ac:spMkLst>
            <pc:docMk/>
            <pc:sldMk cId="249846394" sldId="369"/>
            <ac:spMk id="2" creationId="{B19F7A62-E069-4A74-803F-ABFCCDE7930E}"/>
          </ac:spMkLst>
        </pc:spChg>
        <pc:spChg chg="mod">
          <ac:chgData name="Benade, Gerdus" userId="15349777-206e-4d7a-8365-52131a346f04" providerId="ADAL" clId="{4DF22055-9612-4AF6-B78A-866EBDAB335D}" dt="2022-09-14T18:43:34.308" v="12779"/>
          <ac:spMkLst>
            <pc:docMk/>
            <pc:sldMk cId="249846394" sldId="369"/>
            <ac:spMk id="3" creationId="{80E3E261-07E5-46CE-84D4-A8B784B63B16}"/>
          </ac:spMkLst>
        </pc:spChg>
        <pc:spChg chg="add del mod">
          <ac:chgData name="Benade, Gerdus" userId="15349777-206e-4d7a-8365-52131a346f04" providerId="ADAL" clId="{4DF22055-9612-4AF6-B78A-866EBDAB335D}" dt="2022-09-14T18:51:15.744" v="12997"/>
          <ac:spMkLst>
            <pc:docMk/>
            <pc:sldMk cId="249846394" sldId="369"/>
            <ac:spMk id="13" creationId="{4079AF08-F156-412E-B123-49A37262771E}"/>
          </ac:spMkLst>
        </pc:spChg>
        <pc:spChg chg="add del mod">
          <ac:chgData name="Benade, Gerdus" userId="15349777-206e-4d7a-8365-52131a346f04" providerId="ADAL" clId="{4DF22055-9612-4AF6-B78A-866EBDAB335D}" dt="2022-09-14T18:51:15.744" v="12997"/>
          <ac:spMkLst>
            <pc:docMk/>
            <pc:sldMk cId="249846394" sldId="369"/>
            <ac:spMk id="15" creationId="{37960159-3C3B-4F01-957A-56525A7D3AA3}"/>
          </ac:spMkLst>
        </pc:spChg>
        <pc:spChg chg="add del mod">
          <ac:chgData name="Benade, Gerdus" userId="15349777-206e-4d7a-8365-52131a346f04" providerId="ADAL" clId="{4DF22055-9612-4AF6-B78A-866EBDAB335D}" dt="2022-09-14T18:51:15.744" v="12997"/>
          <ac:spMkLst>
            <pc:docMk/>
            <pc:sldMk cId="249846394" sldId="369"/>
            <ac:spMk id="16" creationId="{4AB5EB79-76F1-4FE2-9DD9-1B68EFE63661}"/>
          </ac:spMkLst>
        </pc:spChg>
        <pc:spChg chg="add del mod">
          <ac:chgData name="Benade, Gerdus" userId="15349777-206e-4d7a-8365-52131a346f04" providerId="ADAL" clId="{4DF22055-9612-4AF6-B78A-866EBDAB335D}" dt="2022-09-14T18:51:15.744" v="12997"/>
          <ac:spMkLst>
            <pc:docMk/>
            <pc:sldMk cId="249846394" sldId="369"/>
            <ac:spMk id="20" creationId="{9821CB1A-CF3E-4E74-AE86-1DB3167DFDA4}"/>
          </ac:spMkLst>
        </pc:spChg>
        <pc:spChg chg="add mod">
          <ac:chgData name="Benade, Gerdus" userId="15349777-206e-4d7a-8365-52131a346f04" providerId="ADAL" clId="{4DF22055-9612-4AF6-B78A-866EBDAB335D}" dt="2022-09-14T18:58:38.153" v="13085" actId="207"/>
          <ac:spMkLst>
            <pc:docMk/>
            <pc:sldMk cId="249846394" sldId="369"/>
            <ac:spMk id="21" creationId="{1A9CDFA6-42EE-418F-B899-5958F52EA951}"/>
          </ac:spMkLst>
        </pc:spChg>
        <pc:spChg chg="add mod">
          <ac:chgData name="Benade, Gerdus" userId="15349777-206e-4d7a-8365-52131a346f04" providerId="ADAL" clId="{4DF22055-9612-4AF6-B78A-866EBDAB335D}" dt="2022-09-14T18:58:38.153" v="13085" actId="207"/>
          <ac:spMkLst>
            <pc:docMk/>
            <pc:sldMk cId="249846394" sldId="369"/>
            <ac:spMk id="22" creationId="{6C799C96-4D2F-41D4-B761-1ECC63CDD7AE}"/>
          </ac:spMkLst>
        </pc:spChg>
        <pc:spChg chg="add mod">
          <ac:chgData name="Benade, Gerdus" userId="15349777-206e-4d7a-8365-52131a346f04" providerId="ADAL" clId="{4DF22055-9612-4AF6-B78A-866EBDAB335D}" dt="2022-09-14T18:58:38.153" v="13085" actId="207"/>
          <ac:spMkLst>
            <pc:docMk/>
            <pc:sldMk cId="249846394" sldId="369"/>
            <ac:spMk id="23" creationId="{3C606C4D-B8CC-4150-836C-A5862CD61170}"/>
          </ac:spMkLst>
        </pc:spChg>
        <pc:spChg chg="add mod">
          <ac:chgData name="Benade, Gerdus" userId="15349777-206e-4d7a-8365-52131a346f04" providerId="ADAL" clId="{4DF22055-9612-4AF6-B78A-866EBDAB335D}" dt="2022-09-14T18:58:38.153" v="13085" actId="207"/>
          <ac:spMkLst>
            <pc:docMk/>
            <pc:sldMk cId="249846394" sldId="369"/>
            <ac:spMk id="24" creationId="{63EF3927-C213-4F6B-BD5E-A99A56DFED35}"/>
          </ac:spMkLst>
        </pc:spChg>
        <pc:spChg chg="add mod">
          <ac:chgData name="Benade, Gerdus" userId="15349777-206e-4d7a-8365-52131a346f04" providerId="ADAL" clId="{4DF22055-9612-4AF6-B78A-866EBDAB335D}" dt="2022-09-14T18:58:46.815" v="13087" actId="207"/>
          <ac:spMkLst>
            <pc:docMk/>
            <pc:sldMk cId="249846394" sldId="369"/>
            <ac:spMk id="25" creationId="{70FAD0DA-5AF0-4098-BE88-BC8AF16B14F8}"/>
          </ac:spMkLst>
        </pc:spChg>
        <pc:spChg chg="add mod">
          <ac:chgData name="Benade, Gerdus" userId="15349777-206e-4d7a-8365-52131a346f04" providerId="ADAL" clId="{4DF22055-9612-4AF6-B78A-866EBDAB335D}" dt="2022-09-14T18:58:46.815" v="13087" actId="207"/>
          <ac:spMkLst>
            <pc:docMk/>
            <pc:sldMk cId="249846394" sldId="369"/>
            <ac:spMk id="26" creationId="{C92DFA67-C7B3-4FF5-879D-45C4B3CD5D2D}"/>
          </ac:spMkLst>
        </pc:spChg>
        <pc:graphicFrameChg chg="mod">
          <ac:chgData name="Benade, Gerdus" userId="15349777-206e-4d7a-8365-52131a346f04" providerId="ADAL" clId="{4DF22055-9612-4AF6-B78A-866EBDAB335D}" dt="2022-09-14T18:52:30.465" v="13043" actId="20577"/>
          <ac:graphicFrameMkLst>
            <pc:docMk/>
            <pc:sldMk cId="249846394" sldId="369"/>
            <ac:graphicFrameMk id="14" creationId="{671174C7-3AFC-4CEA-9D37-2129BA2F29C3}"/>
          </ac:graphicFrameMkLst>
        </pc:graphicFrameChg>
      </pc:sldChg>
      <pc:sldChg chg="addSp modSp add del mod">
        <pc:chgData name="Benade, Gerdus" userId="15349777-206e-4d7a-8365-52131a346f04" providerId="ADAL" clId="{4DF22055-9612-4AF6-B78A-866EBDAB335D}" dt="2022-09-14T19:01:59.873" v="13099" actId="47"/>
        <pc:sldMkLst>
          <pc:docMk/>
          <pc:sldMk cId="556945999" sldId="370"/>
        </pc:sldMkLst>
        <pc:spChg chg="mod">
          <ac:chgData name="Benade, Gerdus" userId="15349777-206e-4d7a-8365-52131a346f04" providerId="ADAL" clId="{4DF22055-9612-4AF6-B78A-866EBDAB335D}" dt="2022-09-14T18:43:46.626" v="12781"/>
          <ac:spMkLst>
            <pc:docMk/>
            <pc:sldMk cId="556945999" sldId="370"/>
            <ac:spMk id="2" creationId="{B19F7A62-E069-4A74-803F-ABFCCDE7930E}"/>
          </ac:spMkLst>
        </pc:spChg>
        <pc:spChg chg="mod">
          <ac:chgData name="Benade, Gerdus" userId="15349777-206e-4d7a-8365-52131a346f04" providerId="ADAL" clId="{4DF22055-9612-4AF6-B78A-866EBDAB335D}" dt="2022-09-14T18:43:38.563" v="12780"/>
          <ac:spMkLst>
            <pc:docMk/>
            <pc:sldMk cId="556945999" sldId="370"/>
            <ac:spMk id="3" creationId="{80E3E261-07E5-46CE-84D4-A8B784B63B16}"/>
          </ac:spMkLst>
        </pc:spChg>
        <pc:spChg chg="add mod">
          <ac:chgData name="Benade, Gerdus" userId="15349777-206e-4d7a-8365-52131a346f04" providerId="ADAL" clId="{4DF22055-9612-4AF6-B78A-866EBDAB335D}" dt="2022-09-14T18:55:45.547" v="13071" actId="1076"/>
          <ac:spMkLst>
            <pc:docMk/>
            <pc:sldMk cId="556945999" sldId="370"/>
            <ac:spMk id="18" creationId="{26F05692-A0EA-434D-8C99-5DE2E5C32E97}"/>
          </ac:spMkLst>
        </pc:spChg>
        <pc:spChg chg="add mod">
          <ac:chgData name="Benade, Gerdus" userId="15349777-206e-4d7a-8365-52131a346f04" providerId="ADAL" clId="{4DF22055-9612-4AF6-B78A-866EBDAB335D}" dt="2022-09-14T18:55:39.354" v="13070" actId="1076"/>
          <ac:spMkLst>
            <pc:docMk/>
            <pc:sldMk cId="556945999" sldId="370"/>
            <ac:spMk id="21" creationId="{110088D7-C7F4-45B6-B462-BE2EE7C63FFD}"/>
          </ac:spMkLst>
        </pc:spChg>
        <pc:spChg chg="add mod">
          <ac:chgData name="Benade, Gerdus" userId="15349777-206e-4d7a-8365-52131a346f04" providerId="ADAL" clId="{4DF22055-9612-4AF6-B78A-866EBDAB335D}" dt="2022-09-14T18:56:03.144" v="13074" actId="20577"/>
          <ac:spMkLst>
            <pc:docMk/>
            <pc:sldMk cId="556945999" sldId="370"/>
            <ac:spMk id="22" creationId="{7531C6C7-885B-42B6-8DD1-820D3D5A47E4}"/>
          </ac:spMkLst>
        </pc:spChg>
        <pc:spChg chg="add mod">
          <ac:chgData name="Benade, Gerdus" userId="15349777-206e-4d7a-8365-52131a346f04" providerId="ADAL" clId="{4DF22055-9612-4AF6-B78A-866EBDAB335D}" dt="2022-09-14T18:55:55.716" v="13073" actId="1076"/>
          <ac:spMkLst>
            <pc:docMk/>
            <pc:sldMk cId="556945999" sldId="370"/>
            <ac:spMk id="23" creationId="{9499B22E-87B7-413F-A79F-7FB6D7D0FE49}"/>
          </ac:spMkLst>
        </pc:spChg>
      </pc:sldChg>
      <pc:sldChg chg="addSp modSp add mod modShow">
        <pc:chgData name="Benade, Gerdus" userId="15349777-206e-4d7a-8365-52131a346f04" providerId="ADAL" clId="{4DF22055-9612-4AF6-B78A-866EBDAB335D}" dt="2022-09-15T05:38:16.152" v="15981" actId="729"/>
        <pc:sldMkLst>
          <pc:docMk/>
          <pc:sldMk cId="3851143486" sldId="371"/>
        </pc:sldMkLst>
        <pc:spChg chg="mod">
          <ac:chgData name="Benade, Gerdus" userId="15349777-206e-4d7a-8365-52131a346f04" providerId="ADAL" clId="{4DF22055-9612-4AF6-B78A-866EBDAB335D}" dt="2022-09-15T05:29:06.023" v="15497" actId="20577"/>
          <ac:spMkLst>
            <pc:docMk/>
            <pc:sldMk cId="3851143486" sldId="371"/>
            <ac:spMk id="3" creationId="{80E3E261-07E5-46CE-84D4-A8B784B63B16}"/>
          </ac:spMkLst>
        </pc:spChg>
        <pc:spChg chg="add mod">
          <ac:chgData name="Benade, Gerdus" userId="15349777-206e-4d7a-8365-52131a346f04" providerId="ADAL" clId="{4DF22055-9612-4AF6-B78A-866EBDAB335D}" dt="2022-09-14T19:01:51.884" v="13098"/>
          <ac:spMkLst>
            <pc:docMk/>
            <pc:sldMk cId="3851143486" sldId="371"/>
            <ac:spMk id="20" creationId="{3F95EF40-23D2-410E-AFF5-86A33BFA0A05}"/>
          </ac:spMkLst>
        </pc:spChg>
        <pc:spChg chg="add mod">
          <ac:chgData name="Benade, Gerdus" userId="15349777-206e-4d7a-8365-52131a346f04" providerId="ADAL" clId="{4DF22055-9612-4AF6-B78A-866EBDAB335D}" dt="2022-09-14T19:01:51.884" v="13098"/>
          <ac:spMkLst>
            <pc:docMk/>
            <pc:sldMk cId="3851143486" sldId="371"/>
            <ac:spMk id="27" creationId="{5CECC84D-701E-466C-A28E-E7CE4E8CD26C}"/>
          </ac:spMkLst>
        </pc:spChg>
        <pc:spChg chg="add mod">
          <ac:chgData name="Benade, Gerdus" userId="15349777-206e-4d7a-8365-52131a346f04" providerId="ADAL" clId="{4DF22055-9612-4AF6-B78A-866EBDAB335D}" dt="2022-09-14T19:01:51.884" v="13098"/>
          <ac:spMkLst>
            <pc:docMk/>
            <pc:sldMk cId="3851143486" sldId="371"/>
            <ac:spMk id="28" creationId="{2E02E338-CB3A-47E4-971C-B599642B48AC}"/>
          </ac:spMkLst>
        </pc:spChg>
        <pc:spChg chg="add mod">
          <ac:chgData name="Benade, Gerdus" userId="15349777-206e-4d7a-8365-52131a346f04" providerId="ADAL" clId="{4DF22055-9612-4AF6-B78A-866EBDAB335D}" dt="2022-09-14T19:01:51.884" v="13098"/>
          <ac:spMkLst>
            <pc:docMk/>
            <pc:sldMk cId="3851143486" sldId="371"/>
            <ac:spMk id="29" creationId="{84EF2C93-066E-43AC-882A-95F7D939A1F9}"/>
          </ac:spMkLst>
        </pc:spChg>
        <pc:spChg chg="add mod">
          <ac:chgData name="Benade, Gerdus" userId="15349777-206e-4d7a-8365-52131a346f04" providerId="ADAL" clId="{4DF22055-9612-4AF6-B78A-866EBDAB335D}" dt="2022-09-14T19:22:56.616" v="13729" actId="14100"/>
          <ac:spMkLst>
            <pc:docMk/>
            <pc:sldMk cId="3851143486" sldId="371"/>
            <ac:spMk id="30" creationId="{C53DB1A7-5016-4C2E-B760-C9DDECDAE508}"/>
          </ac:spMkLst>
        </pc:spChg>
      </pc:sldChg>
      <pc:sldChg chg="addSp modSp add mod modAnim modNotesTx">
        <pc:chgData name="Benade, Gerdus" userId="15349777-206e-4d7a-8365-52131a346f04" providerId="ADAL" clId="{4DF22055-9612-4AF6-B78A-866EBDAB335D}" dt="2022-09-15T05:48:45.224" v="16454" actId="20577"/>
        <pc:sldMkLst>
          <pc:docMk/>
          <pc:sldMk cId="1515663973" sldId="372"/>
        </pc:sldMkLst>
        <pc:spChg chg="mod">
          <ac:chgData name="Benade, Gerdus" userId="15349777-206e-4d7a-8365-52131a346f04" providerId="ADAL" clId="{4DF22055-9612-4AF6-B78A-866EBDAB335D}" dt="2022-09-14T19:04:19.850" v="13131" actId="13926"/>
          <ac:spMkLst>
            <pc:docMk/>
            <pc:sldMk cId="1515663973" sldId="372"/>
            <ac:spMk id="2" creationId="{00000000-0000-0000-0000-000000000000}"/>
          </ac:spMkLst>
        </pc:spChg>
        <pc:spChg chg="add mod">
          <ac:chgData name="Benade, Gerdus" userId="15349777-206e-4d7a-8365-52131a346f04" providerId="ADAL" clId="{4DF22055-9612-4AF6-B78A-866EBDAB335D}" dt="2022-09-14T19:05:02.473" v="13146" actId="1036"/>
          <ac:spMkLst>
            <pc:docMk/>
            <pc:sldMk cId="1515663973" sldId="372"/>
            <ac:spMk id="3" creationId="{909D5B5A-0F4A-4E32-AB88-85461A70E04B}"/>
          </ac:spMkLst>
        </pc:spChg>
        <pc:spChg chg="add mod">
          <ac:chgData name="Benade, Gerdus" userId="15349777-206e-4d7a-8365-52131a346f04" providerId="ADAL" clId="{4DF22055-9612-4AF6-B78A-866EBDAB335D}" dt="2022-09-14T19:05:52.827" v="13158" actId="207"/>
          <ac:spMkLst>
            <pc:docMk/>
            <pc:sldMk cId="1515663973" sldId="372"/>
            <ac:spMk id="4" creationId="{13EC014E-0E6A-44AB-979B-4776A9EF6204}"/>
          </ac:spMkLst>
        </pc:spChg>
        <pc:spChg chg="add mod">
          <ac:chgData name="Benade, Gerdus" userId="15349777-206e-4d7a-8365-52131a346f04" providerId="ADAL" clId="{4DF22055-9612-4AF6-B78A-866EBDAB335D}" dt="2022-09-14T19:05:59.185" v="13159" actId="207"/>
          <ac:spMkLst>
            <pc:docMk/>
            <pc:sldMk cId="1515663973" sldId="372"/>
            <ac:spMk id="5" creationId="{5A11BF4D-7793-4D20-9B07-DB43CEE8466E}"/>
          </ac:spMkLst>
        </pc:spChg>
        <pc:spChg chg="add mod">
          <ac:chgData name="Benade, Gerdus" userId="15349777-206e-4d7a-8365-52131a346f04" providerId="ADAL" clId="{4DF22055-9612-4AF6-B78A-866EBDAB335D}" dt="2022-09-14T19:06:07.547" v="13160" actId="207"/>
          <ac:spMkLst>
            <pc:docMk/>
            <pc:sldMk cId="1515663973" sldId="372"/>
            <ac:spMk id="6" creationId="{75DE8315-A0C1-4726-A455-1D440AC783DC}"/>
          </ac:spMkLst>
        </pc:spChg>
        <pc:spChg chg="add mod">
          <ac:chgData name="Benade, Gerdus" userId="15349777-206e-4d7a-8365-52131a346f04" providerId="ADAL" clId="{4DF22055-9612-4AF6-B78A-866EBDAB335D}" dt="2022-09-14T19:13:32.909" v="13555" actId="1076"/>
          <ac:spMkLst>
            <pc:docMk/>
            <pc:sldMk cId="1515663973" sldId="372"/>
            <ac:spMk id="7" creationId="{E4495D62-8EE9-446B-A0C2-40AD998A7902}"/>
          </ac:spMkLst>
        </pc:spChg>
        <pc:spChg chg="add mod">
          <ac:chgData name="Benade, Gerdus" userId="15349777-206e-4d7a-8365-52131a346f04" providerId="ADAL" clId="{4DF22055-9612-4AF6-B78A-866EBDAB335D}" dt="2022-09-14T19:13:29.294" v="13554" actId="1076"/>
          <ac:spMkLst>
            <pc:docMk/>
            <pc:sldMk cId="1515663973" sldId="372"/>
            <ac:spMk id="11" creationId="{6D0B0D9B-34DF-4CD2-8E72-6D372FAC5BDD}"/>
          </ac:spMkLst>
        </pc:spChg>
        <pc:spChg chg="add mod">
          <ac:chgData name="Benade, Gerdus" userId="15349777-206e-4d7a-8365-52131a346f04" providerId="ADAL" clId="{4DF22055-9612-4AF6-B78A-866EBDAB335D}" dt="2022-09-14T19:32:59.098" v="13958" actId="207"/>
          <ac:spMkLst>
            <pc:docMk/>
            <pc:sldMk cId="1515663973" sldId="372"/>
            <ac:spMk id="19" creationId="{230DEC7A-5BF9-4DFF-A52F-73D8A723D8BB}"/>
          </ac:spMkLst>
        </pc:spChg>
        <pc:spChg chg="add mod">
          <ac:chgData name="Benade, Gerdus" userId="15349777-206e-4d7a-8365-52131a346f04" providerId="ADAL" clId="{4DF22055-9612-4AF6-B78A-866EBDAB335D}" dt="2022-09-14T19:12:13.628" v="13509" actId="1076"/>
          <ac:spMkLst>
            <pc:docMk/>
            <pc:sldMk cId="1515663973" sldId="372"/>
            <ac:spMk id="23" creationId="{7191E274-A3C1-48F5-B7FD-31CB99C43688}"/>
          </ac:spMkLst>
        </pc:spChg>
        <pc:cxnChg chg="add mod">
          <ac:chgData name="Benade, Gerdus" userId="15349777-206e-4d7a-8365-52131a346f04" providerId="ADAL" clId="{4DF22055-9612-4AF6-B78A-866EBDAB335D}" dt="2022-09-14T19:13:32.909" v="13555" actId="1076"/>
          <ac:cxnSpMkLst>
            <pc:docMk/>
            <pc:sldMk cId="1515663973" sldId="372"/>
            <ac:cxnSpMk id="9" creationId="{ADCFF867-9082-4F91-97AB-C4BAB11372B6}"/>
          </ac:cxnSpMkLst>
        </pc:cxnChg>
        <pc:cxnChg chg="add mod ord">
          <ac:chgData name="Benade, Gerdus" userId="15349777-206e-4d7a-8365-52131a346f04" providerId="ADAL" clId="{4DF22055-9612-4AF6-B78A-866EBDAB335D}" dt="2022-09-14T19:13:29.294" v="13554" actId="1076"/>
          <ac:cxnSpMkLst>
            <pc:docMk/>
            <pc:sldMk cId="1515663973" sldId="372"/>
            <ac:cxnSpMk id="13" creationId="{0CC54F45-F913-4CA0-AC18-60468AED2280}"/>
          </ac:cxnSpMkLst>
        </pc:cxnChg>
        <pc:cxnChg chg="add mod">
          <ac:chgData name="Benade, Gerdus" userId="15349777-206e-4d7a-8365-52131a346f04" providerId="ADAL" clId="{4DF22055-9612-4AF6-B78A-866EBDAB335D}" dt="2022-09-14T19:11:05.445" v="13381" actId="208"/>
          <ac:cxnSpMkLst>
            <pc:docMk/>
            <pc:sldMk cId="1515663973" sldId="372"/>
            <ac:cxnSpMk id="21" creationId="{1DD1904D-346D-4C78-B6B0-68330FB868D0}"/>
          </ac:cxnSpMkLst>
        </pc:cxnChg>
        <pc:cxnChg chg="add mod">
          <ac:chgData name="Benade, Gerdus" userId="15349777-206e-4d7a-8365-52131a346f04" providerId="ADAL" clId="{4DF22055-9612-4AF6-B78A-866EBDAB335D}" dt="2022-09-14T19:12:13.628" v="13509" actId="1076"/>
          <ac:cxnSpMkLst>
            <pc:docMk/>
            <pc:sldMk cId="1515663973" sldId="372"/>
            <ac:cxnSpMk id="25" creationId="{1C10E29F-85A9-43C3-B63A-0C8ED3E13C31}"/>
          </ac:cxnSpMkLst>
        </pc:cxnChg>
      </pc:sldChg>
      <pc:sldChg chg="addSp delSp add mod modShow">
        <pc:chgData name="Benade, Gerdus" userId="15349777-206e-4d7a-8365-52131a346f04" providerId="ADAL" clId="{4DF22055-9612-4AF6-B78A-866EBDAB335D}" dt="2022-09-15T05:37:11.513" v="15947" actId="729"/>
        <pc:sldMkLst>
          <pc:docMk/>
          <pc:sldMk cId="2015175582" sldId="373"/>
        </pc:sldMkLst>
        <pc:spChg chg="add del">
          <ac:chgData name="Benade, Gerdus" userId="15349777-206e-4d7a-8365-52131a346f04" providerId="ADAL" clId="{4DF22055-9612-4AF6-B78A-866EBDAB335D}" dt="2022-09-14T19:17:19.507" v="13598" actId="478"/>
          <ac:spMkLst>
            <pc:docMk/>
            <pc:sldMk cId="2015175582" sldId="373"/>
            <ac:spMk id="7" creationId="{B33E3C6A-7855-424B-90FC-C0F77787DCE6}"/>
          </ac:spMkLst>
        </pc:spChg>
        <pc:spChg chg="add del">
          <ac:chgData name="Benade, Gerdus" userId="15349777-206e-4d7a-8365-52131a346f04" providerId="ADAL" clId="{4DF22055-9612-4AF6-B78A-866EBDAB335D}" dt="2022-09-14T19:17:19.507" v="13598" actId="478"/>
          <ac:spMkLst>
            <pc:docMk/>
            <pc:sldMk cId="2015175582" sldId="373"/>
            <ac:spMk id="8" creationId="{9093C3AC-5B53-4586-B697-90B439AAA2EB}"/>
          </ac:spMkLst>
        </pc:spChg>
        <pc:spChg chg="add del">
          <ac:chgData name="Benade, Gerdus" userId="15349777-206e-4d7a-8365-52131a346f04" providerId="ADAL" clId="{4DF22055-9612-4AF6-B78A-866EBDAB335D}" dt="2022-09-14T19:17:19.507" v="13598" actId="478"/>
          <ac:spMkLst>
            <pc:docMk/>
            <pc:sldMk cId="2015175582" sldId="373"/>
            <ac:spMk id="9" creationId="{01A41612-27CA-427F-919A-25CF0514B82B}"/>
          </ac:spMkLst>
        </pc:spChg>
        <pc:spChg chg="add del">
          <ac:chgData name="Benade, Gerdus" userId="15349777-206e-4d7a-8365-52131a346f04" providerId="ADAL" clId="{4DF22055-9612-4AF6-B78A-866EBDAB335D}" dt="2022-09-14T19:17:19.507" v="13598" actId="478"/>
          <ac:spMkLst>
            <pc:docMk/>
            <pc:sldMk cId="2015175582" sldId="373"/>
            <ac:spMk id="15" creationId="{2CC201E6-EEF0-4717-8D26-6399CEB39686}"/>
          </ac:spMkLst>
        </pc:spChg>
        <pc:spChg chg="add del">
          <ac:chgData name="Benade, Gerdus" userId="15349777-206e-4d7a-8365-52131a346f04" providerId="ADAL" clId="{4DF22055-9612-4AF6-B78A-866EBDAB335D}" dt="2022-09-14T19:17:19.507" v="13598" actId="478"/>
          <ac:spMkLst>
            <pc:docMk/>
            <pc:sldMk cId="2015175582" sldId="373"/>
            <ac:spMk id="16" creationId="{F35103D3-C9F4-4946-8957-84E5035E699B}"/>
          </ac:spMkLst>
        </pc:spChg>
        <pc:graphicFrameChg chg="add del">
          <ac:chgData name="Benade, Gerdus" userId="15349777-206e-4d7a-8365-52131a346f04" providerId="ADAL" clId="{4DF22055-9612-4AF6-B78A-866EBDAB335D}" dt="2022-09-14T19:17:19.507" v="13598" actId="478"/>
          <ac:graphicFrameMkLst>
            <pc:docMk/>
            <pc:sldMk cId="2015175582" sldId="373"/>
            <ac:graphicFrameMk id="12" creationId="{075BEE22-7010-4EE5-95D7-B5A5319F24ED}"/>
          </ac:graphicFrameMkLst>
        </pc:graphicFrameChg>
        <pc:graphicFrameChg chg="add del">
          <ac:chgData name="Benade, Gerdus" userId="15349777-206e-4d7a-8365-52131a346f04" providerId="ADAL" clId="{4DF22055-9612-4AF6-B78A-866EBDAB335D}" dt="2022-09-14T19:17:19.507" v="13598" actId="478"/>
          <ac:graphicFrameMkLst>
            <pc:docMk/>
            <pc:sldMk cId="2015175582" sldId="373"/>
            <ac:graphicFrameMk id="14" creationId="{671174C7-3AFC-4CEA-9D37-2129BA2F29C3}"/>
          </ac:graphicFrameMkLst>
        </pc:graphicFrameChg>
        <pc:picChg chg="add del">
          <ac:chgData name="Benade, Gerdus" userId="15349777-206e-4d7a-8365-52131a346f04" providerId="ADAL" clId="{4DF22055-9612-4AF6-B78A-866EBDAB335D}" dt="2022-09-14T19:17:19.507" v="13598" actId="478"/>
          <ac:picMkLst>
            <pc:docMk/>
            <pc:sldMk cId="2015175582" sldId="373"/>
            <ac:picMk id="4" creationId="{6A74D340-4397-4A04-AA9B-77784177D1ED}"/>
          </ac:picMkLst>
        </pc:picChg>
        <pc:picChg chg="add del">
          <ac:chgData name="Benade, Gerdus" userId="15349777-206e-4d7a-8365-52131a346f04" providerId="ADAL" clId="{4DF22055-9612-4AF6-B78A-866EBDAB335D}" dt="2022-09-14T19:17:19.507" v="13598" actId="478"/>
          <ac:picMkLst>
            <pc:docMk/>
            <pc:sldMk cId="2015175582" sldId="373"/>
            <ac:picMk id="5" creationId="{E50E8341-4521-4388-AF60-746CEE1F5285}"/>
          </ac:picMkLst>
        </pc:picChg>
        <pc:picChg chg="add del">
          <ac:chgData name="Benade, Gerdus" userId="15349777-206e-4d7a-8365-52131a346f04" providerId="ADAL" clId="{4DF22055-9612-4AF6-B78A-866EBDAB335D}" dt="2022-09-14T19:17:19.507" v="13598" actId="478"/>
          <ac:picMkLst>
            <pc:docMk/>
            <pc:sldMk cId="2015175582" sldId="373"/>
            <ac:picMk id="6" creationId="{9A0AF2E0-5793-4770-A101-F0F1A10A2E35}"/>
          </ac:picMkLst>
        </pc:picChg>
      </pc:sldChg>
      <pc:sldChg chg="add mod modShow">
        <pc:chgData name="Benade, Gerdus" userId="15349777-206e-4d7a-8365-52131a346f04" providerId="ADAL" clId="{4DF22055-9612-4AF6-B78A-866EBDAB335D}" dt="2022-09-15T05:38:16.152" v="15981" actId="729"/>
        <pc:sldMkLst>
          <pc:docMk/>
          <pc:sldMk cId="3047716776" sldId="374"/>
        </pc:sldMkLst>
      </pc:sldChg>
      <pc:sldChg chg="addSp delSp modSp new mod modAnim">
        <pc:chgData name="Benade, Gerdus" userId="15349777-206e-4d7a-8365-52131a346f04" providerId="ADAL" clId="{4DF22055-9612-4AF6-B78A-866EBDAB335D}" dt="2022-09-15T04:51:15.098" v="15460" actId="20577"/>
        <pc:sldMkLst>
          <pc:docMk/>
          <pc:sldMk cId="4238185709" sldId="375"/>
        </pc:sldMkLst>
        <pc:spChg chg="mod">
          <ac:chgData name="Benade, Gerdus" userId="15349777-206e-4d7a-8365-52131a346f04" providerId="ADAL" clId="{4DF22055-9612-4AF6-B78A-866EBDAB335D}" dt="2022-09-14T20:24:59.571" v="14458" actId="20577"/>
          <ac:spMkLst>
            <pc:docMk/>
            <pc:sldMk cId="4238185709" sldId="375"/>
            <ac:spMk id="2" creationId="{C205C244-3DA1-478C-B47A-F11B98429191}"/>
          </ac:spMkLst>
        </pc:spChg>
        <pc:spChg chg="mod">
          <ac:chgData name="Benade, Gerdus" userId="15349777-206e-4d7a-8365-52131a346f04" providerId="ADAL" clId="{4DF22055-9612-4AF6-B78A-866EBDAB335D}" dt="2022-09-15T04:51:15.098" v="15460" actId="20577"/>
          <ac:spMkLst>
            <pc:docMk/>
            <pc:sldMk cId="4238185709" sldId="375"/>
            <ac:spMk id="3" creationId="{783E7CFB-2BC3-4EB5-8B96-2D8CB2C25856}"/>
          </ac:spMkLst>
        </pc:spChg>
        <pc:spChg chg="add del mod">
          <ac:chgData name="Benade, Gerdus" userId="15349777-206e-4d7a-8365-52131a346f04" providerId="ADAL" clId="{4DF22055-9612-4AF6-B78A-866EBDAB335D}" dt="2022-09-14T20:48:14.823" v="15109" actId="478"/>
          <ac:spMkLst>
            <pc:docMk/>
            <pc:sldMk cId="4238185709" sldId="375"/>
            <ac:spMk id="4" creationId="{02FBDA51-8DFD-4F99-A2D8-54CACD4FCDF3}"/>
          </ac:spMkLst>
        </pc:spChg>
      </pc:sldChg>
      <pc:sldChg chg="modSp add mod">
        <pc:chgData name="Benade, Gerdus" userId="15349777-206e-4d7a-8365-52131a346f04" providerId="ADAL" clId="{4DF22055-9612-4AF6-B78A-866EBDAB335D}" dt="2022-09-14T20:55:00.887" v="15263" actId="5793"/>
        <pc:sldMkLst>
          <pc:docMk/>
          <pc:sldMk cId="2877150830" sldId="376"/>
        </pc:sldMkLst>
        <pc:spChg chg="mod">
          <ac:chgData name="Benade, Gerdus" userId="15349777-206e-4d7a-8365-52131a346f04" providerId="ADAL" clId="{4DF22055-9612-4AF6-B78A-866EBDAB335D}" dt="2022-09-14T20:54:57.338" v="15261" actId="6549"/>
          <ac:spMkLst>
            <pc:docMk/>
            <pc:sldMk cId="2877150830" sldId="376"/>
            <ac:spMk id="2" creationId="{C205C244-3DA1-478C-B47A-F11B98429191}"/>
          </ac:spMkLst>
        </pc:spChg>
        <pc:spChg chg="mod">
          <ac:chgData name="Benade, Gerdus" userId="15349777-206e-4d7a-8365-52131a346f04" providerId="ADAL" clId="{4DF22055-9612-4AF6-B78A-866EBDAB335D}" dt="2022-09-14T20:55:00.887" v="15263" actId="5793"/>
          <ac:spMkLst>
            <pc:docMk/>
            <pc:sldMk cId="2877150830" sldId="376"/>
            <ac:spMk id="3" creationId="{783E7CFB-2BC3-4EB5-8B96-2D8CB2C25856}"/>
          </ac:spMkLst>
        </pc:spChg>
      </pc:sldChg>
      <pc:sldChg chg="addSp modSp add mod modAnim">
        <pc:chgData name="Benade, Gerdus" userId="15349777-206e-4d7a-8365-52131a346f04" providerId="ADAL" clId="{4DF22055-9612-4AF6-B78A-866EBDAB335D}" dt="2022-09-15T05:31:03.937" v="15597" actId="1036"/>
        <pc:sldMkLst>
          <pc:docMk/>
          <pc:sldMk cId="4171599841" sldId="377"/>
        </pc:sldMkLst>
        <pc:spChg chg="mod">
          <ac:chgData name="Benade, Gerdus" userId="15349777-206e-4d7a-8365-52131a346f04" providerId="ADAL" clId="{4DF22055-9612-4AF6-B78A-866EBDAB335D}" dt="2022-09-15T05:29:42.706" v="15525" actId="20577"/>
          <ac:spMkLst>
            <pc:docMk/>
            <pc:sldMk cId="4171599841" sldId="377"/>
            <ac:spMk id="2" creationId="{B19F7A62-E069-4A74-803F-ABFCCDE7930E}"/>
          </ac:spMkLst>
        </pc:spChg>
        <pc:spChg chg="mod">
          <ac:chgData name="Benade, Gerdus" userId="15349777-206e-4d7a-8365-52131a346f04" providerId="ADAL" clId="{4DF22055-9612-4AF6-B78A-866EBDAB335D}" dt="2022-09-15T05:30:14.002" v="15556" actId="20577"/>
          <ac:spMkLst>
            <pc:docMk/>
            <pc:sldMk cId="4171599841" sldId="377"/>
            <ac:spMk id="3" creationId="{80E3E261-07E5-46CE-84D4-A8B784B63B16}"/>
          </ac:spMkLst>
        </pc:spChg>
        <pc:spChg chg="add mod">
          <ac:chgData name="Benade, Gerdus" userId="15349777-206e-4d7a-8365-52131a346f04" providerId="ADAL" clId="{4DF22055-9612-4AF6-B78A-866EBDAB335D}" dt="2022-09-15T05:31:03.937" v="15597" actId="1036"/>
          <ac:spMkLst>
            <pc:docMk/>
            <pc:sldMk cId="4171599841" sldId="377"/>
            <ac:spMk id="9" creationId="{F889936C-0522-4ECC-8EFC-809C0CDAC5AF}"/>
          </ac:spMkLst>
        </pc:spChg>
        <pc:spChg chg="add mod">
          <ac:chgData name="Benade, Gerdus" userId="15349777-206e-4d7a-8365-52131a346f04" providerId="ADAL" clId="{4DF22055-9612-4AF6-B78A-866EBDAB335D}" dt="2022-09-15T05:31:03.937" v="15597" actId="1036"/>
          <ac:spMkLst>
            <pc:docMk/>
            <pc:sldMk cId="4171599841" sldId="377"/>
            <ac:spMk id="10" creationId="{C6209213-7A73-40FC-B0C7-0310FAC56EB9}"/>
          </ac:spMkLst>
        </pc:spChg>
        <pc:spChg chg="add mod">
          <ac:chgData name="Benade, Gerdus" userId="15349777-206e-4d7a-8365-52131a346f04" providerId="ADAL" clId="{4DF22055-9612-4AF6-B78A-866EBDAB335D}" dt="2022-09-15T05:31:03.937" v="15597" actId="1036"/>
          <ac:spMkLst>
            <pc:docMk/>
            <pc:sldMk cId="4171599841" sldId="377"/>
            <ac:spMk id="11" creationId="{504069B3-D0D0-4949-A890-F4E7B6C368EB}"/>
          </ac:spMkLst>
        </pc:spChg>
        <pc:spChg chg="add mod">
          <ac:chgData name="Benade, Gerdus" userId="15349777-206e-4d7a-8365-52131a346f04" providerId="ADAL" clId="{4DF22055-9612-4AF6-B78A-866EBDAB335D}" dt="2022-09-15T05:31:03.937" v="15597" actId="1036"/>
          <ac:spMkLst>
            <pc:docMk/>
            <pc:sldMk cId="4171599841" sldId="377"/>
            <ac:spMk id="12" creationId="{1D5E99A5-9132-4F65-AA45-4D0FA76B2168}"/>
          </ac:spMkLst>
        </pc:spChg>
        <pc:spChg chg="add mod">
          <ac:chgData name="Benade, Gerdus" userId="15349777-206e-4d7a-8365-52131a346f04" providerId="ADAL" clId="{4DF22055-9612-4AF6-B78A-866EBDAB335D}" dt="2022-09-15T05:31:03.937" v="15597" actId="1036"/>
          <ac:spMkLst>
            <pc:docMk/>
            <pc:sldMk cId="4171599841" sldId="377"/>
            <ac:spMk id="13" creationId="{380279FF-DD39-44D3-BA4F-67ACB49857B8}"/>
          </ac:spMkLst>
        </pc:spChg>
        <pc:spChg chg="add mod">
          <ac:chgData name="Benade, Gerdus" userId="15349777-206e-4d7a-8365-52131a346f04" providerId="ADAL" clId="{4DF22055-9612-4AF6-B78A-866EBDAB335D}" dt="2022-09-15T05:31:03.937" v="15597" actId="1036"/>
          <ac:spMkLst>
            <pc:docMk/>
            <pc:sldMk cId="4171599841" sldId="377"/>
            <ac:spMk id="14" creationId="{05A557C1-6C15-4F9B-BE9D-BC23F648C18E}"/>
          </ac:spMkLst>
        </pc:spChg>
        <pc:spChg chg="add mod">
          <ac:chgData name="Benade, Gerdus" userId="15349777-206e-4d7a-8365-52131a346f04" providerId="ADAL" clId="{4DF22055-9612-4AF6-B78A-866EBDAB335D}" dt="2022-09-15T05:31:03.937" v="15597" actId="1036"/>
          <ac:spMkLst>
            <pc:docMk/>
            <pc:sldMk cId="4171599841" sldId="377"/>
            <ac:spMk id="15" creationId="{02C2E1AE-D0C0-4ABB-B307-2C9EA54BB14E}"/>
          </ac:spMkLst>
        </pc:spChg>
        <pc:spChg chg="add mod">
          <ac:chgData name="Benade, Gerdus" userId="15349777-206e-4d7a-8365-52131a346f04" providerId="ADAL" clId="{4DF22055-9612-4AF6-B78A-866EBDAB335D}" dt="2022-09-15T05:31:03.937" v="15597" actId="1036"/>
          <ac:spMkLst>
            <pc:docMk/>
            <pc:sldMk cId="4171599841" sldId="377"/>
            <ac:spMk id="16" creationId="{4C6F8E34-7748-445C-8DD2-6EBF9D6A211E}"/>
          </ac:spMkLst>
        </pc:spChg>
        <pc:spChg chg="add mod">
          <ac:chgData name="Benade, Gerdus" userId="15349777-206e-4d7a-8365-52131a346f04" providerId="ADAL" clId="{4DF22055-9612-4AF6-B78A-866EBDAB335D}" dt="2022-09-15T05:31:03.937" v="15597" actId="1036"/>
          <ac:spMkLst>
            <pc:docMk/>
            <pc:sldMk cId="4171599841" sldId="377"/>
            <ac:spMk id="17" creationId="{0BD4244B-1576-4369-AD82-36C3C547A388}"/>
          </ac:spMkLst>
        </pc:spChg>
        <pc:graphicFrameChg chg="add mod">
          <ac:chgData name="Benade, Gerdus" userId="15349777-206e-4d7a-8365-52131a346f04" providerId="ADAL" clId="{4DF22055-9612-4AF6-B78A-866EBDAB335D}" dt="2022-09-15T05:31:03.937" v="15597" actId="1036"/>
          <ac:graphicFrameMkLst>
            <pc:docMk/>
            <pc:sldMk cId="4171599841" sldId="377"/>
            <ac:graphicFrameMk id="4" creationId="{2672BEC0-3C82-4BF5-B7DA-F31D87ACE118}"/>
          </ac:graphicFrameMkLst>
        </pc:graphicFrameChg>
        <pc:graphicFrameChg chg="add mod">
          <ac:chgData name="Benade, Gerdus" userId="15349777-206e-4d7a-8365-52131a346f04" providerId="ADAL" clId="{4DF22055-9612-4AF6-B78A-866EBDAB335D}" dt="2022-09-15T05:31:03.937" v="15597" actId="1036"/>
          <ac:graphicFrameMkLst>
            <pc:docMk/>
            <pc:sldMk cId="4171599841" sldId="377"/>
            <ac:graphicFrameMk id="5" creationId="{5098DBED-1FB1-48CA-9551-476F340F7E34}"/>
          </ac:graphicFrameMkLst>
        </pc:graphicFrameChg>
        <pc:picChg chg="add mod">
          <ac:chgData name="Benade, Gerdus" userId="15349777-206e-4d7a-8365-52131a346f04" providerId="ADAL" clId="{4DF22055-9612-4AF6-B78A-866EBDAB335D}" dt="2022-09-15T05:31:03.937" v="15597" actId="1036"/>
          <ac:picMkLst>
            <pc:docMk/>
            <pc:sldMk cId="4171599841" sldId="377"/>
            <ac:picMk id="6" creationId="{1CB40C9E-57F1-4856-9923-44E456C0441F}"/>
          </ac:picMkLst>
        </pc:picChg>
        <pc:picChg chg="add mod">
          <ac:chgData name="Benade, Gerdus" userId="15349777-206e-4d7a-8365-52131a346f04" providerId="ADAL" clId="{4DF22055-9612-4AF6-B78A-866EBDAB335D}" dt="2022-09-15T05:31:03.937" v="15597" actId="1036"/>
          <ac:picMkLst>
            <pc:docMk/>
            <pc:sldMk cId="4171599841" sldId="377"/>
            <ac:picMk id="7" creationId="{A24AC1BE-2F9D-4394-B2DD-9043A69E70DD}"/>
          </ac:picMkLst>
        </pc:picChg>
        <pc:picChg chg="add mod">
          <ac:chgData name="Benade, Gerdus" userId="15349777-206e-4d7a-8365-52131a346f04" providerId="ADAL" clId="{4DF22055-9612-4AF6-B78A-866EBDAB335D}" dt="2022-09-15T05:31:03.937" v="15597" actId="1036"/>
          <ac:picMkLst>
            <pc:docMk/>
            <pc:sldMk cId="4171599841" sldId="377"/>
            <ac:picMk id="8" creationId="{3249BB99-5C06-4148-932D-1569F3683074}"/>
          </ac:picMkLst>
        </pc:picChg>
      </pc:sldChg>
      <pc:sldChg chg="addSp delSp modSp add mod delAnim">
        <pc:chgData name="Benade, Gerdus" userId="15349777-206e-4d7a-8365-52131a346f04" providerId="ADAL" clId="{4DF22055-9612-4AF6-B78A-866EBDAB335D}" dt="2022-09-15T05:32:42.052" v="15690" actId="1035"/>
        <pc:sldMkLst>
          <pc:docMk/>
          <pc:sldMk cId="1283100380" sldId="378"/>
        </pc:sldMkLst>
        <pc:spChg chg="del">
          <ac:chgData name="Benade, Gerdus" userId="15349777-206e-4d7a-8365-52131a346f04" providerId="ADAL" clId="{4DF22055-9612-4AF6-B78A-866EBDAB335D}" dt="2022-09-15T05:31:44.490" v="15599" actId="478"/>
          <ac:spMkLst>
            <pc:docMk/>
            <pc:sldMk cId="1283100380" sldId="378"/>
            <ac:spMk id="9" creationId="{F889936C-0522-4ECC-8EFC-809C0CDAC5AF}"/>
          </ac:spMkLst>
        </pc:spChg>
        <pc:spChg chg="del">
          <ac:chgData name="Benade, Gerdus" userId="15349777-206e-4d7a-8365-52131a346f04" providerId="ADAL" clId="{4DF22055-9612-4AF6-B78A-866EBDAB335D}" dt="2022-09-15T05:31:49.257" v="15600" actId="478"/>
          <ac:spMkLst>
            <pc:docMk/>
            <pc:sldMk cId="1283100380" sldId="378"/>
            <ac:spMk id="10" creationId="{C6209213-7A73-40FC-B0C7-0310FAC56EB9}"/>
          </ac:spMkLst>
        </pc:spChg>
        <pc:spChg chg="del">
          <ac:chgData name="Benade, Gerdus" userId="15349777-206e-4d7a-8365-52131a346f04" providerId="ADAL" clId="{4DF22055-9612-4AF6-B78A-866EBDAB335D}" dt="2022-09-15T05:31:44.490" v="15599" actId="478"/>
          <ac:spMkLst>
            <pc:docMk/>
            <pc:sldMk cId="1283100380" sldId="378"/>
            <ac:spMk id="11" creationId="{504069B3-D0D0-4949-A890-F4E7B6C368EB}"/>
          </ac:spMkLst>
        </pc:spChg>
        <pc:spChg chg="del">
          <ac:chgData name="Benade, Gerdus" userId="15349777-206e-4d7a-8365-52131a346f04" providerId="ADAL" clId="{4DF22055-9612-4AF6-B78A-866EBDAB335D}" dt="2022-09-15T05:31:44.490" v="15599" actId="478"/>
          <ac:spMkLst>
            <pc:docMk/>
            <pc:sldMk cId="1283100380" sldId="378"/>
            <ac:spMk id="12" creationId="{1D5E99A5-9132-4F65-AA45-4D0FA76B2168}"/>
          </ac:spMkLst>
        </pc:spChg>
        <pc:spChg chg="del">
          <ac:chgData name="Benade, Gerdus" userId="15349777-206e-4d7a-8365-52131a346f04" providerId="ADAL" clId="{4DF22055-9612-4AF6-B78A-866EBDAB335D}" dt="2022-09-15T05:31:44.490" v="15599" actId="478"/>
          <ac:spMkLst>
            <pc:docMk/>
            <pc:sldMk cId="1283100380" sldId="378"/>
            <ac:spMk id="13" creationId="{380279FF-DD39-44D3-BA4F-67ACB49857B8}"/>
          </ac:spMkLst>
        </pc:spChg>
        <pc:spChg chg="del">
          <ac:chgData name="Benade, Gerdus" userId="15349777-206e-4d7a-8365-52131a346f04" providerId="ADAL" clId="{4DF22055-9612-4AF6-B78A-866EBDAB335D}" dt="2022-09-15T05:31:44.490" v="15599" actId="478"/>
          <ac:spMkLst>
            <pc:docMk/>
            <pc:sldMk cId="1283100380" sldId="378"/>
            <ac:spMk id="14" creationId="{05A557C1-6C15-4F9B-BE9D-BC23F648C18E}"/>
          </ac:spMkLst>
        </pc:spChg>
        <pc:spChg chg="del">
          <ac:chgData name="Benade, Gerdus" userId="15349777-206e-4d7a-8365-52131a346f04" providerId="ADAL" clId="{4DF22055-9612-4AF6-B78A-866EBDAB335D}" dt="2022-09-15T05:31:49.257" v="15600" actId="478"/>
          <ac:spMkLst>
            <pc:docMk/>
            <pc:sldMk cId="1283100380" sldId="378"/>
            <ac:spMk id="15" creationId="{02C2E1AE-D0C0-4ABB-B307-2C9EA54BB14E}"/>
          </ac:spMkLst>
        </pc:spChg>
        <pc:spChg chg="del">
          <ac:chgData name="Benade, Gerdus" userId="15349777-206e-4d7a-8365-52131a346f04" providerId="ADAL" clId="{4DF22055-9612-4AF6-B78A-866EBDAB335D}" dt="2022-09-15T05:31:49.257" v="15600" actId="478"/>
          <ac:spMkLst>
            <pc:docMk/>
            <pc:sldMk cId="1283100380" sldId="378"/>
            <ac:spMk id="16" creationId="{4C6F8E34-7748-445C-8DD2-6EBF9D6A211E}"/>
          </ac:spMkLst>
        </pc:spChg>
        <pc:spChg chg="del">
          <ac:chgData name="Benade, Gerdus" userId="15349777-206e-4d7a-8365-52131a346f04" providerId="ADAL" clId="{4DF22055-9612-4AF6-B78A-866EBDAB335D}" dt="2022-09-15T05:31:49.257" v="15600" actId="478"/>
          <ac:spMkLst>
            <pc:docMk/>
            <pc:sldMk cId="1283100380" sldId="378"/>
            <ac:spMk id="17" creationId="{0BD4244B-1576-4369-AD82-36C3C547A388}"/>
          </ac:spMkLst>
        </pc:spChg>
        <pc:spChg chg="add mod">
          <ac:chgData name="Benade, Gerdus" userId="15349777-206e-4d7a-8365-52131a346f04" providerId="ADAL" clId="{4DF22055-9612-4AF6-B78A-866EBDAB335D}" dt="2022-09-15T05:32:42.052" v="15690" actId="1035"/>
          <ac:spMkLst>
            <pc:docMk/>
            <pc:sldMk cId="1283100380" sldId="378"/>
            <ac:spMk id="22" creationId="{521DD44E-FAC3-4830-8260-AF0731D55EBF}"/>
          </ac:spMkLst>
        </pc:spChg>
        <pc:spChg chg="add mod">
          <ac:chgData name="Benade, Gerdus" userId="15349777-206e-4d7a-8365-52131a346f04" providerId="ADAL" clId="{4DF22055-9612-4AF6-B78A-866EBDAB335D}" dt="2022-09-15T05:32:42.052" v="15690" actId="1035"/>
          <ac:spMkLst>
            <pc:docMk/>
            <pc:sldMk cId="1283100380" sldId="378"/>
            <ac:spMk id="24" creationId="{12007A81-578F-4169-8D63-8ED35A060DB6}"/>
          </ac:spMkLst>
        </pc:spChg>
        <pc:spChg chg="add mod">
          <ac:chgData name="Benade, Gerdus" userId="15349777-206e-4d7a-8365-52131a346f04" providerId="ADAL" clId="{4DF22055-9612-4AF6-B78A-866EBDAB335D}" dt="2022-09-15T05:32:42.052" v="15690" actId="1035"/>
          <ac:spMkLst>
            <pc:docMk/>
            <pc:sldMk cId="1283100380" sldId="378"/>
            <ac:spMk id="25" creationId="{DDDED819-9E1E-4D55-A8D1-7746E915DD88}"/>
          </ac:spMkLst>
        </pc:spChg>
        <pc:graphicFrameChg chg="del">
          <ac:chgData name="Benade, Gerdus" userId="15349777-206e-4d7a-8365-52131a346f04" providerId="ADAL" clId="{4DF22055-9612-4AF6-B78A-866EBDAB335D}" dt="2022-09-15T05:31:49.257" v="15600" actId="478"/>
          <ac:graphicFrameMkLst>
            <pc:docMk/>
            <pc:sldMk cId="1283100380" sldId="378"/>
            <ac:graphicFrameMk id="4" creationId="{2672BEC0-3C82-4BF5-B7DA-F31D87ACE118}"/>
          </ac:graphicFrameMkLst>
        </pc:graphicFrameChg>
        <pc:graphicFrameChg chg="del">
          <ac:chgData name="Benade, Gerdus" userId="15349777-206e-4d7a-8365-52131a346f04" providerId="ADAL" clId="{4DF22055-9612-4AF6-B78A-866EBDAB335D}" dt="2022-09-15T05:31:49.257" v="15600" actId="478"/>
          <ac:graphicFrameMkLst>
            <pc:docMk/>
            <pc:sldMk cId="1283100380" sldId="378"/>
            <ac:graphicFrameMk id="5" creationId="{5098DBED-1FB1-48CA-9551-476F340F7E34}"/>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8" creationId="{EE4692B5-2AE7-4EA2-A02F-7230B3DCE12E}"/>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9" creationId="{75BE62AB-D5CC-445A-AAC8-ED0623810722}"/>
          </ac:graphicFrameMkLst>
        </pc:graphicFrameChg>
        <pc:picChg chg="del">
          <ac:chgData name="Benade, Gerdus" userId="15349777-206e-4d7a-8365-52131a346f04" providerId="ADAL" clId="{4DF22055-9612-4AF6-B78A-866EBDAB335D}" dt="2022-09-15T05:31:44.490" v="15599" actId="478"/>
          <ac:picMkLst>
            <pc:docMk/>
            <pc:sldMk cId="1283100380" sldId="378"/>
            <ac:picMk id="6" creationId="{1CB40C9E-57F1-4856-9923-44E456C0441F}"/>
          </ac:picMkLst>
        </pc:picChg>
        <pc:picChg chg="add mod">
          <ac:chgData name="Benade, Gerdus" userId="15349777-206e-4d7a-8365-52131a346f04" providerId="ADAL" clId="{4DF22055-9612-4AF6-B78A-866EBDAB335D}" dt="2022-09-15T05:32:42.052" v="15690" actId="1035"/>
          <ac:picMkLst>
            <pc:docMk/>
            <pc:sldMk cId="1283100380" sldId="378"/>
            <ac:picMk id="20" creationId="{258B754D-2540-41C3-84AF-7F4BE3911663}"/>
          </ac:picMkLst>
        </pc:picChg>
        <pc:picChg chg="add mod">
          <ac:chgData name="Benade, Gerdus" userId="15349777-206e-4d7a-8365-52131a346f04" providerId="ADAL" clId="{4DF22055-9612-4AF6-B78A-866EBDAB335D}" dt="2022-09-15T05:32:42.052" v="15690" actId="1035"/>
          <ac:picMkLst>
            <pc:docMk/>
            <pc:sldMk cId="1283100380" sldId="378"/>
            <ac:picMk id="21" creationId="{E199D754-54E6-429A-A5C9-F9C5796389C6}"/>
          </ac:picMkLst>
        </pc:picChg>
        <pc:picChg chg="add mod">
          <ac:chgData name="Benade, Gerdus" userId="15349777-206e-4d7a-8365-52131a346f04" providerId="ADAL" clId="{4DF22055-9612-4AF6-B78A-866EBDAB335D}" dt="2022-09-15T05:32:42.052" v="15690" actId="1035"/>
          <ac:picMkLst>
            <pc:docMk/>
            <pc:sldMk cId="1283100380" sldId="378"/>
            <ac:picMk id="23" creationId="{D1B4DC1C-EAC4-4A39-910C-00649A25694A}"/>
          </ac:picMkLst>
        </pc:picChg>
      </pc:sldChg>
      <pc:sldChg chg="addSp modSp add mod modAnim">
        <pc:chgData name="Benade, Gerdus" userId="15349777-206e-4d7a-8365-52131a346f04" providerId="ADAL" clId="{4DF22055-9612-4AF6-B78A-866EBDAB335D}" dt="2022-09-15T05:33:48.783" v="15755" actId="1035"/>
        <pc:sldMkLst>
          <pc:docMk/>
          <pc:sldMk cId="1341413447" sldId="379"/>
        </pc:sldMkLst>
        <pc:spChg chg="mod">
          <ac:chgData name="Benade, Gerdus" userId="15349777-206e-4d7a-8365-52131a346f04" providerId="ADAL" clId="{4DF22055-9612-4AF6-B78A-866EBDAB335D}" dt="2022-09-15T05:33:41.915" v="15754" actId="1076"/>
          <ac:spMkLst>
            <pc:docMk/>
            <pc:sldMk cId="1341413447" sldId="379"/>
            <ac:spMk id="3" creationId="{80E3E261-07E5-46CE-84D4-A8B784B63B16}"/>
          </ac:spMkLst>
        </pc:spChg>
        <pc:spChg chg="add mod">
          <ac:chgData name="Benade, Gerdus" userId="15349777-206e-4d7a-8365-52131a346f04" providerId="ADAL" clId="{4DF22055-9612-4AF6-B78A-866EBDAB335D}" dt="2022-09-15T05:33:48.783" v="15755" actId="1035"/>
          <ac:spMkLst>
            <pc:docMk/>
            <pc:sldMk cId="1341413447" sldId="379"/>
            <ac:spMk id="12" creationId="{800BCD54-E289-45F7-A073-8EB6B82A9C9F}"/>
          </ac:spMkLst>
        </pc:spChg>
        <pc:spChg chg="add mod">
          <ac:chgData name="Benade, Gerdus" userId="15349777-206e-4d7a-8365-52131a346f04" providerId="ADAL" clId="{4DF22055-9612-4AF6-B78A-866EBDAB335D}" dt="2022-09-15T05:33:48.783" v="15755" actId="1035"/>
          <ac:spMkLst>
            <pc:docMk/>
            <pc:sldMk cId="1341413447" sldId="379"/>
            <ac:spMk id="14" creationId="{B22C7CF9-1A2F-4285-AF00-9919CA05DDB6}"/>
          </ac:spMkLst>
        </pc:spChg>
        <pc:spChg chg="add mod">
          <ac:chgData name="Benade, Gerdus" userId="15349777-206e-4d7a-8365-52131a346f04" providerId="ADAL" clId="{4DF22055-9612-4AF6-B78A-866EBDAB335D}" dt="2022-09-15T05:33:48.783" v="15755" actId="1035"/>
          <ac:spMkLst>
            <pc:docMk/>
            <pc:sldMk cId="1341413447" sldId="379"/>
            <ac:spMk id="15" creationId="{E2FAFDEC-48B0-4D98-87F9-E0D54F260380}"/>
          </ac:spMkLst>
        </pc:spChg>
        <pc:spChg chg="add mod">
          <ac:chgData name="Benade, Gerdus" userId="15349777-206e-4d7a-8365-52131a346f04" providerId="ADAL" clId="{4DF22055-9612-4AF6-B78A-866EBDAB335D}" dt="2022-09-15T05:33:48.783" v="15755" actId="1035"/>
          <ac:spMkLst>
            <pc:docMk/>
            <pc:sldMk cId="1341413447" sldId="379"/>
            <ac:spMk id="16" creationId="{FBC376EB-C2F2-4F11-A20A-0B7DACFC2A80}"/>
          </ac:spMkLst>
        </pc:spChg>
        <pc:spChg chg="add mod">
          <ac:chgData name="Benade, Gerdus" userId="15349777-206e-4d7a-8365-52131a346f04" providerId="ADAL" clId="{4DF22055-9612-4AF6-B78A-866EBDAB335D}" dt="2022-09-15T05:33:48.783" v="15755" actId="1035"/>
          <ac:spMkLst>
            <pc:docMk/>
            <pc:sldMk cId="1341413447" sldId="379"/>
            <ac:spMk id="17" creationId="{B45485B4-3E5B-496D-A1DB-AB3F6CC15442}"/>
          </ac:spMkLst>
        </pc:spChg>
        <pc:spChg chg="add mod">
          <ac:chgData name="Benade, Gerdus" userId="15349777-206e-4d7a-8365-52131a346f04" providerId="ADAL" clId="{4DF22055-9612-4AF6-B78A-866EBDAB335D}" dt="2022-09-15T05:33:48.783" v="15755" actId="1035"/>
          <ac:spMkLst>
            <pc:docMk/>
            <pc:sldMk cId="1341413447" sldId="379"/>
            <ac:spMk id="19" creationId="{CE8BBC02-DF9D-4C03-862C-66654A725A32}"/>
          </ac:spMkLst>
        </pc:spChg>
        <pc:spChg chg="add mod">
          <ac:chgData name="Benade, Gerdus" userId="15349777-206e-4d7a-8365-52131a346f04" providerId="ADAL" clId="{4DF22055-9612-4AF6-B78A-866EBDAB335D}" dt="2022-09-15T05:33:48.783" v="15755" actId="1035"/>
          <ac:spMkLst>
            <pc:docMk/>
            <pc:sldMk cId="1341413447" sldId="379"/>
            <ac:spMk id="20" creationId="{2D8D5BEF-0BEB-4AA0-927D-8B798660A4B0}"/>
          </ac:spMkLst>
        </pc:spChg>
        <pc:spChg chg="add mod">
          <ac:chgData name="Benade, Gerdus" userId="15349777-206e-4d7a-8365-52131a346f04" providerId="ADAL" clId="{4DF22055-9612-4AF6-B78A-866EBDAB335D}" dt="2022-09-15T05:33:48.783" v="15755" actId="1035"/>
          <ac:spMkLst>
            <pc:docMk/>
            <pc:sldMk cId="1341413447" sldId="379"/>
            <ac:spMk id="21" creationId="{D3F6D7D1-514B-4487-854E-A9862F240128}"/>
          </ac:spMkLst>
        </pc:spChg>
        <pc:spChg chg="add mod">
          <ac:chgData name="Benade, Gerdus" userId="15349777-206e-4d7a-8365-52131a346f04" providerId="ADAL" clId="{4DF22055-9612-4AF6-B78A-866EBDAB335D}" dt="2022-09-15T05:33:48.783" v="15755" actId="1035"/>
          <ac:spMkLst>
            <pc:docMk/>
            <pc:sldMk cId="1341413447" sldId="379"/>
            <ac:spMk id="22" creationId="{C29EA850-DA32-44B4-A2F3-7D09E7CA0F7F}"/>
          </ac:spMkLst>
        </pc:spChg>
        <pc:spChg chg="add mod">
          <ac:chgData name="Benade, Gerdus" userId="15349777-206e-4d7a-8365-52131a346f04" providerId="ADAL" clId="{4DF22055-9612-4AF6-B78A-866EBDAB335D}" dt="2022-09-15T05:33:48.783" v="15755" actId="1035"/>
          <ac:spMkLst>
            <pc:docMk/>
            <pc:sldMk cId="1341413447" sldId="379"/>
            <ac:spMk id="23" creationId="{CDD0E1B0-020D-4CBB-A481-F67BB0FF358A}"/>
          </ac:spMkLst>
        </pc:spChg>
        <pc:spChg chg="add mod">
          <ac:chgData name="Benade, Gerdus" userId="15349777-206e-4d7a-8365-52131a346f04" providerId="ADAL" clId="{4DF22055-9612-4AF6-B78A-866EBDAB335D}" dt="2022-09-15T05:33:48.783" v="15755" actId="1035"/>
          <ac:spMkLst>
            <pc:docMk/>
            <pc:sldMk cId="1341413447" sldId="379"/>
            <ac:spMk id="24" creationId="{9E864521-E310-42D4-AF96-E36C7C02A9C1}"/>
          </ac:spMkLst>
        </pc:spChg>
        <pc:graphicFrameChg chg="add mod">
          <ac:chgData name="Benade, Gerdus" userId="15349777-206e-4d7a-8365-52131a346f04" providerId="ADAL" clId="{4DF22055-9612-4AF6-B78A-866EBDAB335D}" dt="2022-09-15T05:33:48.783" v="15755" actId="1035"/>
          <ac:graphicFrameMkLst>
            <pc:docMk/>
            <pc:sldMk cId="1341413447" sldId="379"/>
            <ac:graphicFrameMk id="6" creationId="{B3A6E61C-C5FA-4E01-B8CB-96042A075DC8}"/>
          </ac:graphicFrameMkLst>
        </pc:graphicFrameChg>
        <pc:graphicFrameChg chg="add mod">
          <ac:chgData name="Benade, Gerdus" userId="15349777-206e-4d7a-8365-52131a346f04" providerId="ADAL" clId="{4DF22055-9612-4AF6-B78A-866EBDAB335D}" dt="2022-09-15T05:33:48.783" v="15755" actId="1035"/>
          <ac:graphicFrameMkLst>
            <pc:docMk/>
            <pc:sldMk cId="1341413447" sldId="379"/>
            <ac:graphicFrameMk id="9" creationId="{38247F20-2C4B-4FAC-AB36-4A6EA9902B06}"/>
          </ac:graphicFrameMkLst>
        </pc:graphicFrameChg>
        <pc:picChg chg="mod">
          <ac:chgData name="Benade, Gerdus" userId="15349777-206e-4d7a-8365-52131a346f04" providerId="ADAL" clId="{4DF22055-9612-4AF6-B78A-866EBDAB335D}" dt="2022-09-15T05:33:48.783" v="15755" actId="1035"/>
          <ac:picMkLst>
            <pc:docMk/>
            <pc:sldMk cId="1341413447" sldId="379"/>
            <ac:picMk id="7" creationId="{A24AC1BE-2F9D-4394-B2DD-9043A69E70DD}"/>
          </ac:picMkLst>
        </pc:picChg>
        <pc:picChg chg="mod">
          <ac:chgData name="Benade, Gerdus" userId="15349777-206e-4d7a-8365-52131a346f04" providerId="ADAL" clId="{4DF22055-9612-4AF6-B78A-866EBDAB335D}" dt="2022-09-15T05:33:48.783" v="15755" actId="1035"/>
          <ac:picMkLst>
            <pc:docMk/>
            <pc:sldMk cId="1341413447" sldId="379"/>
            <ac:picMk id="8" creationId="{3249BB99-5C06-4148-932D-1569F3683074}"/>
          </ac:picMkLst>
        </pc:picChg>
        <pc:picChg chg="add mod">
          <ac:chgData name="Benade, Gerdus" userId="15349777-206e-4d7a-8365-52131a346f04" providerId="ADAL" clId="{4DF22055-9612-4AF6-B78A-866EBDAB335D}" dt="2022-09-15T05:33:48.783" v="15755" actId="1035"/>
          <ac:picMkLst>
            <pc:docMk/>
            <pc:sldMk cId="1341413447" sldId="379"/>
            <ac:picMk id="10" creationId="{F722BFB1-4562-49B9-A30B-F1E9318CFD3B}"/>
          </ac:picMkLst>
        </pc:picChg>
        <pc:picChg chg="add mod">
          <ac:chgData name="Benade, Gerdus" userId="15349777-206e-4d7a-8365-52131a346f04" providerId="ADAL" clId="{4DF22055-9612-4AF6-B78A-866EBDAB335D}" dt="2022-09-15T05:33:48.783" v="15755" actId="1035"/>
          <ac:picMkLst>
            <pc:docMk/>
            <pc:sldMk cId="1341413447" sldId="379"/>
            <ac:picMk id="11" creationId="{527D1FE1-5AD6-455C-9A0F-C03392A14CE7}"/>
          </ac:picMkLst>
        </pc:picChg>
        <pc:picChg chg="add mod">
          <ac:chgData name="Benade, Gerdus" userId="15349777-206e-4d7a-8365-52131a346f04" providerId="ADAL" clId="{4DF22055-9612-4AF6-B78A-866EBDAB335D}" dt="2022-09-15T05:33:48.783" v="15755" actId="1035"/>
          <ac:picMkLst>
            <pc:docMk/>
            <pc:sldMk cId="1341413447" sldId="379"/>
            <ac:picMk id="13" creationId="{C5EB547E-F4F6-4AA7-B701-08765EB032EF}"/>
          </ac:picMkLst>
        </pc:picChg>
        <pc:picChg chg="add mod">
          <ac:chgData name="Benade, Gerdus" userId="15349777-206e-4d7a-8365-52131a346f04" providerId="ADAL" clId="{4DF22055-9612-4AF6-B78A-866EBDAB335D}" dt="2022-09-15T05:33:48.783" v="15755" actId="1035"/>
          <ac:picMkLst>
            <pc:docMk/>
            <pc:sldMk cId="1341413447" sldId="379"/>
            <ac:picMk id="18" creationId="{AD8B9285-298D-4FC0-A49D-01750675102B}"/>
          </ac:picMkLst>
        </pc:picChg>
      </pc:sldChg>
      <pc:sldChg chg="addSp delSp modSp add mod">
        <pc:chgData name="Benade, Gerdus" userId="15349777-206e-4d7a-8365-52131a346f04" providerId="ADAL" clId="{4DF22055-9612-4AF6-B78A-866EBDAB335D}" dt="2022-09-15T05:41:11.046" v="16026"/>
        <pc:sldMkLst>
          <pc:docMk/>
          <pc:sldMk cId="3315821378" sldId="380"/>
        </pc:sldMkLst>
        <pc:spChg chg="add mod">
          <ac:chgData name="Benade, Gerdus" userId="15349777-206e-4d7a-8365-52131a346f04" providerId="ADAL" clId="{4DF22055-9612-4AF6-B78A-866EBDAB335D}" dt="2022-09-15T05:34:45.574" v="15817" actId="1035"/>
          <ac:spMkLst>
            <pc:docMk/>
            <pc:sldMk cId="3315821378" sldId="380"/>
            <ac:spMk id="12" creationId="{0719291B-81D6-4674-B401-C9ED54EF3B4D}"/>
          </ac:spMkLst>
        </pc:spChg>
        <pc:spChg chg="add mod">
          <ac:chgData name="Benade, Gerdus" userId="15349777-206e-4d7a-8365-52131a346f04" providerId="ADAL" clId="{4DF22055-9612-4AF6-B78A-866EBDAB335D}" dt="2022-09-15T05:41:11.046" v="16026"/>
          <ac:spMkLst>
            <pc:docMk/>
            <pc:sldMk cId="3315821378" sldId="380"/>
            <ac:spMk id="19" creationId="{109E87AA-02C6-4004-B4DC-6E9522F3072F}"/>
          </ac:spMkLst>
        </pc:spChg>
        <pc:spChg chg="add mod">
          <ac:chgData name="Benade, Gerdus" userId="15349777-206e-4d7a-8365-52131a346f04" providerId="ADAL" clId="{4DF22055-9612-4AF6-B78A-866EBDAB335D}" dt="2022-09-15T05:41:11.046" v="16026"/>
          <ac:spMkLst>
            <pc:docMk/>
            <pc:sldMk cId="3315821378" sldId="380"/>
            <ac:spMk id="20" creationId="{3CAF03A1-2D23-42CC-AF7D-B7A788B57540}"/>
          </ac:spMkLst>
        </pc:spChg>
        <pc:spChg chg="add mod">
          <ac:chgData name="Benade, Gerdus" userId="15349777-206e-4d7a-8365-52131a346f04" providerId="ADAL" clId="{4DF22055-9612-4AF6-B78A-866EBDAB335D}" dt="2022-09-15T05:41:11.046" v="16026"/>
          <ac:spMkLst>
            <pc:docMk/>
            <pc:sldMk cId="3315821378" sldId="380"/>
            <ac:spMk id="21" creationId="{BAC2EDAF-6A28-4469-BA66-E94102E7E7F1}"/>
          </ac:spMkLst>
        </pc:spChg>
        <pc:spChg chg="add mod">
          <ac:chgData name="Benade, Gerdus" userId="15349777-206e-4d7a-8365-52131a346f04" providerId="ADAL" clId="{4DF22055-9612-4AF6-B78A-866EBDAB335D}" dt="2022-09-15T05:41:11.046" v="16026"/>
          <ac:spMkLst>
            <pc:docMk/>
            <pc:sldMk cId="3315821378" sldId="380"/>
            <ac:spMk id="22" creationId="{25FD367B-2ECA-4F7F-9DE1-E9AB63B49012}"/>
          </ac:spMkLst>
        </pc:spChg>
        <pc:graphicFrameChg chg="add del mod">
          <ac:chgData name="Benade, Gerdus" userId="15349777-206e-4d7a-8365-52131a346f04" providerId="ADAL" clId="{4DF22055-9612-4AF6-B78A-866EBDAB335D}" dt="2022-09-15T05:41:10.410" v="16025" actId="478"/>
          <ac:graphicFrameMkLst>
            <pc:docMk/>
            <pc:sldMk cId="3315821378" sldId="380"/>
            <ac:graphicFrameMk id="6" creationId="{F77EA93D-268F-4C42-BA41-75B9D1CBAD9D}"/>
          </ac:graphicFrameMkLst>
        </pc:graphicFrameChg>
        <pc:graphicFrameChg chg="add del mod">
          <ac:chgData name="Benade, Gerdus" userId="15349777-206e-4d7a-8365-52131a346f04" providerId="ADAL" clId="{4DF22055-9612-4AF6-B78A-866EBDAB335D}" dt="2022-09-15T05:41:10.410" v="16025" actId="478"/>
          <ac:graphicFrameMkLst>
            <pc:docMk/>
            <pc:sldMk cId="3315821378" sldId="380"/>
            <ac:graphicFrameMk id="9" creationId="{95FA5C6C-0C26-4CF0-B1D4-8777A0854941}"/>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5" creationId="{F6F32E64-F6A9-416C-A733-7BB47B3C7F85}"/>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6" creationId="{B0B432B5-81FA-47B3-A844-F9D6972A79B7}"/>
          </ac:graphicFrameMkLst>
        </pc:graphicFrameChg>
        <pc:picChg chg="add mod">
          <ac:chgData name="Benade, Gerdus" userId="15349777-206e-4d7a-8365-52131a346f04" providerId="ADAL" clId="{4DF22055-9612-4AF6-B78A-866EBDAB335D}" dt="2022-09-15T05:34:45.574" v="15817" actId="1035"/>
          <ac:picMkLst>
            <pc:docMk/>
            <pc:sldMk cId="3315821378" sldId="380"/>
            <ac:picMk id="10" creationId="{F8412E10-F930-4995-9BBB-1D7E89FF7138}"/>
          </ac:picMkLst>
        </pc:picChg>
        <pc:picChg chg="add mod">
          <ac:chgData name="Benade, Gerdus" userId="15349777-206e-4d7a-8365-52131a346f04" providerId="ADAL" clId="{4DF22055-9612-4AF6-B78A-866EBDAB335D}" dt="2022-09-15T05:34:45.574" v="15817" actId="1035"/>
          <ac:picMkLst>
            <pc:docMk/>
            <pc:sldMk cId="3315821378" sldId="380"/>
            <ac:picMk id="11" creationId="{C4DCE851-7FCC-442F-BECC-6528DC12EBC8}"/>
          </ac:picMkLst>
        </pc:picChg>
        <pc:picChg chg="add del mod">
          <ac:chgData name="Benade, Gerdus" userId="15349777-206e-4d7a-8365-52131a346f04" providerId="ADAL" clId="{4DF22055-9612-4AF6-B78A-866EBDAB335D}" dt="2022-09-15T05:41:10.410" v="16025" actId="478"/>
          <ac:picMkLst>
            <pc:docMk/>
            <pc:sldMk cId="3315821378" sldId="380"/>
            <ac:picMk id="13" creationId="{DC9D1668-A9C9-4940-B1B5-8703E4883368}"/>
          </ac:picMkLst>
        </pc:picChg>
        <pc:picChg chg="add del mod">
          <ac:chgData name="Benade, Gerdus" userId="15349777-206e-4d7a-8365-52131a346f04" providerId="ADAL" clId="{4DF22055-9612-4AF6-B78A-866EBDAB335D}" dt="2022-09-15T05:41:10.410" v="16025" actId="478"/>
          <ac:picMkLst>
            <pc:docMk/>
            <pc:sldMk cId="3315821378" sldId="380"/>
            <ac:picMk id="14" creationId="{B63EE09E-3F6A-4483-9B9C-053724C60F5E}"/>
          </ac:picMkLst>
        </pc:picChg>
        <pc:picChg chg="add mod">
          <ac:chgData name="Benade, Gerdus" userId="15349777-206e-4d7a-8365-52131a346f04" providerId="ADAL" clId="{4DF22055-9612-4AF6-B78A-866EBDAB335D}" dt="2022-09-15T05:41:11.046" v="16026"/>
          <ac:picMkLst>
            <pc:docMk/>
            <pc:sldMk cId="3315821378" sldId="380"/>
            <ac:picMk id="17" creationId="{611EB132-F70A-485F-B15A-956FCB65B46E}"/>
          </ac:picMkLst>
        </pc:picChg>
        <pc:picChg chg="add mod">
          <ac:chgData name="Benade, Gerdus" userId="15349777-206e-4d7a-8365-52131a346f04" providerId="ADAL" clId="{4DF22055-9612-4AF6-B78A-866EBDAB335D}" dt="2022-09-15T05:41:11.046" v="16026"/>
          <ac:picMkLst>
            <pc:docMk/>
            <pc:sldMk cId="3315821378" sldId="380"/>
            <ac:picMk id="18" creationId="{E4AD8B96-B853-4A78-BECC-8CA8A0F3DB26}"/>
          </ac:picMkLst>
        </pc:picChg>
      </pc:sldChg>
      <pc:sldChg chg="addSp delSp modSp add mod">
        <pc:chgData name="Benade, Gerdus" userId="15349777-206e-4d7a-8365-52131a346f04" providerId="ADAL" clId="{4DF22055-9612-4AF6-B78A-866EBDAB335D}" dt="2022-09-15T05:40:37.702" v="16024"/>
        <pc:sldMkLst>
          <pc:docMk/>
          <pc:sldMk cId="436068888" sldId="381"/>
        </pc:sldMkLst>
        <pc:spChg chg="add mod">
          <ac:chgData name="Benade, Gerdus" userId="15349777-206e-4d7a-8365-52131a346f04" providerId="ADAL" clId="{4DF22055-9612-4AF6-B78A-866EBDAB335D}" dt="2022-09-15T05:35:14.676" v="15876" actId="1035"/>
          <ac:spMkLst>
            <pc:docMk/>
            <pc:sldMk cId="436068888" sldId="381"/>
            <ac:spMk id="12" creationId="{1BAC35C7-FED5-4D32-998C-EA41A81C28F1}"/>
          </ac:spMkLst>
        </pc:spChg>
        <pc:spChg chg="add mod">
          <ac:chgData name="Benade, Gerdus" userId="15349777-206e-4d7a-8365-52131a346f04" providerId="ADAL" clId="{4DF22055-9612-4AF6-B78A-866EBDAB335D}" dt="2022-09-15T05:35:14.676" v="15876" actId="1035"/>
          <ac:spMkLst>
            <pc:docMk/>
            <pc:sldMk cId="436068888" sldId="381"/>
            <ac:spMk id="14" creationId="{DB6BCF4D-AFC0-4BE6-AC4C-97823339D0B9}"/>
          </ac:spMkLst>
        </pc:spChg>
        <pc:spChg chg="add mod">
          <ac:chgData name="Benade, Gerdus" userId="15349777-206e-4d7a-8365-52131a346f04" providerId="ADAL" clId="{4DF22055-9612-4AF6-B78A-866EBDAB335D}" dt="2022-09-15T05:35:14.676" v="15876" actId="1035"/>
          <ac:spMkLst>
            <pc:docMk/>
            <pc:sldMk cId="436068888" sldId="381"/>
            <ac:spMk id="15" creationId="{6BDD4A88-E330-452F-9B93-D1C626B9357D}"/>
          </ac:spMkLst>
        </pc:spChg>
        <pc:spChg chg="add mod">
          <ac:chgData name="Benade, Gerdus" userId="15349777-206e-4d7a-8365-52131a346f04" providerId="ADAL" clId="{4DF22055-9612-4AF6-B78A-866EBDAB335D}" dt="2022-09-15T05:35:14.676" v="15876" actId="1035"/>
          <ac:spMkLst>
            <pc:docMk/>
            <pc:sldMk cId="436068888" sldId="381"/>
            <ac:spMk id="16" creationId="{3FC56486-0470-4EC0-9448-BFF4D1EA0950}"/>
          </ac:spMkLst>
        </pc:spChg>
        <pc:spChg chg="add mod">
          <ac:chgData name="Benade, Gerdus" userId="15349777-206e-4d7a-8365-52131a346f04" providerId="ADAL" clId="{4DF22055-9612-4AF6-B78A-866EBDAB335D}" dt="2022-09-15T05:35:14.676" v="15876" actId="1035"/>
          <ac:spMkLst>
            <pc:docMk/>
            <pc:sldMk cId="436068888" sldId="381"/>
            <ac:spMk id="17" creationId="{DCF0477F-D9F5-400B-83AF-52E1E10E4F54}"/>
          </ac:spMkLst>
        </pc:spChg>
        <pc:spChg chg="add del mod">
          <ac:chgData name="Benade, Gerdus" userId="15349777-206e-4d7a-8365-52131a346f04" providerId="ADAL" clId="{4DF22055-9612-4AF6-B78A-866EBDAB335D}" dt="2022-09-15T05:40:27.019" v="16022" actId="21"/>
          <ac:spMkLst>
            <pc:docMk/>
            <pc:sldMk cId="436068888" sldId="381"/>
            <ac:spMk id="24" creationId="{34515CCF-B9BE-4296-A5F5-DAFAF8972A3C}"/>
          </ac:spMkLst>
        </pc:spChg>
        <pc:spChg chg="add del mod">
          <ac:chgData name="Benade, Gerdus" userId="15349777-206e-4d7a-8365-52131a346f04" providerId="ADAL" clId="{4DF22055-9612-4AF6-B78A-866EBDAB335D}" dt="2022-09-15T05:40:27.019" v="16022" actId="21"/>
          <ac:spMkLst>
            <pc:docMk/>
            <pc:sldMk cId="436068888" sldId="381"/>
            <ac:spMk id="25" creationId="{C8DAA404-1865-4864-A36E-7A580BDAD890}"/>
          </ac:spMkLst>
        </pc:spChg>
        <pc:spChg chg="add del mod">
          <ac:chgData name="Benade, Gerdus" userId="15349777-206e-4d7a-8365-52131a346f04" providerId="ADAL" clId="{4DF22055-9612-4AF6-B78A-866EBDAB335D}" dt="2022-09-15T05:40:27.019" v="16022" actId="21"/>
          <ac:spMkLst>
            <pc:docMk/>
            <pc:sldMk cId="436068888" sldId="381"/>
            <ac:spMk id="26" creationId="{42801B37-F652-4BEC-BC8B-30D746BD606A}"/>
          </ac:spMkLst>
        </pc:spChg>
        <pc:spChg chg="add del mod">
          <ac:chgData name="Benade, Gerdus" userId="15349777-206e-4d7a-8365-52131a346f04" providerId="ADAL" clId="{4DF22055-9612-4AF6-B78A-866EBDAB335D}" dt="2022-09-15T05:40:27.019" v="16022" actId="21"/>
          <ac:spMkLst>
            <pc:docMk/>
            <pc:sldMk cId="436068888" sldId="381"/>
            <ac:spMk id="27" creationId="{4490BACD-1F14-44FD-B4C1-AF53322F5660}"/>
          </ac:spMkLst>
        </pc:spChg>
        <pc:spChg chg="add mod">
          <ac:chgData name="Benade, Gerdus" userId="15349777-206e-4d7a-8365-52131a346f04" providerId="ADAL" clId="{4DF22055-9612-4AF6-B78A-866EBDAB335D}" dt="2022-09-15T05:40:37.702" v="16024"/>
          <ac:spMkLst>
            <pc:docMk/>
            <pc:sldMk cId="436068888" sldId="381"/>
            <ac:spMk id="32" creationId="{FCA30883-FF3B-4C7F-9915-B2C07126D8FE}"/>
          </ac:spMkLst>
        </pc:spChg>
        <pc:spChg chg="add mod">
          <ac:chgData name="Benade, Gerdus" userId="15349777-206e-4d7a-8365-52131a346f04" providerId="ADAL" clId="{4DF22055-9612-4AF6-B78A-866EBDAB335D}" dt="2022-09-15T05:40:37.702" v="16024"/>
          <ac:spMkLst>
            <pc:docMk/>
            <pc:sldMk cId="436068888" sldId="381"/>
            <ac:spMk id="33" creationId="{2D115A3F-1AB7-4DD2-A0A0-5EC4CC7A74F9}"/>
          </ac:spMkLst>
        </pc:spChg>
        <pc:spChg chg="add mod">
          <ac:chgData name="Benade, Gerdus" userId="15349777-206e-4d7a-8365-52131a346f04" providerId="ADAL" clId="{4DF22055-9612-4AF6-B78A-866EBDAB335D}" dt="2022-09-15T05:40:37.702" v="16024"/>
          <ac:spMkLst>
            <pc:docMk/>
            <pc:sldMk cId="436068888" sldId="381"/>
            <ac:spMk id="34" creationId="{1C680053-6DED-4C6E-8073-EB45AFEC4F8D}"/>
          </ac:spMkLst>
        </pc:spChg>
        <pc:spChg chg="add mod">
          <ac:chgData name="Benade, Gerdus" userId="15349777-206e-4d7a-8365-52131a346f04" providerId="ADAL" clId="{4DF22055-9612-4AF6-B78A-866EBDAB335D}" dt="2022-09-15T05:40:37.702" v="16024"/>
          <ac:spMkLst>
            <pc:docMk/>
            <pc:sldMk cId="436068888" sldId="381"/>
            <ac:spMk id="35" creationId="{C05A1D79-54BC-4A75-8B76-D87889721403}"/>
          </ac:spMkLst>
        </pc:spChg>
        <pc:graphicFrameChg chg="add del mod">
          <ac:chgData name="Benade, Gerdus" userId="15349777-206e-4d7a-8365-52131a346f04" providerId="ADAL" clId="{4DF22055-9612-4AF6-B78A-866EBDAB335D}" dt="2022-09-15T05:40:36.920" v="16023" actId="478"/>
          <ac:graphicFrameMkLst>
            <pc:docMk/>
            <pc:sldMk cId="436068888" sldId="381"/>
            <ac:graphicFrameMk id="6" creationId="{26722712-5047-465D-B49B-E68E06A05FD2}"/>
          </ac:graphicFrameMkLst>
        </pc:graphicFrameChg>
        <pc:graphicFrameChg chg="add del mod">
          <ac:chgData name="Benade, Gerdus" userId="15349777-206e-4d7a-8365-52131a346f04" providerId="ADAL" clId="{4DF22055-9612-4AF6-B78A-866EBDAB335D}" dt="2022-09-15T05:40:36.920" v="16023" actId="478"/>
          <ac:graphicFrameMkLst>
            <pc:docMk/>
            <pc:sldMk cId="436068888" sldId="381"/>
            <ac:graphicFrameMk id="9" creationId="{EA6E4CD4-3AF0-4DE2-B86C-1644DB16F109}"/>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0" creationId="{38EA7689-579A-478F-95DF-1836988189B6}"/>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1" creationId="{8B44CA12-E1EE-4606-9FB9-C1643C3AFFC2}"/>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8" creationId="{A495B0BB-125E-4167-9EB0-16FB4C32862C}"/>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9" creationId="{CBF5B961-F1CE-49B6-B152-3E4B253A2BAF}"/>
          </ac:graphicFrameMkLst>
        </pc:graphicFrameChg>
        <pc:picChg chg="add mod">
          <ac:chgData name="Benade, Gerdus" userId="15349777-206e-4d7a-8365-52131a346f04" providerId="ADAL" clId="{4DF22055-9612-4AF6-B78A-866EBDAB335D}" dt="2022-09-15T05:35:14.676" v="15876" actId="1035"/>
          <ac:picMkLst>
            <pc:docMk/>
            <pc:sldMk cId="436068888" sldId="381"/>
            <ac:picMk id="10" creationId="{C753C286-8FA3-49E2-93AA-DF972E3152D6}"/>
          </ac:picMkLst>
        </pc:picChg>
        <pc:picChg chg="add mod">
          <ac:chgData name="Benade, Gerdus" userId="15349777-206e-4d7a-8365-52131a346f04" providerId="ADAL" clId="{4DF22055-9612-4AF6-B78A-866EBDAB335D}" dt="2022-09-15T05:35:14.676" v="15876" actId="1035"/>
          <ac:picMkLst>
            <pc:docMk/>
            <pc:sldMk cId="436068888" sldId="381"/>
            <ac:picMk id="11" creationId="{B11B7E2F-3070-4E41-82FA-7E40A662B023}"/>
          </ac:picMkLst>
        </pc:picChg>
        <pc:picChg chg="add del mod">
          <ac:chgData name="Benade, Gerdus" userId="15349777-206e-4d7a-8365-52131a346f04" providerId="ADAL" clId="{4DF22055-9612-4AF6-B78A-866EBDAB335D}" dt="2022-09-15T05:40:36.920" v="16023" actId="478"/>
          <ac:picMkLst>
            <pc:docMk/>
            <pc:sldMk cId="436068888" sldId="381"/>
            <ac:picMk id="13" creationId="{AC0C6008-CBA1-427F-9DFE-8C2132C4BF01}"/>
          </ac:picMkLst>
        </pc:picChg>
        <pc:picChg chg="add mod">
          <ac:chgData name="Benade, Gerdus" userId="15349777-206e-4d7a-8365-52131a346f04" providerId="ADAL" clId="{4DF22055-9612-4AF6-B78A-866EBDAB335D}" dt="2022-09-15T05:35:14.676" v="15876" actId="1035"/>
          <ac:picMkLst>
            <pc:docMk/>
            <pc:sldMk cId="436068888" sldId="381"/>
            <ac:picMk id="18" creationId="{FF372432-2E08-4F7E-9606-32DA84B1D34F}"/>
          </ac:picMkLst>
        </pc:picChg>
        <pc:picChg chg="add del mod">
          <ac:chgData name="Benade, Gerdus" userId="15349777-206e-4d7a-8365-52131a346f04" providerId="ADAL" clId="{4DF22055-9612-4AF6-B78A-866EBDAB335D}" dt="2022-09-15T05:40:36.920" v="16023" actId="478"/>
          <ac:picMkLst>
            <pc:docMk/>
            <pc:sldMk cId="436068888" sldId="381"/>
            <ac:picMk id="19" creationId="{1ACC6A56-1F4F-45D9-9280-C27F5716C6A5}"/>
          </ac:picMkLst>
        </pc:picChg>
        <pc:picChg chg="add del mod">
          <ac:chgData name="Benade, Gerdus" userId="15349777-206e-4d7a-8365-52131a346f04" providerId="ADAL" clId="{4DF22055-9612-4AF6-B78A-866EBDAB335D}" dt="2022-09-15T05:40:27.019" v="16022" actId="21"/>
          <ac:picMkLst>
            <pc:docMk/>
            <pc:sldMk cId="436068888" sldId="381"/>
            <ac:picMk id="22" creationId="{89532534-11D3-4C26-9DC2-8F41362C279A}"/>
          </ac:picMkLst>
        </pc:picChg>
        <pc:picChg chg="add del mod">
          <ac:chgData name="Benade, Gerdus" userId="15349777-206e-4d7a-8365-52131a346f04" providerId="ADAL" clId="{4DF22055-9612-4AF6-B78A-866EBDAB335D}" dt="2022-09-15T05:40:27.019" v="16022" actId="21"/>
          <ac:picMkLst>
            <pc:docMk/>
            <pc:sldMk cId="436068888" sldId="381"/>
            <ac:picMk id="23" creationId="{D6479FDB-926A-4BC5-954B-C03E8672C9E6}"/>
          </ac:picMkLst>
        </pc:picChg>
        <pc:picChg chg="add mod">
          <ac:chgData name="Benade, Gerdus" userId="15349777-206e-4d7a-8365-52131a346f04" providerId="ADAL" clId="{4DF22055-9612-4AF6-B78A-866EBDAB335D}" dt="2022-09-15T05:40:37.702" v="16024"/>
          <ac:picMkLst>
            <pc:docMk/>
            <pc:sldMk cId="436068888" sldId="381"/>
            <ac:picMk id="30" creationId="{8B1EBFD3-C18B-4C7B-A523-AC7F4BDD48DD}"/>
          </ac:picMkLst>
        </pc:picChg>
        <pc:picChg chg="add mod">
          <ac:chgData name="Benade, Gerdus" userId="15349777-206e-4d7a-8365-52131a346f04" providerId="ADAL" clId="{4DF22055-9612-4AF6-B78A-866EBDAB335D}" dt="2022-09-15T05:40:37.702" v="16024"/>
          <ac:picMkLst>
            <pc:docMk/>
            <pc:sldMk cId="436068888" sldId="381"/>
            <ac:picMk id="31" creationId="{0B85ECE7-BFB6-4371-A616-9876486F5F1E}"/>
          </ac:picMkLst>
        </pc:picChg>
      </pc:sldChg>
      <pc:sldChg chg="addSp modSp add mod modAnim modNotesTx">
        <pc:chgData name="Benade, Gerdus" userId="15349777-206e-4d7a-8365-52131a346f04" providerId="ADAL" clId="{4DF22055-9612-4AF6-B78A-866EBDAB335D}" dt="2022-09-15T15:18:24.751" v="17723" actId="20577"/>
        <pc:sldMkLst>
          <pc:docMk/>
          <pc:sldMk cId="1421240165" sldId="382"/>
        </pc:sldMkLst>
        <pc:spChg chg="add mod">
          <ac:chgData name="Benade, Gerdus" userId="15349777-206e-4d7a-8365-52131a346f04" providerId="ADAL" clId="{4DF22055-9612-4AF6-B78A-866EBDAB335D}" dt="2022-09-15T05:36:05.781" v="15941" actId="1035"/>
          <ac:spMkLst>
            <pc:docMk/>
            <pc:sldMk cId="1421240165" sldId="382"/>
            <ac:spMk id="12" creationId="{0F9314D2-2F36-43F2-9ACF-11C7B4114D8F}"/>
          </ac:spMkLst>
        </pc:spChg>
        <pc:spChg chg="add mod">
          <ac:chgData name="Benade, Gerdus" userId="15349777-206e-4d7a-8365-52131a346f04" providerId="ADAL" clId="{4DF22055-9612-4AF6-B78A-866EBDAB335D}" dt="2022-09-15T05:36:05.781" v="15941" actId="1035"/>
          <ac:spMkLst>
            <pc:docMk/>
            <pc:sldMk cId="1421240165" sldId="382"/>
            <ac:spMk id="16" creationId="{F1B26D6D-2051-4E68-830C-978C86B20D63}"/>
          </ac:spMkLst>
        </pc:spChg>
        <pc:spChg chg="add mod">
          <ac:chgData name="Benade, Gerdus" userId="15349777-206e-4d7a-8365-52131a346f04" providerId="ADAL" clId="{4DF22055-9612-4AF6-B78A-866EBDAB335D}" dt="2022-09-15T05:36:05.781" v="15941" actId="1035"/>
          <ac:spMkLst>
            <pc:docMk/>
            <pc:sldMk cId="1421240165" sldId="382"/>
            <ac:spMk id="17" creationId="{411BC0F9-DDF1-441B-976F-5AC8B5071830}"/>
          </ac:spMkLst>
        </pc:spChg>
        <pc:spChg chg="add mod">
          <ac:chgData name="Benade, Gerdus" userId="15349777-206e-4d7a-8365-52131a346f04" providerId="ADAL" clId="{4DF22055-9612-4AF6-B78A-866EBDAB335D}" dt="2022-09-15T05:36:05.781" v="15941" actId="1035"/>
          <ac:spMkLst>
            <pc:docMk/>
            <pc:sldMk cId="1421240165" sldId="382"/>
            <ac:spMk id="18" creationId="{9DCEECCA-E900-47D5-8616-C903967F78B5}"/>
          </ac:spMkLst>
        </pc:spChg>
        <pc:spChg chg="add mod">
          <ac:chgData name="Benade, Gerdus" userId="15349777-206e-4d7a-8365-52131a346f04" providerId="ADAL" clId="{4DF22055-9612-4AF6-B78A-866EBDAB335D}" dt="2022-09-15T05:36:05.781" v="15941" actId="1035"/>
          <ac:spMkLst>
            <pc:docMk/>
            <pc:sldMk cId="1421240165" sldId="382"/>
            <ac:spMk id="19" creationId="{A5DD9BB9-D11B-4CE4-9D51-30E6B4432940}"/>
          </ac:spMkLst>
        </pc:spChg>
        <pc:spChg chg="add mod">
          <ac:chgData name="Benade, Gerdus" userId="15349777-206e-4d7a-8365-52131a346f04" providerId="ADAL" clId="{4DF22055-9612-4AF6-B78A-866EBDAB335D}" dt="2022-09-15T05:36:05.781" v="15941" actId="1035"/>
          <ac:spMkLst>
            <pc:docMk/>
            <pc:sldMk cId="1421240165" sldId="382"/>
            <ac:spMk id="20" creationId="{069FDDD1-0FB2-4410-80C2-20AC0A4D5332}"/>
          </ac:spMkLst>
        </pc:spChg>
        <pc:spChg chg="add mod">
          <ac:chgData name="Benade, Gerdus" userId="15349777-206e-4d7a-8365-52131a346f04" providerId="ADAL" clId="{4DF22055-9612-4AF6-B78A-866EBDAB335D}" dt="2022-09-15T05:36:05.781" v="15941" actId="1035"/>
          <ac:spMkLst>
            <pc:docMk/>
            <pc:sldMk cId="1421240165" sldId="382"/>
            <ac:spMk id="21" creationId="{54D9E40A-080B-4F9D-9146-C01C70A5A921}"/>
          </ac:spMkLst>
        </pc:spChg>
        <pc:spChg chg="add mod">
          <ac:chgData name="Benade, Gerdus" userId="15349777-206e-4d7a-8365-52131a346f04" providerId="ADAL" clId="{4DF22055-9612-4AF6-B78A-866EBDAB335D}" dt="2022-09-15T05:36:05.781" v="15941" actId="1035"/>
          <ac:spMkLst>
            <pc:docMk/>
            <pc:sldMk cId="1421240165" sldId="382"/>
            <ac:spMk id="22" creationId="{BC5E2B3D-D987-449B-935D-E5DE06CCE30C}"/>
          </ac:spMkLst>
        </pc:spChg>
        <pc:spChg chg="add mod">
          <ac:chgData name="Benade, Gerdus" userId="15349777-206e-4d7a-8365-52131a346f04" providerId="ADAL" clId="{4DF22055-9612-4AF6-B78A-866EBDAB335D}" dt="2022-09-15T05:36:05.781" v="15941" actId="1035"/>
          <ac:spMkLst>
            <pc:docMk/>
            <pc:sldMk cId="1421240165" sldId="382"/>
            <ac:spMk id="23" creationId="{B8BED64A-83D6-4FD3-B288-3E55C9BAC301}"/>
          </ac:spMkLst>
        </pc:spChg>
        <pc:spChg chg="add mod">
          <ac:chgData name="Benade, Gerdus" userId="15349777-206e-4d7a-8365-52131a346f04" providerId="ADAL" clId="{4DF22055-9612-4AF6-B78A-866EBDAB335D}" dt="2022-09-15T05:36:05.781" v="15941" actId="1035"/>
          <ac:spMkLst>
            <pc:docMk/>
            <pc:sldMk cId="1421240165" sldId="382"/>
            <ac:spMk id="24" creationId="{52766792-E7F1-46DA-9E63-5809AC507EC9}"/>
          </ac:spMkLst>
        </pc:spChg>
        <pc:spChg chg="add mod">
          <ac:chgData name="Benade, Gerdus" userId="15349777-206e-4d7a-8365-52131a346f04" providerId="ADAL" clId="{4DF22055-9612-4AF6-B78A-866EBDAB335D}" dt="2022-09-15T05:36:05.781" v="15941" actId="1035"/>
          <ac:spMkLst>
            <pc:docMk/>
            <pc:sldMk cId="1421240165" sldId="382"/>
            <ac:spMk id="25" creationId="{65D4EAE8-16F2-454C-BDDA-97C1DA243EC0}"/>
          </ac:spMkLst>
        </pc:spChg>
        <pc:spChg chg="add mod">
          <ac:chgData name="Benade, Gerdus" userId="15349777-206e-4d7a-8365-52131a346f04" providerId="ADAL" clId="{4DF22055-9612-4AF6-B78A-866EBDAB335D}" dt="2022-09-15T05:41:39.127" v="16031" actId="20577"/>
          <ac:spMkLst>
            <pc:docMk/>
            <pc:sldMk cId="1421240165" sldId="382"/>
            <ac:spMk id="26" creationId="{BEFD251F-61DA-4ECD-B444-E073F8F076BE}"/>
          </ac:spMkLst>
        </pc:spChg>
        <pc:spChg chg="add mod">
          <ac:chgData name="Benade, Gerdus" userId="15349777-206e-4d7a-8365-52131a346f04" providerId="ADAL" clId="{4DF22055-9612-4AF6-B78A-866EBDAB335D}" dt="2022-09-15T05:36:52.438" v="15946" actId="1076"/>
          <ac:spMkLst>
            <pc:docMk/>
            <pc:sldMk cId="1421240165" sldId="382"/>
            <ac:spMk id="27" creationId="{8D139523-1EE1-43D9-B484-2C89A348D6AB}"/>
          </ac:spMkLst>
        </pc:spChg>
        <pc:spChg chg="add mod">
          <ac:chgData name="Benade, Gerdus" userId="15349777-206e-4d7a-8365-52131a346f04" providerId="ADAL" clId="{4DF22055-9612-4AF6-B78A-866EBDAB335D}" dt="2022-09-15T05:36:38.301" v="15944" actId="1076"/>
          <ac:spMkLst>
            <pc:docMk/>
            <pc:sldMk cId="1421240165" sldId="382"/>
            <ac:spMk id="28" creationId="{0FDE423F-FB75-4C52-AF72-BE6CA4ABBF49}"/>
          </ac:spMkLst>
        </pc:spChg>
        <pc:graphicFrameChg chg="add mod">
          <ac:chgData name="Benade, Gerdus" userId="15349777-206e-4d7a-8365-52131a346f04" providerId="ADAL" clId="{4DF22055-9612-4AF6-B78A-866EBDAB335D}" dt="2022-09-15T05:36:05.781" v="15941" actId="1035"/>
          <ac:graphicFrameMkLst>
            <pc:docMk/>
            <pc:sldMk cId="1421240165" sldId="382"/>
            <ac:graphicFrameMk id="6" creationId="{8151E792-DB4A-4657-A451-34E18428B9D3}"/>
          </ac:graphicFrameMkLst>
        </pc:graphicFrameChg>
        <pc:graphicFrameChg chg="add mod">
          <ac:chgData name="Benade, Gerdus" userId="15349777-206e-4d7a-8365-52131a346f04" providerId="ADAL" clId="{4DF22055-9612-4AF6-B78A-866EBDAB335D}" dt="2022-09-15T05:36:05.781" v="15941" actId="1035"/>
          <ac:graphicFrameMkLst>
            <pc:docMk/>
            <pc:sldMk cId="1421240165" sldId="382"/>
            <ac:graphicFrameMk id="9" creationId="{F6A4641E-CC52-4C82-A627-6DA32C4579F9}"/>
          </ac:graphicFrameMkLst>
        </pc:graphicFrameChg>
        <pc:picChg chg="add mod">
          <ac:chgData name="Benade, Gerdus" userId="15349777-206e-4d7a-8365-52131a346f04" providerId="ADAL" clId="{4DF22055-9612-4AF6-B78A-866EBDAB335D}" dt="2022-09-15T05:36:05.781" v="15941" actId="1035"/>
          <ac:picMkLst>
            <pc:docMk/>
            <pc:sldMk cId="1421240165" sldId="382"/>
            <ac:picMk id="10" creationId="{10E51CD6-BF20-4528-A0E4-E6DB1FFEA464}"/>
          </ac:picMkLst>
        </pc:picChg>
        <pc:picChg chg="add mod">
          <ac:chgData name="Benade, Gerdus" userId="15349777-206e-4d7a-8365-52131a346f04" providerId="ADAL" clId="{4DF22055-9612-4AF6-B78A-866EBDAB335D}" dt="2022-09-15T05:36:05.781" v="15941" actId="1035"/>
          <ac:picMkLst>
            <pc:docMk/>
            <pc:sldMk cId="1421240165" sldId="382"/>
            <ac:picMk id="11" creationId="{590C795B-B626-4182-B10F-1C124B31DB82}"/>
          </ac:picMkLst>
        </pc:picChg>
        <pc:picChg chg="add mod">
          <ac:chgData name="Benade, Gerdus" userId="15349777-206e-4d7a-8365-52131a346f04" providerId="ADAL" clId="{4DF22055-9612-4AF6-B78A-866EBDAB335D}" dt="2022-09-15T05:36:05.781" v="15941" actId="1035"/>
          <ac:picMkLst>
            <pc:docMk/>
            <pc:sldMk cId="1421240165" sldId="382"/>
            <ac:picMk id="13" creationId="{7447DC33-9C65-4D93-99B7-F0E1B661860D}"/>
          </ac:picMkLst>
        </pc:picChg>
        <pc:picChg chg="add mod">
          <ac:chgData name="Benade, Gerdus" userId="15349777-206e-4d7a-8365-52131a346f04" providerId="ADAL" clId="{4DF22055-9612-4AF6-B78A-866EBDAB335D}" dt="2022-09-15T05:36:05.781" v="15941" actId="1035"/>
          <ac:picMkLst>
            <pc:docMk/>
            <pc:sldMk cId="1421240165" sldId="382"/>
            <ac:picMk id="14" creationId="{573098F2-4183-4EC9-9C88-2E07570030D0}"/>
          </ac:picMkLst>
        </pc:picChg>
        <pc:picChg chg="add mod">
          <ac:chgData name="Benade, Gerdus" userId="15349777-206e-4d7a-8365-52131a346f04" providerId="ADAL" clId="{4DF22055-9612-4AF6-B78A-866EBDAB335D}" dt="2022-09-15T05:36:05.781" v="15941" actId="1035"/>
          <ac:picMkLst>
            <pc:docMk/>
            <pc:sldMk cId="1421240165" sldId="382"/>
            <ac:picMk id="15" creationId="{A920D26D-FA8E-4B33-B640-1CA729BA064F}"/>
          </ac:picMkLst>
        </pc:picChg>
      </pc:sldChg>
      <pc:sldChg chg="add mod modShow">
        <pc:chgData name="Benade, Gerdus" userId="15349777-206e-4d7a-8365-52131a346f04" providerId="ADAL" clId="{4DF22055-9612-4AF6-B78A-866EBDAB335D}" dt="2022-09-15T05:37:11.513" v="15947" actId="729"/>
        <pc:sldMkLst>
          <pc:docMk/>
          <pc:sldMk cId="3781701921" sldId="383"/>
        </pc:sldMkLst>
      </pc:sldChg>
      <pc:sldMasterChg chg="modSldLayout">
        <pc:chgData name="Benade, Gerdus" userId="15349777-206e-4d7a-8365-52131a346f04" providerId="ADAL" clId="{4DF22055-9612-4AF6-B78A-866EBDAB335D}" dt="2022-09-13T02:29:02.860" v="2830" actId="14100"/>
        <pc:sldMasterMkLst>
          <pc:docMk/>
          <pc:sldMasterMk cId="4177908053" sldId="2147483648"/>
        </pc:sldMasterMkLst>
        <pc:sldLayoutChg chg="modSp mod">
          <pc:chgData name="Benade, Gerdus" userId="15349777-206e-4d7a-8365-52131a346f04" providerId="ADAL" clId="{4DF22055-9612-4AF6-B78A-866EBDAB335D}" dt="2022-09-13T02:29:02.860" v="2830" actId="14100"/>
          <pc:sldLayoutMkLst>
            <pc:docMk/>
            <pc:sldMasterMk cId="4177908053" sldId="2147483648"/>
            <pc:sldLayoutMk cId="2509212548" sldId="2147483650"/>
          </pc:sldLayoutMkLst>
          <pc:spChg chg="mod">
            <ac:chgData name="Benade, Gerdus" userId="15349777-206e-4d7a-8365-52131a346f04" providerId="ADAL" clId="{4DF22055-9612-4AF6-B78A-866EBDAB335D}" dt="2022-09-13T02:28:58.843" v="2829" actId="14100"/>
            <ac:spMkLst>
              <pc:docMk/>
              <pc:sldMasterMk cId="4177908053" sldId="2147483648"/>
              <pc:sldLayoutMk cId="2509212548" sldId="2147483650"/>
              <ac:spMk id="2" creationId="{00000000-0000-0000-0000-000000000000}"/>
            </ac:spMkLst>
          </pc:spChg>
          <pc:spChg chg="mod">
            <ac:chgData name="Benade, Gerdus" userId="15349777-206e-4d7a-8365-52131a346f04" providerId="ADAL" clId="{4DF22055-9612-4AF6-B78A-866EBDAB335D}" dt="2022-09-13T02:29:02.860" v="2830" actId="14100"/>
            <ac:spMkLst>
              <pc:docMk/>
              <pc:sldMasterMk cId="4177908053" sldId="2147483648"/>
              <pc:sldLayoutMk cId="2509212548" sldId="2147483650"/>
              <ac:spMk id="3" creationId="{00000000-0000-0000-0000-000000000000}"/>
            </ac:spMkLst>
          </pc:spChg>
        </pc:sldLayoutChg>
      </pc:sldMasterChg>
    </pc:docChg>
  </pc:docChgLst>
  <pc:docChgLst>
    <pc:chgData name="Benade, Gerdus" userId="15349777-206e-4d7a-8365-52131a346f04" providerId="ADAL" clId="{BF04C441-5E36-41DB-BFAA-FE6B6E43B31D}"/>
    <pc:docChg chg="undo custSel addSld delSld modSld sldOrd">
      <pc:chgData name="Benade, Gerdus" userId="15349777-206e-4d7a-8365-52131a346f04" providerId="ADAL" clId="{BF04C441-5E36-41DB-BFAA-FE6B6E43B31D}" dt="2023-06-10T17:54:56.709" v="2745" actId="255"/>
      <pc:docMkLst>
        <pc:docMk/>
      </pc:docMkLst>
      <pc:sldChg chg="addSp modSp del mod modShow">
        <pc:chgData name="Benade, Gerdus" userId="15349777-206e-4d7a-8365-52131a346f04" providerId="ADAL" clId="{BF04C441-5E36-41DB-BFAA-FE6B6E43B31D}" dt="2023-06-09T18:58:55.397" v="1636" actId="2696"/>
        <pc:sldMkLst>
          <pc:docMk/>
          <pc:sldMk cId="3149689171" sldId="385"/>
        </pc:sldMkLst>
        <pc:cxnChg chg="add mod">
          <ac:chgData name="Benade, Gerdus" userId="15349777-206e-4d7a-8365-52131a346f04" providerId="ADAL" clId="{BF04C441-5E36-41DB-BFAA-FE6B6E43B31D}" dt="2023-06-09T17:06:36.736" v="3"/>
          <ac:cxnSpMkLst>
            <pc:docMk/>
            <pc:sldMk cId="3149689171" sldId="385"/>
            <ac:cxnSpMk id="5" creationId="{875087CC-AFBA-7CC3-619E-7AFDD0E5B236}"/>
          </ac:cxnSpMkLst>
        </pc:cxnChg>
      </pc:sldChg>
      <pc:sldChg chg="delSp add mod modShow">
        <pc:chgData name="Benade, Gerdus" userId="15349777-206e-4d7a-8365-52131a346f04" providerId="ADAL" clId="{BF04C441-5E36-41DB-BFAA-FE6B6E43B31D}" dt="2023-06-09T18:59:14.030" v="1640" actId="729"/>
        <pc:sldMkLst>
          <pc:docMk/>
          <pc:sldMk cId="3599201790" sldId="385"/>
        </pc:sldMkLst>
        <pc:cxnChg chg="del">
          <ac:chgData name="Benade, Gerdus" userId="15349777-206e-4d7a-8365-52131a346f04" providerId="ADAL" clId="{BF04C441-5E36-41DB-BFAA-FE6B6E43B31D}" dt="2023-06-09T18:59:04.454" v="1638" actId="478"/>
          <ac:cxnSpMkLst>
            <pc:docMk/>
            <pc:sldMk cId="3599201790" sldId="385"/>
            <ac:cxnSpMk id="5" creationId="{875087CC-AFBA-7CC3-619E-7AFDD0E5B236}"/>
          </ac:cxnSpMkLst>
        </pc:cxnChg>
      </pc:sldChg>
      <pc:sldChg chg="modSp modAnim">
        <pc:chgData name="Benade, Gerdus" userId="15349777-206e-4d7a-8365-52131a346f04" providerId="ADAL" clId="{BF04C441-5E36-41DB-BFAA-FE6B6E43B31D}" dt="2023-06-10T17:04:38.741" v="2743"/>
        <pc:sldMkLst>
          <pc:docMk/>
          <pc:sldMk cId="1713479824" sldId="391"/>
        </pc:sldMkLst>
        <pc:spChg chg="mod">
          <ac:chgData name="Benade, Gerdus" userId="15349777-206e-4d7a-8365-52131a346f04" providerId="ADAL" clId="{BF04C441-5E36-41DB-BFAA-FE6B6E43B31D}" dt="2023-06-09T20:44:04.462" v="2028" actId="6549"/>
          <ac:spMkLst>
            <pc:docMk/>
            <pc:sldMk cId="1713479824" sldId="391"/>
            <ac:spMk id="3" creationId="{200A7BBE-9A74-4293-A442-06337193B572}"/>
          </ac:spMkLst>
        </pc:spChg>
      </pc:sldChg>
      <pc:sldChg chg="addSp delSp modSp mod delAnim modAnim modNotesTx">
        <pc:chgData name="Benade, Gerdus" userId="15349777-206e-4d7a-8365-52131a346f04" providerId="ADAL" clId="{BF04C441-5E36-41DB-BFAA-FE6B6E43B31D}" dt="2023-06-09T19:17:55.240" v="1776"/>
        <pc:sldMkLst>
          <pc:docMk/>
          <pc:sldMk cId="2987256788" sldId="395"/>
        </pc:sldMkLst>
        <pc:spChg chg="mod">
          <ac:chgData name="Benade, Gerdus" userId="15349777-206e-4d7a-8365-52131a346f04" providerId="ADAL" clId="{BF04C441-5E36-41DB-BFAA-FE6B6E43B31D}" dt="2023-06-09T19:10:12.143" v="1736" actId="20577"/>
          <ac:spMkLst>
            <pc:docMk/>
            <pc:sldMk cId="2987256788" sldId="395"/>
            <ac:spMk id="2" creationId="{C53E9E7D-6165-49B2-B560-E774FE4D5172}"/>
          </ac:spMkLst>
        </pc:spChg>
        <pc:picChg chg="mod">
          <ac:chgData name="Benade, Gerdus" userId="15349777-206e-4d7a-8365-52131a346f04" providerId="ADAL" clId="{BF04C441-5E36-41DB-BFAA-FE6B6E43B31D}" dt="2023-06-09T19:06:18.689" v="1680" actId="1076"/>
          <ac:picMkLst>
            <pc:docMk/>
            <pc:sldMk cId="2987256788" sldId="395"/>
            <ac:picMk id="7" creationId="{A5C61ED4-610B-4571-A078-C8892F2E7D5F}"/>
          </ac:picMkLst>
        </pc:picChg>
        <pc:picChg chg="add del mod">
          <ac:chgData name="Benade, Gerdus" userId="15349777-206e-4d7a-8365-52131a346f04" providerId="ADAL" clId="{BF04C441-5E36-41DB-BFAA-FE6B6E43B31D}" dt="2023-06-09T19:15:29.834" v="1767" actId="21"/>
          <ac:picMkLst>
            <pc:docMk/>
            <pc:sldMk cId="2987256788" sldId="395"/>
            <ac:picMk id="11" creationId="{71800D44-3E1C-A3F2-F668-89B85C6399F5}"/>
          </ac:picMkLst>
        </pc:picChg>
        <pc:picChg chg="add del mod">
          <ac:chgData name="Benade, Gerdus" userId="15349777-206e-4d7a-8365-52131a346f04" providerId="ADAL" clId="{BF04C441-5E36-41DB-BFAA-FE6B6E43B31D}" dt="2023-06-09T19:15:29.834" v="1767" actId="21"/>
          <ac:picMkLst>
            <pc:docMk/>
            <pc:sldMk cId="2987256788" sldId="395"/>
            <ac:picMk id="13" creationId="{0FA4263F-FA97-F9DB-2BBD-A2F9F95B5E0C}"/>
          </ac:picMkLst>
        </pc:picChg>
        <pc:picChg chg="add mod">
          <ac:chgData name="Benade, Gerdus" userId="15349777-206e-4d7a-8365-52131a346f04" providerId="ADAL" clId="{BF04C441-5E36-41DB-BFAA-FE6B6E43B31D}" dt="2023-06-09T19:10:18.207" v="1737" actId="1076"/>
          <ac:picMkLst>
            <pc:docMk/>
            <pc:sldMk cId="2987256788" sldId="395"/>
            <ac:picMk id="15" creationId="{9766220E-E745-D47C-909B-E7F2C25CBD6B}"/>
          </ac:picMkLst>
        </pc:picChg>
        <pc:picChg chg="add mod">
          <ac:chgData name="Benade, Gerdus" userId="15349777-206e-4d7a-8365-52131a346f04" providerId="ADAL" clId="{BF04C441-5E36-41DB-BFAA-FE6B6E43B31D}" dt="2023-06-09T19:08:02.366" v="1695" actId="1076"/>
          <ac:picMkLst>
            <pc:docMk/>
            <pc:sldMk cId="2987256788" sldId="395"/>
            <ac:picMk id="17" creationId="{CB072D7B-0463-48BD-CB15-8BD6EF7BE0AB}"/>
          </ac:picMkLst>
        </pc:picChg>
        <pc:picChg chg="add mod">
          <ac:chgData name="Benade, Gerdus" userId="15349777-206e-4d7a-8365-52131a346f04" providerId="ADAL" clId="{BF04C441-5E36-41DB-BFAA-FE6B6E43B31D}" dt="2023-06-09T19:08:19.899" v="1700" actId="1076"/>
          <ac:picMkLst>
            <pc:docMk/>
            <pc:sldMk cId="2987256788" sldId="395"/>
            <ac:picMk id="18" creationId="{7667DC20-0801-477C-395A-DEA2739835BA}"/>
          </ac:picMkLst>
        </pc:picChg>
        <pc:picChg chg="add mod">
          <ac:chgData name="Benade, Gerdus" userId="15349777-206e-4d7a-8365-52131a346f04" providerId="ADAL" clId="{BF04C441-5E36-41DB-BFAA-FE6B6E43B31D}" dt="2023-06-09T19:08:34.206" v="1706" actId="1076"/>
          <ac:picMkLst>
            <pc:docMk/>
            <pc:sldMk cId="2987256788" sldId="395"/>
            <ac:picMk id="19" creationId="{B502345A-7AEF-6B29-4A4E-D70A69628726}"/>
          </ac:picMkLst>
        </pc:picChg>
        <pc:picChg chg="add mod">
          <ac:chgData name="Benade, Gerdus" userId="15349777-206e-4d7a-8365-52131a346f04" providerId="ADAL" clId="{BF04C441-5E36-41DB-BFAA-FE6B6E43B31D}" dt="2023-06-09T19:08:40.589" v="1708" actId="1076"/>
          <ac:picMkLst>
            <pc:docMk/>
            <pc:sldMk cId="2987256788" sldId="395"/>
            <ac:picMk id="21" creationId="{8C945720-0D07-2FCC-D95C-07C479952097}"/>
          </ac:picMkLst>
        </pc:picChg>
        <pc:picChg chg="add mod">
          <ac:chgData name="Benade, Gerdus" userId="15349777-206e-4d7a-8365-52131a346f04" providerId="ADAL" clId="{BF04C441-5E36-41DB-BFAA-FE6B6E43B31D}" dt="2023-06-09T19:09:02.723" v="1714" actId="1076"/>
          <ac:picMkLst>
            <pc:docMk/>
            <pc:sldMk cId="2987256788" sldId="395"/>
            <ac:picMk id="23" creationId="{1719795D-8545-DDA7-2A5D-99ED885C443E}"/>
          </ac:picMkLst>
        </pc:picChg>
        <pc:picChg chg="add del mod">
          <ac:chgData name="Benade, Gerdus" userId="15349777-206e-4d7a-8365-52131a346f04" providerId="ADAL" clId="{BF04C441-5E36-41DB-BFAA-FE6B6E43B31D}" dt="2023-06-09T19:09:26.196" v="1721" actId="478"/>
          <ac:picMkLst>
            <pc:docMk/>
            <pc:sldMk cId="2987256788" sldId="395"/>
            <ac:picMk id="24" creationId="{2DD5C157-19FF-98C4-8B17-098CFE8F73A7}"/>
          </ac:picMkLst>
        </pc:picChg>
        <pc:picChg chg="add mod">
          <ac:chgData name="Benade, Gerdus" userId="15349777-206e-4d7a-8365-52131a346f04" providerId="ADAL" clId="{BF04C441-5E36-41DB-BFAA-FE6B6E43B31D}" dt="2023-06-09T19:09:54.421" v="1729" actId="1036"/>
          <ac:picMkLst>
            <pc:docMk/>
            <pc:sldMk cId="2987256788" sldId="395"/>
            <ac:picMk id="26" creationId="{161797EB-F6B8-6B21-8453-3FE6C0999219}"/>
          </ac:picMkLst>
        </pc:picChg>
        <pc:picChg chg="del">
          <ac:chgData name="Benade, Gerdus" userId="15349777-206e-4d7a-8365-52131a346f04" providerId="ADAL" clId="{BF04C441-5E36-41DB-BFAA-FE6B6E43B31D}" dt="2023-06-09T19:08:53.570" v="1712" actId="478"/>
          <ac:picMkLst>
            <pc:docMk/>
            <pc:sldMk cId="2987256788" sldId="395"/>
            <ac:picMk id="37" creationId="{C6F6F878-2D6C-44C2-ACAE-23298309F410}"/>
          </ac:picMkLst>
        </pc:picChg>
        <pc:picChg chg="del">
          <ac:chgData name="Benade, Gerdus" userId="15349777-206e-4d7a-8365-52131a346f04" providerId="ADAL" clId="{BF04C441-5E36-41DB-BFAA-FE6B6E43B31D}" dt="2023-06-09T19:08:08.392" v="1696" actId="478"/>
          <ac:picMkLst>
            <pc:docMk/>
            <pc:sldMk cId="2987256788" sldId="395"/>
            <ac:picMk id="38" creationId="{ECD059B5-D592-48D8-A588-AC7FE8C68889}"/>
          </ac:picMkLst>
        </pc:picChg>
        <pc:picChg chg="del">
          <ac:chgData name="Benade, Gerdus" userId="15349777-206e-4d7a-8365-52131a346f04" providerId="ADAL" clId="{BF04C441-5E36-41DB-BFAA-FE6B6E43B31D}" dt="2023-06-09T19:08:10.922" v="1697" actId="478"/>
          <ac:picMkLst>
            <pc:docMk/>
            <pc:sldMk cId="2987256788" sldId="395"/>
            <ac:picMk id="42" creationId="{FAF1B6E8-6BA7-4EFC-A3C8-14FB7E4F5CA5}"/>
          </ac:picMkLst>
        </pc:picChg>
        <pc:picChg chg="del">
          <ac:chgData name="Benade, Gerdus" userId="15349777-206e-4d7a-8365-52131a346f04" providerId="ADAL" clId="{BF04C441-5E36-41DB-BFAA-FE6B6E43B31D}" dt="2023-06-09T19:08:13.212" v="1698" actId="478"/>
          <ac:picMkLst>
            <pc:docMk/>
            <pc:sldMk cId="2987256788" sldId="395"/>
            <ac:picMk id="43" creationId="{389EA052-CCB6-4F9E-9CB2-1CAACFC08842}"/>
          </ac:picMkLst>
        </pc:picChg>
        <pc:picChg chg="del">
          <ac:chgData name="Benade, Gerdus" userId="15349777-206e-4d7a-8365-52131a346f04" providerId="ADAL" clId="{BF04C441-5E36-41DB-BFAA-FE6B6E43B31D}" dt="2023-06-09T19:08:56.487" v="1713" actId="478"/>
          <ac:picMkLst>
            <pc:docMk/>
            <pc:sldMk cId="2987256788" sldId="395"/>
            <ac:picMk id="44" creationId="{CB52AAC5-C0E2-4E19-BB6C-2DF6C36BA369}"/>
          </ac:picMkLst>
        </pc:picChg>
      </pc:sldChg>
      <pc:sldChg chg="modSp mod">
        <pc:chgData name="Benade, Gerdus" userId="15349777-206e-4d7a-8365-52131a346f04" providerId="ADAL" clId="{BF04C441-5E36-41DB-BFAA-FE6B6E43B31D}" dt="2023-06-09T23:01:07.329" v="2210"/>
        <pc:sldMkLst>
          <pc:docMk/>
          <pc:sldMk cId="1728690055" sldId="397"/>
        </pc:sldMkLst>
        <pc:spChg chg="mod">
          <ac:chgData name="Benade, Gerdus" userId="15349777-206e-4d7a-8365-52131a346f04" providerId="ADAL" clId="{BF04C441-5E36-41DB-BFAA-FE6B6E43B31D}" dt="2023-06-09T23:01:07.329" v="2210"/>
          <ac:spMkLst>
            <pc:docMk/>
            <pc:sldMk cId="1728690055" sldId="397"/>
            <ac:spMk id="3" creationId="{ABF7E845-735C-4ED2-A6AF-9D0B12642E99}"/>
          </ac:spMkLst>
        </pc:spChg>
      </pc:sldChg>
      <pc:sldChg chg="modSp mod ord modShow">
        <pc:chgData name="Benade, Gerdus" userId="15349777-206e-4d7a-8365-52131a346f04" providerId="ADAL" clId="{BF04C441-5E36-41DB-BFAA-FE6B6E43B31D}" dt="2023-06-10T16:20:59.723" v="2594" actId="20577"/>
        <pc:sldMkLst>
          <pc:docMk/>
          <pc:sldMk cId="687817501" sldId="399"/>
        </pc:sldMkLst>
        <pc:spChg chg="mod">
          <ac:chgData name="Benade, Gerdus" userId="15349777-206e-4d7a-8365-52131a346f04" providerId="ADAL" clId="{BF04C441-5E36-41DB-BFAA-FE6B6E43B31D}" dt="2023-06-10T16:20:59.723" v="2594" actId="20577"/>
          <ac:spMkLst>
            <pc:docMk/>
            <pc:sldMk cId="687817501" sldId="399"/>
            <ac:spMk id="5" creationId="{6B85DBE9-522F-45C6-948A-88373FCB2676}"/>
          </ac:spMkLst>
        </pc:spChg>
      </pc:sldChg>
      <pc:sldChg chg="modSp mod">
        <pc:chgData name="Benade, Gerdus" userId="15349777-206e-4d7a-8365-52131a346f04" providerId="ADAL" clId="{BF04C441-5E36-41DB-BFAA-FE6B6E43B31D}" dt="2023-06-09T19:16:13.888" v="1774" actId="20577"/>
        <pc:sldMkLst>
          <pc:docMk/>
          <pc:sldMk cId="3022232512" sldId="406"/>
        </pc:sldMkLst>
        <pc:spChg chg="mod">
          <ac:chgData name="Benade, Gerdus" userId="15349777-206e-4d7a-8365-52131a346f04" providerId="ADAL" clId="{BF04C441-5E36-41DB-BFAA-FE6B6E43B31D}" dt="2023-06-09T19:16:13.888" v="1774" actId="20577"/>
          <ac:spMkLst>
            <pc:docMk/>
            <pc:sldMk cId="3022232512" sldId="406"/>
            <ac:spMk id="3" creationId="{69F42D90-631A-49FB-869C-D61500B3C11F}"/>
          </ac:spMkLst>
        </pc:spChg>
      </pc:sldChg>
      <pc:sldChg chg="del mod modShow">
        <pc:chgData name="Benade, Gerdus" userId="15349777-206e-4d7a-8365-52131a346f04" providerId="ADAL" clId="{BF04C441-5E36-41DB-BFAA-FE6B6E43B31D}" dt="2023-06-09T19:13:23.151" v="1765" actId="47"/>
        <pc:sldMkLst>
          <pc:docMk/>
          <pc:sldMk cId="1436896350" sldId="411"/>
        </pc:sldMkLst>
      </pc:sldChg>
      <pc:sldChg chg="addSp modSp del mod modShow">
        <pc:chgData name="Benade, Gerdus" userId="15349777-206e-4d7a-8365-52131a346f04" providerId="ADAL" clId="{BF04C441-5E36-41DB-BFAA-FE6B6E43B31D}" dt="2023-06-09T18:58:55.397" v="1636" actId="2696"/>
        <pc:sldMkLst>
          <pc:docMk/>
          <pc:sldMk cId="233634198" sldId="412"/>
        </pc:sldMkLst>
        <pc:cxnChg chg="add mod">
          <ac:chgData name="Benade, Gerdus" userId="15349777-206e-4d7a-8365-52131a346f04" providerId="ADAL" clId="{BF04C441-5E36-41DB-BFAA-FE6B6E43B31D}" dt="2023-06-09T17:06:40.351" v="4"/>
          <ac:cxnSpMkLst>
            <pc:docMk/>
            <pc:sldMk cId="233634198" sldId="412"/>
            <ac:cxnSpMk id="15" creationId="{BFDEEED5-5AC1-7361-85B8-3CDBADC48C74}"/>
          </ac:cxnSpMkLst>
        </pc:cxnChg>
      </pc:sldChg>
      <pc:sldChg chg="delSp add mod modShow">
        <pc:chgData name="Benade, Gerdus" userId="15349777-206e-4d7a-8365-52131a346f04" providerId="ADAL" clId="{BF04C441-5E36-41DB-BFAA-FE6B6E43B31D}" dt="2023-06-09T18:59:14.030" v="1640" actId="729"/>
        <pc:sldMkLst>
          <pc:docMk/>
          <pc:sldMk cId="3445963248" sldId="412"/>
        </pc:sldMkLst>
        <pc:cxnChg chg="del">
          <ac:chgData name="Benade, Gerdus" userId="15349777-206e-4d7a-8365-52131a346f04" providerId="ADAL" clId="{BF04C441-5E36-41DB-BFAA-FE6B6E43B31D}" dt="2023-06-09T18:59:08.283" v="1639" actId="478"/>
          <ac:cxnSpMkLst>
            <pc:docMk/>
            <pc:sldMk cId="3445963248" sldId="412"/>
            <ac:cxnSpMk id="15" creationId="{BFDEEED5-5AC1-7361-85B8-3CDBADC48C74}"/>
          </ac:cxnSpMkLst>
        </pc:cxnChg>
      </pc:sldChg>
      <pc:sldChg chg="addSp modSp mod">
        <pc:chgData name="Benade, Gerdus" userId="15349777-206e-4d7a-8365-52131a346f04" providerId="ADAL" clId="{BF04C441-5E36-41DB-BFAA-FE6B6E43B31D}" dt="2023-06-09T19:15:46.489" v="1771" actId="1076"/>
        <pc:sldMkLst>
          <pc:docMk/>
          <pc:sldMk cId="240598586" sldId="422"/>
        </pc:sldMkLst>
        <pc:picChg chg="add mod">
          <ac:chgData name="Benade, Gerdus" userId="15349777-206e-4d7a-8365-52131a346f04" providerId="ADAL" clId="{BF04C441-5E36-41DB-BFAA-FE6B6E43B31D}" dt="2023-06-09T19:15:43.004" v="1769" actId="1076"/>
          <ac:picMkLst>
            <pc:docMk/>
            <pc:sldMk cId="240598586" sldId="422"/>
            <ac:picMk id="2" creationId="{16BF0900-BC19-43A5-E3F6-F8DE226C9962}"/>
          </ac:picMkLst>
        </pc:picChg>
        <pc:picChg chg="mod">
          <ac:chgData name="Benade, Gerdus" userId="15349777-206e-4d7a-8365-52131a346f04" providerId="ADAL" clId="{BF04C441-5E36-41DB-BFAA-FE6B6E43B31D}" dt="2023-06-09T19:06:35.528" v="1681" actId="1076"/>
          <ac:picMkLst>
            <pc:docMk/>
            <pc:sldMk cId="240598586" sldId="422"/>
            <ac:picMk id="14" creationId="{5795FAA3-A088-4142-BEF6-CCB78ACA29E9}"/>
          </ac:picMkLst>
        </pc:picChg>
        <pc:picChg chg="add mod">
          <ac:chgData name="Benade, Gerdus" userId="15349777-206e-4d7a-8365-52131a346f04" providerId="ADAL" clId="{BF04C441-5E36-41DB-BFAA-FE6B6E43B31D}" dt="2023-06-09T19:15:46.489" v="1771" actId="1076"/>
          <ac:picMkLst>
            <pc:docMk/>
            <pc:sldMk cId="240598586" sldId="422"/>
            <ac:picMk id="149" creationId="{0B1AF459-AE9C-3163-7FAF-E93F7D55E424}"/>
          </ac:picMkLst>
        </pc:picChg>
      </pc:sldChg>
      <pc:sldChg chg="addSp delSp modSp mod delAnim modAnim modNotesTx">
        <pc:chgData name="Benade, Gerdus" userId="15349777-206e-4d7a-8365-52131a346f04" providerId="ADAL" clId="{BF04C441-5E36-41DB-BFAA-FE6B6E43B31D}" dt="2023-06-10T16:20:14.985" v="2564" actId="20577"/>
        <pc:sldMkLst>
          <pc:docMk/>
          <pc:sldMk cId="968076595" sldId="423"/>
        </pc:sldMkLst>
        <pc:spChg chg="mod">
          <ac:chgData name="Benade, Gerdus" userId="15349777-206e-4d7a-8365-52131a346f04" providerId="ADAL" clId="{BF04C441-5E36-41DB-BFAA-FE6B6E43B31D}" dt="2023-06-09T20:47:00.795" v="2058" actId="20577"/>
          <ac:spMkLst>
            <pc:docMk/>
            <pc:sldMk cId="968076595" sldId="423"/>
            <ac:spMk id="2" creationId="{63F2A225-F850-401F-9700-6C119870E6E9}"/>
          </ac:spMkLst>
        </pc:spChg>
        <pc:spChg chg="mod">
          <ac:chgData name="Benade, Gerdus" userId="15349777-206e-4d7a-8365-52131a346f04" providerId="ADAL" clId="{BF04C441-5E36-41DB-BFAA-FE6B6E43B31D}" dt="2023-06-09T19:11:35.347" v="1757" actId="20577"/>
          <ac:spMkLst>
            <pc:docMk/>
            <pc:sldMk cId="968076595" sldId="423"/>
            <ac:spMk id="3" creationId="{FD05FE66-47CD-4FDE-A02B-63E2D2D58C6D}"/>
          </ac:spMkLst>
        </pc:spChg>
        <pc:spChg chg="mod">
          <ac:chgData name="Benade, Gerdus" userId="15349777-206e-4d7a-8365-52131a346f04" providerId="ADAL" clId="{BF04C441-5E36-41DB-BFAA-FE6B6E43B31D}" dt="2023-06-10T16:20:14.985" v="2564" actId="20577"/>
          <ac:spMkLst>
            <pc:docMk/>
            <pc:sldMk cId="968076595" sldId="423"/>
            <ac:spMk id="16" creationId="{B7D7791F-7B57-4B58-8C1E-F68152CC2626}"/>
          </ac:spMkLst>
        </pc:spChg>
        <pc:spChg chg="mod">
          <ac:chgData name="Benade, Gerdus" userId="15349777-206e-4d7a-8365-52131a346f04" providerId="ADAL" clId="{BF04C441-5E36-41DB-BFAA-FE6B6E43B31D}" dt="2023-06-09T18:52:00.687" v="1541" actId="1076"/>
          <ac:spMkLst>
            <pc:docMk/>
            <pc:sldMk cId="968076595" sldId="423"/>
            <ac:spMk id="24" creationId="{227BA1C0-DBB3-4ECD-AABB-D97192550166}"/>
          </ac:spMkLst>
        </pc:spChg>
        <pc:grpChg chg="add mod ord">
          <ac:chgData name="Benade, Gerdus" userId="15349777-206e-4d7a-8365-52131a346f04" providerId="ADAL" clId="{BF04C441-5E36-41DB-BFAA-FE6B6E43B31D}" dt="2023-06-09T20:14:46.894" v="1885" actId="167"/>
          <ac:grpSpMkLst>
            <pc:docMk/>
            <pc:sldMk cId="968076595" sldId="423"/>
            <ac:grpSpMk id="21" creationId="{83D289DA-37D2-752A-E383-E3CE266AA024}"/>
          </ac:grpSpMkLst>
        </pc:grpChg>
        <pc:picChg chg="add mod">
          <ac:chgData name="Benade, Gerdus" userId="15349777-206e-4d7a-8365-52131a346f04" providerId="ADAL" clId="{BF04C441-5E36-41DB-BFAA-FE6B6E43B31D}" dt="2023-06-09T19:20:29.384" v="1777" actId="164"/>
          <ac:picMkLst>
            <pc:docMk/>
            <pc:sldMk cId="968076595" sldId="423"/>
            <ac:picMk id="4" creationId="{0053C891-B4AC-39AD-B00B-06E3C58FF10C}"/>
          </ac:picMkLst>
        </pc:picChg>
        <pc:picChg chg="add mod">
          <ac:chgData name="Benade, Gerdus" userId="15349777-206e-4d7a-8365-52131a346f04" providerId="ADAL" clId="{BF04C441-5E36-41DB-BFAA-FE6B6E43B31D}" dt="2023-06-09T19:20:29.384" v="1777" actId="164"/>
          <ac:picMkLst>
            <pc:docMk/>
            <pc:sldMk cId="968076595" sldId="423"/>
            <ac:picMk id="6" creationId="{243B3AD6-8223-B0D5-F34C-76CA35D1938C}"/>
          </ac:picMkLst>
        </pc:picChg>
        <pc:picChg chg="add del mod">
          <ac:chgData name="Benade, Gerdus" userId="15349777-206e-4d7a-8365-52131a346f04" providerId="ADAL" clId="{BF04C441-5E36-41DB-BFAA-FE6B6E43B31D}" dt="2023-06-09T19:10:53.110" v="1746" actId="478"/>
          <ac:picMkLst>
            <pc:docMk/>
            <pc:sldMk cId="968076595" sldId="423"/>
            <ac:picMk id="9" creationId="{693C0461-7AAD-9982-B27A-B193F2CBF00F}"/>
          </ac:picMkLst>
        </pc:picChg>
        <pc:picChg chg="add mod">
          <ac:chgData name="Benade, Gerdus" userId="15349777-206e-4d7a-8365-52131a346f04" providerId="ADAL" clId="{BF04C441-5E36-41DB-BFAA-FE6B6E43B31D}" dt="2023-06-09T19:11:38.456" v="1758" actId="1076"/>
          <ac:picMkLst>
            <pc:docMk/>
            <pc:sldMk cId="968076595" sldId="423"/>
            <ac:picMk id="10" creationId="{673A9820-8C35-87E6-3015-39F0D439A313}"/>
          </ac:picMkLst>
        </pc:picChg>
        <pc:picChg chg="add mod">
          <ac:chgData name="Benade, Gerdus" userId="15349777-206e-4d7a-8365-52131a346f04" providerId="ADAL" clId="{BF04C441-5E36-41DB-BFAA-FE6B6E43B31D}" dt="2023-06-09T19:11:52.939" v="1762" actId="1076"/>
          <ac:picMkLst>
            <pc:docMk/>
            <pc:sldMk cId="968076595" sldId="423"/>
            <ac:picMk id="11" creationId="{E9DF605D-B9C6-9253-754F-AA9D4E47D3FD}"/>
          </ac:picMkLst>
        </pc:picChg>
        <pc:picChg chg="mod">
          <ac:chgData name="Benade, Gerdus" userId="15349777-206e-4d7a-8365-52131a346f04" providerId="ADAL" clId="{BF04C441-5E36-41DB-BFAA-FE6B6E43B31D}" dt="2023-06-09T19:20:29.384" v="1777" actId="164"/>
          <ac:picMkLst>
            <pc:docMk/>
            <pc:sldMk cId="968076595" sldId="423"/>
            <ac:picMk id="12" creationId="{58580FF6-2E75-4151-98ED-606EA56091CF}"/>
          </ac:picMkLst>
        </pc:picChg>
        <pc:picChg chg="add mod">
          <ac:chgData name="Benade, Gerdus" userId="15349777-206e-4d7a-8365-52131a346f04" providerId="ADAL" clId="{BF04C441-5E36-41DB-BFAA-FE6B6E43B31D}" dt="2023-06-09T19:11:59.006" v="1764" actId="1076"/>
          <ac:picMkLst>
            <pc:docMk/>
            <pc:sldMk cId="968076595" sldId="423"/>
            <ac:picMk id="15" creationId="{DB54A740-5E40-662C-169E-93D9C6C02F84}"/>
          </ac:picMkLst>
        </pc:picChg>
        <pc:picChg chg="del">
          <ac:chgData name="Benade, Gerdus" userId="15349777-206e-4d7a-8365-52131a346f04" providerId="ADAL" clId="{BF04C441-5E36-41DB-BFAA-FE6B6E43B31D}" dt="2023-06-09T19:10:39.689" v="1741" actId="478"/>
          <ac:picMkLst>
            <pc:docMk/>
            <pc:sldMk cId="968076595" sldId="423"/>
            <ac:picMk id="19" creationId="{6A159F7B-8532-40A6-B126-7C26056D913F}"/>
          </ac:picMkLst>
        </pc:picChg>
        <pc:picChg chg="del">
          <ac:chgData name="Benade, Gerdus" userId="15349777-206e-4d7a-8365-52131a346f04" providerId="ADAL" clId="{BF04C441-5E36-41DB-BFAA-FE6B6E43B31D}" dt="2023-06-09T19:10:41.588" v="1742" actId="478"/>
          <ac:picMkLst>
            <pc:docMk/>
            <pc:sldMk cId="968076595" sldId="423"/>
            <ac:picMk id="25" creationId="{FCAD1BCF-6049-47F7-A6D2-712E00F47ACA}"/>
          </ac:picMkLst>
        </pc:picChg>
        <pc:picChg chg="del">
          <ac:chgData name="Benade, Gerdus" userId="15349777-206e-4d7a-8365-52131a346f04" providerId="ADAL" clId="{BF04C441-5E36-41DB-BFAA-FE6B6E43B31D}" dt="2023-06-09T19:10:43.678" v="1743" actId="478"/>
          <ac:picMkLst>
            <pc:docMk/>
            <pc:sldMk cId="968076595" sldId="423"/>
            <ac:picMk id="26" creationId="{7EAD3092-73BA-4EBB-B229-8243958AC6B0}"/>
          </ac:picMkLst>
        </pc:picChg>
      </pc:sldChg>
      <pc:sldChg chg="modAnim">
        <pc:chgData name="Benade, Gerdus" userId="15349777-206e-4d7a-8365-52131a346f04" providerId="ADAL" clId="{BF04C441-5E36-41DB-BFAA-FE6B6E43B31D}" dt="2023-06-10T17:04:24.449" v="2742"/>
        <pc:sldMkLst>
          <pc:docMk/>
          <pc:sldMk cId="45277465" sldId="430"/>
        </pc:sldMkLst>
      </pc:sldChg>
      <pc:sldChg chg="addSp modSp mod modAnim">
        <pc:chgData name="Benade, Gerdus" userId="15349777-206e-4d7a-8365-52131a346f04" providerId="ADAL" clId="{BF04C441-5E36-41DB-BFAA-FE6B6E43B31D}" dt="2023-06-10T17:20:06.921" v="2744"/>
        <pc:sldMkLst>
          <pc:docMk/>
          <pc:sldMk cId="1407327885" sldId="431"/>
        </pc:sldMkLst>
        <pc:spChg chg="mod">
          <ac:chgData name="Benade, Gerdus" userId="15349777-206e-4d7a-8365-52131a346f04" providerId="ADAL" clId="{BF04C441-5E36-41DB-BFAA-FE6B6E43B31D}" dt="2023-06-09T23:13:52.244" v="2369" actId="20578"/>
          <ac:spMkLst>
            <pc:docMk/>
            <pc:sldMk cId="1407327885" sldId="431"/>
            <ac:spMk id="3" creationId="{564EE417-965D-4339-ADED-3C4611DEB8DF}"/>
          </ac:spMkLst>
        </pc:spChg>
        <pc:spChg chg="mod">
          <ac:chgData name="Benade, Gerdus" userId="15349777-206e-4d7a-8365-52131a346f04" providerId="ADAL" clId="{BF04C441-5E36-41DB-BFAA-FE6B6E43B31D}" dt="2023-06-09T20:21:45.623" v="1907" actId="20577"/>
          <ac:spMkLst>
            <pc:docMk/>
            <pc:sldMk cId="1407327885" sldId="431"/>
            <ac:spMk id="5" creationId="{44E8B442-6B5A-4E64-9AB4-87F0146AA84B}"/>
          </ac:spMkLst>
        </pc:spChg>
        <pc:spChg chg="add mod">
          <ac:chgData name="Benade, Gerdus" userId="15349777-206e-4d7a-8365-52131a346f04" providerId="ADAL" clId="{BF04C441-5E36-41DB-BFAA-FE6B6E43B31D}" dt="2023-06-09T18:57:48.290" v="1633" actId="207"/>
          <ac:spMkLst>
            <pc:docMk/>
            <pc:sldMk cId="1407327885" sldId="431"/>
            <ac:spMk id="6" creationId="{5653EE9C-F033-E153-47B4-9DBBAAA86159}"/>
          </ac:spMkLst>
        </pc:spChg>
      </pc:sldChg>
      <pc:sldChg chg="modSp mod">
        <pc:chgData name="Benade, Gerdus" userId="15349777-206e-4d7a-8365-52131a346f04" providerId="ADAL" clId="{BF04C441-5E36-41DB-BFAA-FE6B6E43B31D}" dt="2023-06-10T17:54:56.709" v="2745" actId="255"/>
        <pc:sldMkLst>
          <pc:docMk/>
          <pc:sldMk cId="2397535051" sldId="434"/>
        </pc:sldMkLst>
        <pc:spChg chg="mod">
          <ac:chgData name="Benade, Gerdus" userId="15349777-206e-4d7a-8365-52131a346f04" providerId="ADAL" clId="{BF04C441-5E36-41DB-BFAA-FE6B6E43B31D}" dt="2023-06-10T17:54:56.709" v="2745" actId="255"/>
          <ac:spMkLst>
            <pc:docMk/>
            <pc:sldMk cId="2397535051" sldId="434"/>
            <ac:spMk id="4" creationId="{CFF11A90-5FE5-48E3-B460-328B576D4054}"/>
          </ac:spMkLst>
        </pc:spChg>
      </pc:sldChg>
      <pc:sldChg chg="del mod modShow">
        <pc:chgData name="Benade, Gerdus" userId="15349777-206e-4d7a-8365-52131a346f04" providerId="ADAL" clId="{BF04C441-5E36-41DB-BFAA-FE6B6E43B31D}" dt="2023-06-09T19:54:20.193" v="1884" actId="47"/>
        <pc:sldMkLst>
          <pc:docMk/>
          <pc:sldMk cId="3607593630" sldId="435"/>
        </pc:sldMkLst>
      </pc:sldChg>
      <pc:sldChg chg="modSp mod">
        <pc:chgData name="Benade, Gerdus" userId="15349777-206e-4d7a-8365-52131a346f04" providerId="ADAL" clId="{BF04C441-5E36-41DB-BFAA-FE6B6E43B31D}" dt="2023-06-09T22:57:44.299" v="2170" actId="20577"/>
        <pc:sldMkLst>
          <pc:docMk/>
          <pc:sldMk cId="1275665114" sldId="436"/>
        </pc:sldMkLst>
        <pc:spChg chg="mod">
          <ac:chgData name="Benade, Gerdus" userId="15349777-206e-4d7a-8365-52131a346f04" providerId="ADAL" clId="{BF04C441-5E36-41DB-BFAA-FE6B6E43B31D}" dt="2023-06-09T22:57:44.299" v="2170" actId="20577"/>
          <ac:spMkLst>
            <pc:docMk/>
            <pc:sldMk cId="1275665114" sldId="436"/>
            <ac:spMk id="3" creationId="{A82CC655-DF8A-495E-A24C-A698DB09ECF1}"/>
          </ac:spMkLst>
        </pc:spChg>
      </pc:sldChg>
      <pc:sldChg chg="addSp delSp modSp mod modAnim modNotesTx">
        <pc:chgData name="Benade, Gerdus" userId="15349777-206e-4d7a-8365-52131a346f04" providerId="ADAL" clId="{BF04C441-5E36-41DB-BFAA-FE6B6E43B31D}" dt="2023-06-10T16:46:55.410" v="2738"/>
        <pc:sldMkLst>
          <pc:docMk/>
          <pc:sldMk cId="235024381" sldId="439"/>
        </pc:sldMkLst>
        <pc:spChg chg="mod">
          <ac:chgData name="Benade, Gerdus" userId="15349777-206e-4d7a-8365-52131a346f04" providerId="ADAL" clId="{BF04C441-5E36-41DB-BFAA-FE6B6E43B31D}" dt="2023-06-09T22:58:18.510" v="2179" actId="20577"/>
          <ac:spMkLst>
            <pc:docMk/>
            <pc:sldMk cId="235024381" sldId="439"/>
            <ac:spMk id="3" creationId="{A82CC655-DF8A-495E-A24C-A698DB09ECF1}"/>
          </ac:spMkLst>
        </pc:spChg>
        <pc:spChg chg="mod">
          <ac:chgData name="Benade, Gerdus" userId="15349777-206e-4d7a-8365-52131a346f04" providerId="ADAL" clId="{BF04C441-5E36-41DB-BFAA-FE6B6E43B31D}" dt="2023-06-09T22:58:47.321" v="2208" actId="20577"/>
          <ac:spMkLst>
            <pc:docMk/>
            <pc:sldMk cId="235024381" sldId="439"/>
            <ac:spMk id="8" creationId="{810C7801-59D4-4897-A155-708743ED92E9}"/>
          </ac:spMkLst>
        </pc:spChg>
        <pc:spChg chg="mod">
          <ac:chgData name="Benade, Gerdus" userId="15349777-206e-4d7a-8365-52131a346f04" providerId="ADAL" clId="{BF04C441-5E36-41DB-BFAA-FE6B6E43B31D}" dt="2023-06-10T16:06:31.042" v="2480" actId="14100"/>
          <ac:spMkLst>
            <pc:docMk/>
            <pc:sldMk cId="235024381" sldId="439"/>
            <ac:spMk id="10" creationId="{E90D9FFF-6742-FA7F-A169-3B6F9DA8A66F}"/>
          </ac:spMkLst>
        </pc:spChg>
        <pc:spChg chg="ord">
          <ac:chgData name="Benade, Gerdus" userId="15349777-206e-4d7a-8365-52131a346f04" providerId="ADAL" clId="{BF04C441-5E36-41DB-BFAA-FE6B6E43B31D}" dt="2023-06-10T16:12:12.822" v="2540" actId="166"/>
          <ac:spMkLst>
            <pc:docMk/>
            <pc:sldMk cId="235024381" sldId="439"/>
            <ac:spMk id="15" creationId="{6DB420C3-6621-4F4D-999B-A14D1B203F59}"/>
          </ac:spMkLst>
        </pc:spChg>
        <pc:grpChg chg="add del mod">
          <ac:chgData name="Benade, Gerdus" userId="15349777-206e-4d7a-8365-52131a346f04" providerId="ADAL" clId="{BF04C441-5E36-41DB-BFAA-FE6B6E43B31D}" dt="2023-06-10T16:06:32.685" v="2481" actId="478"/>
          <ac:grpSpMkLst>
            <pc:docMk/>
            <pc:sldMk cId="235024381" sldId="439"/>
            <ac:grpSpMk id="2" creationId="{0AC9AE31-5B67-639B-6968-775B99B04899}"/>
          </ac:grpSpMkLst>
        </pc:grpChg>
        <pc:grpChg chg="del">
          <ac:chgData name="Benade, Gerdus" userId="15349777-206e-4d7a-8365-52131a346f04" providerId="ADAL" clId="{BF04C441-5E36-41DB-BFAA-FE6B6E43B31D}" dt="2023-06-10T16:06:21.816" v="2478" actId="478"/>
          <ac:grpSpMkLst>
            <pc:docMk/>
            <pc:sldMk cId="235024381" sldId="439"/>
            <ac:grpSpMk id="12" creationId="{FF9E3EBE-8EB4-4E3A-AB64-B4ACF015549B}"/>
          </ac:grpSpMkLst>
        </pc:grpChg>
        <pc:picChg chg="mod">
          <ac:chgData name="Benade, Gerdus" userId="15349777-206e-4d7a-8365-52131a346f04" providerId="ADAL" clId="{BF04C441-5E36-41DB-BFAA-FE6B6E43B31D}" dt="2023-06-10T16:06:31.042" v="2480" actId="14100"/>
          <ac:picMkLst>
            <pc:docMk/>
            <pc:sldMk cId="235024381" sldId="439"/>
            <ac:picMk id="5" creationId="{01F0523F-51F2-59B5-01F7-A043215B33AD}"/>
          </ac:picMkLst>
        </pc:picChg>
        <pc:picChg chg="del">
          <ac:chgData name="Benade, Gerdus" userId="15349777-206e-4d7a-8365-52131a346f04" providerId="ADAL" clId="{BF04C441-5E36-41DB-BFAA-FE6B6E43B31D}" dt="2023-06-10T16:11:56.068" v="2538" actId="478"/>
          <ac:picMkLst>
            <pc:docMk/>
            <pc:sldMk cId="235024381" sldId="439"/>
            <ac:picMk id="9" creationId="{36637EA2-06B0-478D-9B0E-0577D228053D}"/>
          </ac:picMkLst>
        </pc:picChg>
        <pc:picChg chg="mod">
          <ac:chgData name="Benade, Gerdus" userId="15349777-206e-4d7a-8365-52131a346f04" providerId="ADAL" clId="{BF04C441-5E36-41DB-BFAA-FE6B6E43B31D}" dt="2023-06-10T16:06:31.042" v="2480" actId="14100"/>
          <ac:picMkLst>
            <pc:docMk/>
            <pc:sldMk cId="235024381" sldId="439"/>
            <ac:picMk id="11" creationId="{C9E21640-D1A0-0FA4-84B8-9618C78F92D7}"/>
          </ac:picMkLst>
        </pc:picChg>
        <pc:picChg chg="add del mod">
          <ac:chgData name="Benade, Gerdus" userId="15349777-206e-4d7a-8365-52131a346f04" providerId="ADAL" clId="{BF04C441-5E36-41DB-BFAA-FE6B6E43B31D}" dt="2023-06-10T16:07:05.988" v="2483"/>
          <ac:picMkLst>
            <pc:docMk/>
            <pc:sldMk cId="235024381" sldId="439"/>
            <ac:picMk id="16" creationId="{2D5F73CC-AC3E-C5F2-8712-4248AF868956}"/>
          </ac:picMkLst>
        </pc:picChg>
        <pc:picChg chg="add mod">
          <ac:chgData name="Benade, Gerdus" userId="15349777-206e-4d7a-8365-52131a346f04" providerId="ADAL" clId="{BF04C441-5E36-41DB-BFAA-FE6B6E43B31D}" dt="2023-06-10T16:12:26.249" v="2558" actId="1038"/>
          <ac:picMkLst>
            <pc:docMk/>
            <pc:sldMk cId="235024381" sldId="439"/>
            <ac:picMk id="18" creationId="{ABCD2F7B-60AD-FB50-E614-1A3444AFA184}"/>
          </ac:picMkLst>
        </pc:picChg>
        <pc:picChg chg="add mod">
          <ac:chgData name="Benade, Gerdus" userId="15349777-206e-4d7a-8365-52131a346f04" providerId="ADAL" clId="{BF04C441-5E36-41DB-BFAA-FE6B6E43B31D}" dt="2023-06-10T16:12:34.519" v="2559" actId="14100"/>
          <ac:picMkLst>
            <pc:docMk/>
            <pc:sldMk cId="235024381" sldId="439"/>
            <ac:picMk id="19" creationId="{CB3D952F-402B-8056-1FC6-4BEAF98F2C43}"/>
          </ac:picMkLst>
        </pc:picChg>
      </pc:sldChg>
      <pc:sldChg chg="modSp mod modAnim">
        <pc:chgData name="Benade, Gerdus" userId="15349777-206e-4d7a-8365-52131a346f04" providerId="ADAL" clId="{BF04C441-5E36-41DB-BFAA-FE6B6E43B31D}" dt="2023-06-10T16:47:32.571" v="2740"/>
        <pc:sldMkLst>
          <pc:docMk/>
          <pc:sldMk cId="3197978414" sldId="440"/>
        </pc:sldMkLst>
        <pc:spChg chg="mod">
          <ac:chgData name="Benade, Gerdus" userId="15349777-206e-4d7a-8365-52131a346f04" providerId="ADAL" clId="{BF04C441-5E36-41DB-BFAA-FE6B6E43B31D}" dt="2023-06-10T16:20:35.631" v="2575" actId="20577"/>
          <ac:spMkLst>
            <pc:docMk/>
            <pc:sldMk cId="3197978414" sldId="440"/>
            <ac:spMk id="3" creationId="{F0A4D051-DD6A-4558-B999-005A21365D50}"/>
          </ac:spMkLst>
        </pc:spChg>
        <pc:spChg chg="mod">
          <ac:chgData name="Benade, Gerdus" userId="15349777-206e-4d7a-8365-52131a346f04" providerId="ADAL" clId="{BF04C441-5E36-41DB-BFAA-FE6B6E43B31D}" dt="2023-06-09T23:10:14.241" v="2306" actId="20577"/>
          <ac:spMkLst>
            <pc:docMk/>
            <pc:sldMk cId="3197978414" sldId="440"/>
            <ac:spMk id="18" creationId="{06CDDD01-97ED-4EA3-BBB7-64D7F0FF11DF}"/>
          </ac:spMkLst>
        </pc:spChg>
      </pc:sldChg>
      <pc:sldChg chg="modSp mod modNotesTx">
        <pc:chgData name="Benade, Gerdus" userId="15349777-206e-4d7a-8365-52131a346f04" providerId="ADAL" clId="{BF04C441-5E36-41DB-BFAA-FE6B6E43B31D}" dt="2023-06-10T16:22:05.551" v="2633" actId="13926"/>
        <pc:sldMkLst>
          <pc:docMk/>
          <pc:sldMk cId="238128198" sldId="441"/>
        </pc:sldMkLst>
        <pc:spChg chg="mod">
          <ac:chgData name="Benade, Gerdus" userId="15349777-206e-4d7a-8365-52131a346f04" providerId="ADAL" clId="{BF04C441-5E36-41DB-BFAA-FE6B6E43B31D}" dt="2023-06-09T20:41:58.506" v="1916" actId="6549"/>
          <ac:spMkLst>
            <pc:docMk/>
            <pc:sldMk cId="238128198" sldId="441"/>
            <ac:spMk id="3" creationId="{F0A4D051-DD6A-4558-B999-005A21365D50}"/>
          </ac:spMkLst>
        </pc:spChg>
        <pc:spChg chg="mod">
          <ac:chgData name="Benade, Gerdus" userId="15349777-206e-4d7a-8365-52131a346f04" providerId="ADAL" clId="{BF04C441-5E36-41DB-BFAA-FE6B6E43B31D}" dt="2023-06-10T16:22:05.551" v="2633" actId="13926"/>
          <ac:spMkLst>
            <pc:docMk/>
            <pc:sldMk cId="238128198" sldId="441"/>
            <ac:spMk id="16" creationId="{1F5BF0DB-6911-4405-8EDF-41DD85011739}"/>
          </ac:spMkLst>
        </pc:spChg>
        <pc:spChg chg="mod">
          <ac:chgData name="Benade, Gerdus" userId="15349777-206e-4d7a-8365-52131a346f04" providerId="ADAL" clId="{BF04C441-5E36-41DB-BFAA-FE6B6E43B31D}" dt="2023-06-09T19:21:53.156" v="1787" actId="20577"/>
          <ac:spMkLst>
            <pc:docMk/>
            <pc:sldMk cId="238128198" sldId="441"/>
            <ac:spMk id="20" creationId="{0299CE1B-EAF7-4D62-882F-1E36A7CEC473}"/>
          </ac:spMkLst>
        </pc:spChg>
        <pc:spChg chg="mod">
          <ac:chgData name="Benade, Gerdus" userId="15349777-206e-4d7a-8365-52131a346f04" providerId="ADAL" clId="{BF04C441-5E36-41DB-BFAA-FE6B6E43B31D}" dt="2023-06-09T19:22:00.219" v="1792" actId="20577"/>
          <ac:spMkLst>
            <pc:docMk/>
            <pc:sldMk cId="238128198" sldId="441"/>
            <ac:spMk id="21" creationId="{E6D4182D-383A-4EB1-B7C1-6DC87D69F336}"/>
          </ac:spMkLst>
        </pc:spChg>
      </pc:sldChg>
      <pc:sldChg chg="modSp del mod">
        <pc:chgData name="Benade, Gerdus" userId="15349777-206e-4d7a-8365-52131a346f04" providerId="ADAL" clId="{BF04C441-5E36-41DB-BFAA-FE6B6E43B31D}" dt="2023-06-09T20:44:29.401" v="2029" actId="47"/>
        <pc:sldMkLst>
          <pc:docMk/>
          <pc:sldMk cId="1631280660" sldId="442"/>
        </pc:sldMkLst>
        <pc:spChg chg="mod">
          <ac:chgData name="Benade, Gerdus" userId="15349777-206e-4d7a-8365-52131a346f04" providerId="ADAL" clId="{BF04C441-5E36-41DB-BFAA-FE6B6E43B31D}" dt="2023-06-09T20:41:25.515" v="1908" actId="20577"/>
          <ac:spMkLst>
            <pc:docMk/>
            <pc:sldMk cId="1631280660" sldId="442"/>
            <ac:spMk id="3" creationId="{F0A4D051-DD6A-4558-B999-005A21365D50}"/>
          </ac:spMkLst>
        </pc:spChg>
        <pc:spChg chg="mod">
          <ac:chgData name="Benade, Gerdus" userId="15349777-206e-4d7a-8365-52131a346f04" providerId="ADAL" clId="{BF04C441-5E36-41DB-BFAA-FE6B6E43B31D}" dt="2023-06-09T19:22:17.816" v="1811" actId="20577"/>
          <ac:spMkLst>
            <pc:docMk/>
            <pc:sldMk cId="1631280660" sldId="442"/>
            <ac:spMk id="20" creationId="{0299CE1B-EAF7-4D62-882F-1E36A7CEC473}"/>
          </ac:spMkLst>
        </pc:spChg>
        <pc:spChg chg="mod">
          <ac:chgData name="Benade, Gerdus" userId="15349777-206e-4d7a-8365-52131a346f04" providerId="ADAL" clId="{BF04C441-5E36-41DB-BFAA-FE6B6E43B31D}" dt="2023-06-09T19:22:22.064" v="1816" actId="20577"/>
          <ac:spMkLst>
            <pc:docMk/>
            <pc:sldMk cId="1631280660" sldId="442"/>
            <ac:spMk id="21" creationId="{E6D4182D-383A-4EB1-B7C1-6DC87D69F336}"/>
          </ac:spMkLst>
        </pc:spChg>
      </pc:sldChg>
      <pc:sldChg chg="addSp modSp del mod modShow">
        <pc:chgData name="Benade, Gerdus" userId="15349777-206e-4d7a-8365-52131a346f04" providerId="ADAL" clId="{BF04C441-5E36-41DB-BFAA-FE6B6E43B31D}" dt="2023-06-09T19:53:36.993" v="1873" actId="2696"/>
        <pc:sldMkLst>
          <pc:docMk/>
          <pc:sldMk cId="2285343674" sldId="444"/>
        </pc:sldMkLst>
        <pc:cxnChg chg="add mod">
          <ac:chgData name="Benade, Gerdus" userId="15349777-206e-4d7a-8365-52131a346f04" providerId="ADAL" clId="{BF04C441-5E36-41DB-BFAA-FE6B6E43B31D}" dt="2023-06-09T17:07:48.610" v="5"/>
          <ac:cxnSpMkLst>
            <pc:docMk/>
            <pc:sldMk cId="2285343674" sldId="444"/>
            <ac:cxnSpMk id="6" creationId="{A36BFBCB-D458-DD64-DE28-7FD3FA5E504F}"/>
          </ac:cxnSpMkLst>
        </pc:cxnChg>
      </pc:sldChg>
      <pc:sldChg chg="delSp add mod modShow">
        <pc:chgData name="Benade, Gerdus" userId="15349777-206e-4d7a-8365-52131a346f04" providerId="ADAL" clId="{BF04C441-5E36-41DB-BFAA-FE6B6E43B31D}" dt="2023-06-09T19:53:54.519" v="1876" actId="478"/>
        <pc:sldMkLst>
          <pc:docMk/>
          <pc:sldMk cId="3537946266" sldId="444"/>
        </pc:sldMkLst>
        <pc:cxnChg chg="del">
          <ac:chgData name="Benade, Gerdus" userId="15349777-206e-4d7a-8365-52131a346f04" providerId="ADAL" clId="{BF04C441-5E36-41DB-BFAA-FE6B6E43B31D}" dt="2023-06-09T19:53:54.519" v="1876" actId="478"/>
          <ac:cxnSpMkLst>
            <pc:docMk/>
            <pc:sldMk cId="3537946266" sldId="444"/>
            <ac:cxnSpMk id="6" creationId="{A36BFBCB-D458-DD64-DE28-7FD3FA5E504F}"/>
          </ac:cxnSpMkLst>
        </pc:cxnChg>
      </pc:sldChg>
      <pc:sldChg chg="addSp modSp del mod modShow">
        <pc:chgData name="Benade, Gerdus" userId="15349777-206e-4d7a-8365-52131a346f04" providerId="ADAL" clId="{BF04C441-5E36-41DB-BFAA-FE6B6E43B31D}" dt="2023-06-09T19:53:36.993" v="1873" actId="2696"/>
        <pc:sldMkLst>
          <pc:docMk/>
          <pc:sldMk cId="2578533876" sldId="445"/>
        </pc:sldMkLst>
        <pc:cxnChg chg="add mod">
          <ac:chgData name="Benade, Gerdus" userId="15349777-206e-4d7a-8365-52131a346f04" providerId="ADAL" clId="{BF04C441-5E36-41DB-BFAA-FE6B6E43B31D}" dt="2023-06-09T17:07:50.128" v="6"/>
          <ac:cxnSpMkLst>
            <pc:docMk/>
            <pc:sldMk cId="2578533876" sldId="445"/>
            <ac:cxnSpMk id="6" creationId="{E9268F7A-A387-6D4D-D786-3B003F2B7BC3}"/>
          </ac:cxnSpMkLst>
        </pc:cxnChg>
      </pc:sldChg>
      <pc:sldChg chg="delSp add mod modShow">
        <pc:chgData name="Benade, Gerdus" userId="15349777-206e-4d7a-8365-52131a346f04" providerId="ADAL" clId="{BF04C441-5E36-41DB-BFAA-FE6B6E43B31D}" dt="2023-06-09T19:53:58.098" v="1877" actId="478"/>
        <pc:sldMkLst>
          <pc:docMk/>
          <pc:sldMk cId="3529944365" sldId="445"/>
        </pc:sldMkLst>
        <pc:cxnChg chg="del">
          <ac:chgData name="Benade, Gerdus" userId="15349777-206e-4d7a-8365-52131a346f04" providerId="ADAL" clId="{BF04C441-5E36-41DB-BFAA-FE6B6E43B31D}" dt="2023-06-09T19:53:58.098" v="1877" actId="478"/>
          <ac:cxnSpMkLst>
            <pc:docMk/>
            <pc:sldMk cId="3529944365" sldId="445"/>
            <ac:cxnSpMk id="6" creationId="{E9268F7A-A387-6D4D-D786-3B003F2B7BC3}"/>
          </ac:cxnSpMkLst>
        </pc:cxnChg>
      </pc:sldChg>
      <pc:sldChg chg="delSp add mod modShow">
        <pc:chgData name="Benade, Gerdus" userId="15349777-206e-4d7a-8365-52131a346f04" providerId="ADAL" clId="{BF04C441-5E36-41DB-BFAA-FE6B6E43B31D}" dt="2023-06-09T19:54:01.177" v="1878" actId="478"/>
        <pc:sldMkLst>
          <pc:docMk/>
          <pc:sldMk cId="1144407669" sldId="446"/>
        </pc:sldMkLst>
        <pc:cxnChg chg="del">
          <ac:chgData name="Benade, Gerdus" userId="15349777-206e-4d7a-8365-52131a346f04" providerId="ADAL" clId="{BF04C441-5E36-41DB-BFAA-FE6B6E43B31D}" dt="2023-06-09T19:54:01.177" v="1878" actId="478"/>
          <ac:cxnSpMkLst>
            <pc:docMk/>
            <pc:sldMk cId="1144407669" sldId="446"/>
            <ac:cxnSpMk id="5" creationId="{59F8F35D-EC98-0C27-F9DD-F86510E02D41}"/>
          </ac:cxnSpMkLst>
        </pc:cxnChg>
      </pc:sldChg>
      <pc:sldChg chg="addSp modSp del mod modShow">
        <pc:chgData name="Benade, Gerdus" userId="15349777-206e-4d7a-8365-52131a346f04" providerId="ADAL" clId="{BF04C441-5E36-41DB-BFAA-FE6B6E43B31D}" dt="2023-06-09T19:53:36.993" v="1873" actId="2696"/>
        <pc:sldMkLst>
          <pc:docMk/>
          <pc:sldMk cId="2851133891" sldId="446"/>
        </pc:sldMkLst>
        <pc:cxnChg chg="add mod">
          <ac:chgData name="Benade, Gerdus" userId="15349777-206e-4d7a-8365-52131a346f04" providerId="ADAL" clId="{BF04C441-5E36-41DB-BFAA-FE6B6E43B31D}" dt="2023-06-09T17:07:52.058" v="7"/>
          <ac:cxnSpMkLst>
            <pc:docMk/>
            <pc:sldMk cId="2851133891" sldId="446"/>
            <ac:cxnSpMk id="5" creationId="{59F8F35D-EC98-0C27-F9DD-F86510E02D41}"/>
          </ac:cxnSpMkLst>
        </pc:cxnChg>
      </pc:sldChg>
      <pc:sldChg chg="addSp modSp del mod modShow">
        <pc:chgData name="Benade, Gerdus" userId="15349777-206e-4d7a-8365-52131a346f04" providerId="ADAL" clId="{BF04C441-5E36-41DB-BFAA-FE6B6E43B31D}" dt="2023-06-09T19:53:36.993" v="1873" actId="2696"/>
        <pc:sldMkLst>
          <pc:docMk/>
          <pc:sldMk cId="1457348320" sldId="447"/>
        </pc:sldMkLst>
        <pc:cxnChg chg="add mod">
          <ac:chgData name="Benade, Gerdus" userId="15349777-206e-4d7a-8365-52131a346f04" providerId="ADAL" clId="{BF04C441-5E36-41DB-BFAA-FE6B6E43B31D}" dt="2023-06-09T17:07:54.375" v="8"/>
          <ac:cxnSpMkLst>
            <pc:docMk/>
            <pc:sldMk cId="1457348320" sldId="447"/>
            <ac:cxnSpMk id="6" creationId="{9FD6473C-C116-75BA-9C1A-7DF5142609B3}"/>
          </ac:cxnSpMkLst>
        </pc:cxnChg>
      </pc:sldChg>
      <pc:sldChg chg="delSp add mod modShow">
        <pc:chgData name="Benade, Gerdus" userId="15349777-206e-4d7a-8365-52131a346f04" providerId="ADAL" clId="{BF04C441-5E36-41DB-BFAA-FE6B6E43B31D}" dt="2023-06-09T19:54:03.749" v="1879" actId="478"/>
        <pc:sldMkLst>
          <pc:docMk/>
          <pc:sldMk cId="2787046956" sldId="447"/>
        </pc:sldMkLst>
        <pc:cxnChg chg="del">
          <ac:chgData name="Benade, Gerdus" userId="15349777-206e-4d7a-8365-52131a346f04" providerId="ADAL" clId="{BF04C441-5E36-41DB-BFAA-FE6B6E43B31D}" dt="2023-06-09T19:54:03.749" v="1879" actId="478"/>
          <ac:cxnSpMkLst>
            <pc:docMk/>
            <pc:sldMk cId="2787046956" sldId="447"/>
            <ac:cxnSpMk id="6" creationId="{9FD6473C-C116-75BA-9C1A-7DF5142609B3}"/>
          </ac:cxnSpMkLst>
        </pc:cxnChg>
      </pc:sldChg>
      <pc:sldChg chg="addSp modSp del mod modShow">
        <pc:chgData name="Benade, Gerdus" userId="15349777-206e-4d7a-8365-52131a346f04" providerId="ADAL" clId="{BF04C441-5E36-41DB-BFAA-FE6B6E43B31D}" dt="2023-06-09T19:53:36.993" v="1873" actId="2696"/>
        <pc:sldMkLst>
          <pc:docMk/>
          <pc:sldMk cId="1342472828" sldId="448"/>
        </pc:sldMkLst>
        <pc:cxnChg chg="add mod">
          <ac:chgData name="Benade, Gerdus" userId="15349777-206e-4d7a-8365-52131a346f04" providerId="ADAL" clId="{BF04C441-5E36-41DB-BFAA-FE6B6E43B31D}" dt="2023-06-09T17:07:58.190" v="10"/>
          <ac:cxnSpMkLst>
            <pc:docMk/>
            <pc:sldMk cId="1342472828" sldId="448"/>
            <ac:cxnSpMk id="6" creationId="{76D5F8BB-7FCE-742A-5884-FEC0DF49C2E1}"/>
          </ac:cxnSpMkLst>
        </pc:cxnChg>
      </pc:sldChg>
      <pc:sldChg chg="delSp add mod modShow">
        <pc:chgData name="Benade, Gerdus" userId="15349777-206e-4d7a-8365-52131a346f04" providerId="ADAL" clId="{BF04C441-5E36-41DB-BFAA-FE6B6E43B31D}" dt="2023-06-09T19:54:07.928" v="1881" actId="478"/>
        <pc:sldMkLst>
          <pc:docMk/>
          <pc:sldMk cId="1470541193" sldId="448"/>
        </pc:sldMkLst>
        <pc:cxnChg chg="del">
          <ac:chgData name="Benade, Gerdus" userId="15349777-206e-4d7a-8365-52131a346f04" providerId="ADAL" clId="{BF04C441-5E36-41DB-BFAA-FE6B6E43B31D}" dt="2023-06-09T19:54:07.928" v="1881" actId="478"/>
          <ac:cxnSpMkLst>
            <pc:docMk/>
            <pc:sldMk cId="1470541193" sldId="448"/>
            <ac:cxnSpMk id="6" creationId="{76D5F8BB-7FCE-742A-5884-FEC0DF49C2E1}"/>
          </ac:cxnSpMkLst>
        </pc:cxnChg>
      </pc:sldChg>
      <pc:sldChg chg="delSp add mod modShow">
        <pc:chgData name="Benade, Gerdus" userId="15349777-206e-4d7a-8365-52131a346f04" providerId="ADAL" clId="{BF04C441-5E36-41DB-BFAA-FE6B6E43B31D}" dt="2023-06-09T19:54:05.837" v="1880" actId="478"/>
        <pc:sldMkLst>
          <pc:docMk/>
          <pc:sldMk cId="1285898509" sldId="449"/>
        </pc:sldMkLst>
        <pc:cxnChg chg="del">
          <ac:chgData name="Benade, Gerdus" userId="15349777-206e-4d7a-8365-52131a346f04" providerId="ADAL" clId="{BF04C441-5E36-41DB-BFAA-FE6B6E43B31D}" dt="2023-06-09T19:54:05.837" v="1880" actId="478"/>
          <ac:cxnSpMkLst>
            <pc:docMk/>
            <pc:sldMk cId="1285898509" sldId="449"/>
            <ac:cxnSpMk id="6" creationId="{59C8BF4C-D656-BAEC-7D8F-B04B67D53E21}"/>
          </ac:cxnSpMkLst>
        </pc:cxnChg>
      </pc:sldChg>
      <pc:sldChg chg="addSp modSp del mod modShow">
        <pc:chgData name="Benade, Gerdus" userId="15349777-206e-4d7a-8365-52131a346f04" providerId="ADAL" clId="{BF04C441-5E36-41DB-BFAA-FE6B6E43B31D}" dt="2023-06-09T19:53:36.993" v="1873" actId="2696"/>
        <pc:sldMkLst>
          <pc:docMk/>
          <pc:sldMk cId="1459190546" sldId="449"/>
        </pc:sldMkLst>
        <pc:cxnChg chg="add mod">
          <ac:chgData name="Benade, Gerdus" userId="15349777-206e-4d7a-8365-52131a346f04" providerId="ADAL" clId="{BF04C441-5E36-41DB-BFAA-FE6B6E43B31D}" dt="2023-06-09T17:07:56.569" v="9"/>
          <ac:cxnSpMkLst>
            <pc:docMk/>
            <pc:sldMk cId="1459190546" sldId="449"/>
            <ac:cxnSpMk id="6" creationId="{59C8BF4C-D656-BAEC-7D8F-B04B67D53E21}"/>
          </ac:cxnSpMkLst>
        </pc:cxnChg>
      </pc:sldChg>
      <pc:sldChg chg="delSp add mod modShow">
        <pc:chgData name="Benade, Gerdus" userId="15349777-206e-4d7a-8365-52131a346f04" providerId="ADAL" clId="{BF04C441-5E36-41DB-BFAA-FE6B6E43B31D}" dt="2023-06-09T19:54:10.137" v="1882" actId="478"/>
        <pc:sldMkLst>
          <pc:docMk/>
          <pc:sldMk cId="394222978" sldId="450"/>
        </pc:sldMkLst>
        <pc:cxnChg chg="del">
          <ac:chgData name="Benade, Gerdus" userId="15349777-206e-4d7a-8365-52131a346f04" providerId="ADAL" clId="{BF04C441-5E36-41DB-BFAA-FE6B6E43B31D}" dt="2023-06-09T19:54:10.137" v="1882" actId="478"/>
          <ac:cxnSpMkLst>
            <pc:docMk/>
            <pc:sldMk cId="394222978" sldId="450"/>
            <ac:cxnSpMk id="6" creationId="{50D26354-A7AA-2EBA-734B-ECB3A902ED36}"/>
          </ac:cxnSpMkLst>
        </pc:cxnChg>
      </pc:sldChg>
      <pc:sldChg chg="addSp modSp del mod modShow">
        <pc:chgData name="Benade, Gerdus" userId="15349777-206e-4d7a-8365-52131a346f04" providerId="ADAL" clId="{BF04C441-5E36-41DB-BFAA-FE6B6E43B31D}" dt="2023-06-09T19:53:36.993" v="1873" actId="2696"/>
        <pc:sldMkLst>
          <pc:docMk/>
          <pc:sldMk cId="2858679773" sldId="450"/>
        </pc:sldMkLst>
        <pc:cxnChg chg="add mod">
          <ac:chgData name="Benade, Gerdus" userId="15349777-206e-4d7a-8365-52131a346f04" providerId="ADAL" clId="{BF04C441-5E36-41DB-BFAA-FE6B6E43B31D}" dt="2023-06-09T17:08:00.122" v="11"/>
          <ac:cxnSpMkLst>
            <pc:docMk/>
            <pc:sldMk cId="2858679773" sldId="450"/>
            <ac:cxnSpMk id="6" creationId="{50D26354-A7AA-2EBA-734B-ECB3A902ED36}"/>
          </ac:cxnSpMkLst>
        </pc:cxnChg>
      </pc:sldChg>
      <pc:sldChg chg="delSp add mod modShow">
        <pc:chgData name="Benade, Gerdus" userId="15349777-206e-4d7a-8365-52131a346f04" providerId="ADAL" clId="{BF04C441-5E36-41DB-BFAA-FE6B6E43B31D}" dt="2023-06-09T19:54:12.178" v="1883" actId="478"/>
        <pc:sldMkLst>
          <pc:docMk/>
          <pc:sldMk cId="1437168140" sldId="451"/>
        </pc:sldMkLst>
        <pc:cxnChg chg="del">
          <ac:chgData name="Benade, Gerdus" userId="15349777-206e-4d7a-8365-52131a346f04" providerId="ADAL" clId="{BF04C441-5E36-41DB-BFAA-FE6B6E43B31D}" dt="2023-06-09T19:54:12.178" v="1883" actId="478"/>
          <ac:cxnSpMkLst>
            <pc:docMk/>
            <pc:sldMk cId="1437168140" sldId="451"/>
            <ac:cxnSpMk id="8" creationId="{3CD6F6A4-EC9F-078A-B32C-57CCD108194E}"/>
          </ac:cxnSpMkLst>
        </pc:cxnChg>
      </pc:sldChg>
      <pc:sldChg chg="addSp modSp del mod modShow">
        <pc:chgData name="Benade, Gerdus" userId="15349777-206e-4d7a-8365-52131a346f04" providerId="ADAL" clId="{BF04C441-5E36-41DB-BFAA-FE6B6E43B31D}" dt="2023-06-09T19:53:36.993" v="1873" actId="2696"/>
        <pc:sldMkLst>
          <pc:docMk/>
          <pc:sldMk cId="2547357439" sldId="451"/>
        </pc:sldMkLst>
        <pc:cxnChg chg="add mod">
          <ac:chgData name="Benade, Gerdus" userId="15349777-206e-4d7a-8365-52131a346f04" providerId="ADAL" clId="{BF04C441-5E36-41DB-BFAA-FE6B6E43B31D}" dt="2023-06-09T17:08:03.344" v="12"/>
          <ac:cxnSpMkLst>
            <pc:docMk/>
            <pc:sldMk cId="2547357439" sldId="451"/>
            <ac:cxnSpMk id="8" creationId="{3CD6F6A4-EC9F-078A-B32C-57CCD108194E}"/>
          </ac:cxnSpMkLst>
        </pc:cxnChg>
      </pc:sldChg>
      <pc:sldChg chg="addSp delSp modSp mod">
        <pc:chgData name="Benade, Gerdus" userId="15349777-206e-4d7a-8365-52131a346f04" providerId="ADAL" clId="{BF04C441-5E36-41DB-BFAA-FE6B6E43B31D}" dt="2023-06-10T16:25:12.935" v="2735" actId="20577"/>
        <pc:sldMkLst>
          <pc:docMk/>
          <pc:sldMk cId="393996616" sldId="452"/>
        </pc:sldMkLst>
        <pc:spChg chg="mod">
          <ac:chgData name="Benade, Gerdus" userId="15349777-206e-4d7a-8365-52131a346f04" providerId="ADAL" clId="{BF04C441-5E36-41DB-BFAA-FE6B6E43B31D}" dt="2023-06-10T16:23:48.725" v="2655" actId="20577"/>
          <ac:spMkLst>
            <pc:docMk/>
            <pc:sldMk cId="393996616" sldId="452"/>
            <ac:spMk id="3" creationId="{A82CC655-DF8A-495E-A24C-A698DB09ECF1}"/>
          </ac:spMkLst>
        </pc:spChg>
        <pc:spChg chg="mod ord">
          <ac:chgData name="Benade, Gerdus" userId="15349777-206e-4d7a-8365-52131a346f04" providerId="ADAL" clId="{BF04C441-5E36-41DB-BFAA-FE6B6E43B31D}" dt="2023-06-10T16:24:51.691" v="2694" actId="14100"/>
          <ac:spMkLst>
            <pc:docMk/>
            <pc:sldMk cId="393996616" sldId="452"/>
            <ac:spMk id="15" creationId="{6DB420C3-6621-4F4D-999B-A14D1B203F59}"/>
          </ac:spMkLst>
        </pc:spChg>
        <pc:spChg chg="mod">
          <ac:chgData name="Benade, Gerdus" userId="15349777-206e-4d7a-8365-52131a346f04" providerId="ADAL" clId="{BF04C441-5E36-41DB-BFAA-FE6B6E43B31D}" dt="2023-06-09T17:23:56.408" v="173" actId="20577"/>
          <ac:spMkLst>
            <pc:docMk/>
            <pc:sldMk cId="393996616" sldId="452"/>
            <ac:spMk id="16" creationId="{8222C3C7-DB53-4BC4-A377-D61BA02CDA38}"/>
          </ac:spMkLst>
        </pc:spChg>
        <pc:spChg chg="mod">
          <ac:chgData name="Benade, Gerdus" userId="15349777-206e-4d7a-8365-52131a346f04" providerId="ADAL" clId="{BF04C441-5E36-41DB-BFAA-FE6B6E43B31D}" dt="2023-06-09T17:23:09.310" v="119" actId="1036"/>
          <ac:spMkLst>
            <pc:docMk/>
            <pc:sldMk cId="393996616" sldId="452"/>
            <ac:spMk id="17" creationId="{A05A6D0C-49BB-4CCB-ABFB-3B05A7508DE2}"/>
          </ac:spMkLst>
        </pc:spChg>
        <pc:spChg chg="del">
          <ac:chgData name="Benade, Gerdus" userId="15349777-206e-4d7a-8365-52131a346f04" providerId="ADAL" clId="{BF04C441-5E36-41DB-BFAA-FE6B6E43B31D}" dt="2023-06-09T17:23:15.568" v="120" actId="478"/>
          <ac:spMkLst>
            <pc:docMk/>
            <pc:sldMk cId="393996616" sldId="452"/>
            <ac:spMk id="19" creationId="{175C872D-B8EE-4F78-9C50-31B58178248D}"/>
          </ac:spMkLst>
        </pc:spChg>
        <pc:spChg chg="mod">
          <ac:chgData name="Benade, Gerdus" userId="15349777-206e-4d7a-8365-52131a346f04" providerId="ADAL" clId="{BF04C441-5E36-41DB-BFAA-FE6B6E43B31D}" dt="2023-06-10T16:25:12.935" v="2735" actId="20577"/>
          <ac:spMkLst>
            <pc:docMk/>
            <pc:sldMk cId="393996616" sldId="452"/>
            <ac:spMk id="20" creationId="{553C9F00-4266-4812-A386-08271002711B}"/>
          </ac:spMkLst>
        </pc:spChg>
        <pc:grpChg chg="del mod">
          <ac:chgData name="Benade, Gerdus" userId="15349777-206e-4d7a-8365-52131a346f04" providerId="ADAL" clId="{BF04C441-5E36-41DB-BFAA-FE6B6E43B31D}" dt="2023-06-10T16:23:55.004" v="2657" actId="478"/>
          <ac:grpSpMkLst>
            <pc:docMk/>
            <pc:sldMk cId="393996616" sldId="452"/>
            <ac:grpSpMk id="12" creationId="{FF9E3EBE-8EB4-4E3A-AB64-B4ACF015549B}"/>
          </ac:grpSpMkLst>
        </pc:grpChg>
        <pc:picChg chg="add mod">
          <ac:chgData name="Benade, Gerdus" userId="15349777-206e-4d7a-8365-52131a346f04" providerId="ADAL" clId="{BF04C441-5E36-41DB-BFAA-FE6B6E43B31D}" dt="2023-06-10T16:24:30.543" v="2676" actId="1038"/>
          <ac:picMkLst>
            <pc:docMk/>
            <pc:sldMk cId="393996616" sldId="452"/>
            <ac:picMk id="2" creationId="{37B580A1-BBC1-79F1-1A01-151A75164103}"/>
          </ac:picMkLst>
        </pc:picChg>
        <pc:picChg chg="add mod">
          <ac:chgData name="Benade, Gerdus" userId="15349777-206e-4d7a-8365-52131a346f04" providerId="ADAL" clId="{BF04C441-5E36-41DB-BFAA-FE6B6E43B31D}" dt="2023-06-10T16:24:38.909" v="2677" actId="1076"/>
          <ac:picMkLst>
            <pc:docMk/>
            <pc:sldMk cId="393996616" sldId="452"/>
            <ac:picMk id="5" creationId="{EA3B82DA-C1E2-2154-0F84-76BE2F21DA93}"/>
          </ac:picMkLst>
        </pc:picChg>
        <pc:picChg chg="del">
          <ac:chgData name="Benade, Gerdus" userId="15349777-206e-4d7a-8365-52131a346f04" providerId="ADAL" clId="{BF04C441-5E36-41DB-BFAA-FE6B6E43B31D}" dt="2023-06-10T16:23:57.194" v="2658" actId="478"/>
          <ac:picMkLst>
            <pc:docMk/>
            <pc:sldMk cId="393996616" sldId="452"/>
            <ac:picMk id="9" creationId="{36637EA2-06B0-478D-9B0E-0577D228053D}"/>
          </ac:picMkLst>
        </pc:picChg>
        <pc:picChg chg="mod">
          <ac:chgData name="Benade, Gerdus" userId="15349777-206e-4d7a-8365-52131a346f04" providerId="ADAL" clId="{BF04C441-5E36-41DB-BFAA-FE6B6E43B31D}" dt="2023-06-10T16:23:50.989" v="2656" actId="1076"/>
          <ac:picMkLst>
            <pc:docMk/>
            <pc:sldMk cId="393996616" sldId="452"/>
            <ac:picMk id="13" creationId="{EB5E29C9-4339-4042-B030-A9B1D685E360}"/>
          </ac:picMkLst>
        </pc:picChg>
        <pc:picChg chg="mod">
          <ac:chgData name="Benade, Gerdus" userId="15349777-206e-4d7a-8365-52131a346f04" providerId="ADAL" clId="{BF04C441-5E36-41DB-BFAA-FE6B6E43B31D}" dt="2023-06-10T16:23:50.989" v="2656" actId="1076"/>
          <ac:picMkLst>
            <pc:docMk/>
            <pc:sldMk cId="393996616" sldId="452"/>
            <ac:picMk id="14" creationId="{80D9F016-4121-41A7-91B8-F6D6C281D11E}"/>
          </ac:picMkLst>
        </pc:picChg>
        <pc:picChg chg="del">
          <ac:chgData name="Benade, Gerdus" userId="15349777-206e-4d7a-8365-52131a346f04" providerId="ADAL" clId="{BF04C441-5E36-41DB-BFAA-FE6B6E43B31D}" dt="2023-06-09T17:22:46.626" v="101" actId="478"/>
          <ac:picMkLst>
            <pc:docMk/>
            <pc:sldMk cId="393996616" sldId="452"/>
            <ac:picMk id="18" creationId="{CDCC4DCB-C901-430A-8B27-D5ECF7368DA0}"/>
          </ac:picMkLst>
        </pc:picChg>
      </pc:sldChg>
      <pc:sldChg chg="modSp mod modNotesTx">
        <pc:chgData name="Benade, Gerdus" userId="15349777-206e-4d7a-8365-52131a346f04" providerId="ADAL" clId="{BF04C441-5E36-41DB-BFAA-FE6B6E43B31D}" dt="2023-06-10T16:22:16.255" v="2634" actId="13926"/>
        <pc:sldMkLst>
          <pc:docMk/>
          <pc:sldMk cId="372094587" sldId="453"/>
        </pc:sldMkLst>
        <pc:spChg chg="mod">
          <ac:chgData name="Benade, Gerdus" userId="15349777-206e-4d7a-8365-52131a346f04" providerId="ADAL" clId="{BF04C441-5E36-41DB-BFAA-FE6B6E43B31D}" dt="2023-06-09T20:43:00.792" v="1933" actId="1036"/>
          <ac:spMkLst>
            <pc:docMk/>
            <pc:sldMk cId="372094587" sldId="453"/>
            <ac:spMk id="3" creationId="{F0A4D051-DD6A-4558-B999-005A21365D50}"/>
          </ac:spMkLst>
        </pc:spChg>
        <pc:spChg chg="mod">
          <ac:chgData name="Benade, Gerdus" userId="15349777-206e-4d7a-8365-52131a346f04" providerId="ADAL" clId="{BF04C441-5E36-41DB-BFAA-FE6B6E43B31D}" dt="2023-06-10T16:22:16.255" v="2634" actId="13926"/>
          <ac:spMkLst>
            <pc:docMk/>
            <pc:sldMk cId="372094587" sldId="453"/>
            <ac:spMk id="16" creationId="{DE5CE824-BD39-42CE-B231-C39EA8F0792B}"/>
          </ac:spMkLst>
        </pc:spChg>
        <pc:spChg chg="mod">
          <ac:chgData name="Benade, Gerdus" userId="15349777-206e-4d7a-8365-52131a346f04" providerId="ADAL" clId="{BF04C441-5E36-41DB-BFAA-FE6B6E43B31D}" dt="2023-06-09T19:22:11.417" v="1802" actId="20577"/>
          <ac:spMkLst>
            <pc:docMk/>
            <pc:sldMk cId="372094587" sldId="453"/>
            <ac:spMk id="20" creationId="{0299CE1B-EAF7-4D62-882F-1E36A7CEC473}"/>
          </ac:spMkLst>
        </pc:spChg>
        <pc:spChg chg="mod">
          <ac:chgData name="Benade, Gerdus" userId="15349777-206e-4d7a-8365-52131a346f04" providerId="ADAL" clId="{BF04C441-5E36-41DB-BFAA-FE6B6E43B31D}" dt="2023-06-09T19:22:07.904" v="1797" actId="20577"/>
          <ac:spMkLst>
            <pc:docMk/>
            <pc:sldMk cId="372094587" sldId="453"/>
            <ac:spMk id="21" creationId="{E6D4182D-383A-4EB1-B7C1-6DC87D69F336}"/>
          </ac:spMkLst>
        </pc:spChg>
      </pc:sldChg>
      <pc:sldChg chg="addSp modSp del mod modShow">
        <pc:chgData name="Benade, Gerdus" userId="15349777-206e-4d7a-8365-52131a346f04" providerId="ADAL" clId="{BF04C441-5E36-41DB-BFAA-FE6B6E43B31D}" dt="2023-06-09T19:13:34.992" v="1766" actId="47"/>
        <pc:sldMkLst>
          <pc:docMk/>
          <pc:sldMk cId="2493429033" sldId="456"/>
        </pc:sldMkLst>
        <pc:cxnChg chg="add mod">
          <ac:chgData name="Benade, Gerdus" userId="15349777-206e-4d7a-8365-52131a346f04" providerId="ADAL" clId="{BF04C441-5E36-41DB-BFAA-FE6B6E43B31D}" dt="2023-06-09T17:06:12.300" v="2" actId="1582"/>
          <ac:cxnSpMkLst>
            <pc:docMk/>
            <pc:sldMk cId="2493429033" sldId="456"/>
            <ac:cxnSpMk id="6" creationId="{5A866055-9B54-492F-668C-A0642EE84781}"/>
          </ac:cxnSpMkLst>
        </pc:cxnChg>
      </pc:sldChg>
      <pc:sldChg chg="addSp modSp">
        <pc:chgData name="Benade, Gerdus" userId="15349777-206e-4d7a-8365-52131a346f04" providerId="ADAL" clId="{BF04C441-5E36-41DB-BFAA-FE6B6E43B31D}" dt="2023-06-09T21:05:07.788" v="2105"/>
        <pc:sldMkLst>
          <pc:docMk/>
          <pc:sldMk cId="3938162445" sldId="458"/>
        </pc:sldMkLst>
        <pc:spChg chg="add mod">
          <ac:chgData name="Benade, Gerdus" userId="15349777-206e-4d7a-8365-52131a346f04" providerId="ADAL" clId="{BF04C441-5E36-41DB-BFAA-FE6B6E43B31D}" dt="2023-06-09T21:05:02.038" v="2104"/>
          <ac:spMkLst>
            <pc:docMk/>
            <pc:sldMk cId="3938162445" sldId="458"/>
            <ac:spMk id="3" creationId="{E7C6E60A-8E93-66ED-01C5-BA7AA2335E9E}"/>
          </ac:spMkLst>
        </pc:spChg>
        <pc:spChg chg="add mod">
          <ac:chgData name="Benade, Gerdus" userId="15349777-206e-4d7a-8365-52131a346f04" providerId="ADAL" clId="{BF04C441-5E36-41DB-BFAA-FE6B6E43B31D}" dt="2023-06-09T21:05:07.788" v="2105"/>
          <ac:spMkLst>
            <pc:docMk/>
            <pc:sldMk cId="3938162445" sldId="458"/>
            <ac:spMk id="6" creationId="{F2E98A34-EACA-9A57-CC51-D994B8393676}"/>
          </ac:spMkLst>
        </pc:spChg>
        <pc:graphicFrameChg chg="mod">
          <ac:chgData name="Benade, Gerdus" userId="15349777-206e-4d7a-8365-52131a346f04" providerId="ADAL" clId="{BF04C441-5E36-41DB-BFAA-FE6B6E43B31D}" dt="2023-06-09T20:21:40.842" v="1901" actId="20577"/>
          <ac:graphicFrameMkLst>
            <pc:docMk/>
            <pc:sldMk cId="3938162445" sldId="458"/>
            <ac:graphicFrameMk id="5" creationId="{844C0AE9-B04E-4504-96CD-5141D5AF88D7}"/>
          </ac:graphicFrameMkLst>
        </pc:graphicFrameChg>
      </pc:sldChg>
      <pc:sldChg chg="modSp">
        <pc:chgData name="Benade, Gerdus" userId="15349777-206e-4d7a-8365-52131a346f04" providerId="ADAL" clId="{BF04C441-5E36-41DB-BFAA-FE6B6E43B31D}" dt="2023-06-09T20:21:26.112" v="1889" actId="20577"/>
        <pc:sldMkLst>
          <pc:docMk/>
          <pc:sldMk cId="2473622064" sldId="459"/>
        </pc:sldMkLst>
        <pc:graphicFrameChg chg="mod">
          <ac:chgData name="Benade, Gerdus" userId="15349777-206e-4d7a-8365-52131a346f04" providerId="ADAL" clId="{BF04C441-5E36-41DB-BFAA-FE6B6E43B31D}" dt="2023-06-09T20:21:26.112" v="1889" actId="20577"/>
          <ac:graphicFrameMkLst>
            <pc:docMk/>
            <pc:sldMk cId="2473622064" sldId="459"/>
            <ac:graphicFrameMk id="5" creationId="{844C0AE9-B04E-4504-96CD-5141D5AF88D7}"/>
          </ac:graphicFrameMkLst>
        </pc:graphicFrameChg>
      </pc:sldChg>
      <pc:sldChg chg="modSp del mod modShow">
        <pc:chgData name="Benade, Gerdus" userId="15349777-206e-4d7a-8365-52131a346f04" providerId="ADAL" clId="{BF04C441-5E36-41DB-BFAA-FE6B6E43B31D}" dt="2023-06-10T16:23:14.597" v="2635" actId="47"/>
        <pc:sldMkLst>
          <pc:docMk/>
          <pc:sldMk cId="2392021546" sldId="460"/>
        </pc:sldMkLst>
        <pc:graphicFrameChg chg="mod">
          <ac:chgData name="Benade, Gerdus" userId="15349777-206e-4d7a-8365-52131a346f04" providerId="ADAL" clId="{BF04C441-5E36-41DB-BFAA-FE6B6E43B31D}" dt="2023-06-09T20:21:36.501" v="1897" actId="20577"/>
          <ac:graphicFrameMkLst>
            <pc:docMk/>
            <pc:sldMk cId="2392021546" sldId="460"/>
            <ac:graphicFrameMk id="5" creationId="{844C0AE9-B04E-4504-96CD-5141D5AF88D7}"/>
          </ac:graphicFrameMkLst>
        </pc:graphicFrameChg>
      </pc:sldChg>
      <pc:sldChg chg="modSp del mod modShow">
        <pc:chgData name="Benade, Gerdus" userId="15349777-206e-4d7a-8365-52131a346f04" providerId="ADAL" clId="{BF04C441-5E36-41DB-BFAA-FE6B6E43B31D}" dt="2023-06-10T16:23:17.387" v="2636" actId="47"/>
        <pc:sldMkLst>
          <pc:docMk/>
          <pc:sldMk cId="3174184133" sldId="461"/>
        </pc:sldMkLst>
        <pc:graphicFrameChg chg="mod">
          <ac:chgData name="Benade, Gerdus" userId="15349777-206e-4d7a-8365-52131a346f04" providerId="ADAL" clId="{BF04C441-5E36-41DB-BFAA-FE6B6E43B31D}" dt="2023-06-09T20:21:31.912" v="1893" actId="20577"/>
          <ac:graphicFrameMkLst>
            <pc:docMk/>
            <pc:sldMk cId="3174184133" sldId="461"/>
            <ac:graphicFrameMk id="5" creationId="{844C0AE9-B04E-4504-96CD-5141D5AF88D7}"/>
          </ac:graphicFrameMkLst>
        </pc:graphicFrameChg>
      </pc:sldChg>
      <pc:sldChg chg="addSp delSp modSp add mod ord modNotesTx">
        <pc:chgData name="Benade, Gerdus" userId="15349777-206e-4d7a-8365-52131a346f04" providerId="ADAL" clId="{BF04C441-5E36-41DB-BFAA-FE6B6E43B31D}" dt="2023-06-10T16:47:57.512" v="2741" actId="20577"/>
        <pc:sldMkLst>
          <pc:docMk/>
          <pc:sldMk cId="1932943483" sldId="462"/>
        </pc:sldMkLst>
        <pc:spChg chg="mod">
          <ac:chgData name="Benade, Gerdus" userId="15349777-206e-4d7a-8365-52131a346f04" providerId="ADAL" clId="{BF04C441-5E36-41DB-BFAA-FE6B6E43B31D}" dt="2023-06-09T23:02:37.013" v="2255" actId="20577"/>
          <ac:spMkLst>
            <pc:docMk/>
            <pc:sldMk cId="1932943483" sldId="462"/>
            <ac:spMk id="2" creationId="{63F2A225-F850-401F-9700-6C119870E6E9}"/>
          </ac:spMkLst>
        </pc:spChg>
        <pc:spChg chg="mod">
          <ac:chgData name="Benade, Gerdus" userId="15349777-206e-4d7a-8365-52131a346f04" providerId="ADAL" clId="{BF04C441-5E36-41DB-BFAA-FE6B6E43B31D}" dt="2023-06-10T16:47:57.512" v="2741" actId="20577"/>
          <ac:spMkLst>
            <pc:docMk/>
            <pc:sldMk cId="1932943483" sldId="462"/>
            <ac:spMk id="3" creationId="{FD05FE66-47CD-4FDE-A02B-63E2D2D58C6D}"/>
          </ac:spMkLst>
        </pc:spChg>
        <pc:spChg chg="add del mod">
          <ac:chgData name="Benade, Gerdus" userId="15349777-206e-4d7a-8365-52131a346f04" providerId="ADAL" clId="{BF04C441-5E36-41DB-BFAA-FE6B6E43B31D}" dt="2023-06-09T20:49:50.364" v="2102" actId="478"/>
          <ac:spMkLst>
            <pc:docMk/>
            <pc:sldMk cId="1932943483" sldId="462"/>
            <ac:spMk id="4" creationId="{164E2138-48A9-8288-D4CB-FCA987A94AE5}"/>
          </ac:spMkLst>
        </pc:spChg>
        <pc:spChg chg="add del mod">
          <ac:chgData name="Benade, Gerdus" userId="15349777-206e-4d7a-8365-52131a346f04" providerId="ADAL" clId="{BF04C441-5E36-41DB-BFAA-FE6B6E43B31D}" dt="2023-06-09T20:49:50.364" v="2102" actId="478"/>
          <ac:spMkLst>
            <pc:docMk/>
            <pc:sldMk cId="1932943483" sldId="462"/>
            <ac:spMk id="6" creationId="{0D11EC16-FC40-4280-C466-93F6B1642029}"/>
          </ac:spMkLst>
        </pc:spChg>
        <pc:cxnChg chg="add del mod">
          <ac:chgData name="Benade, Gerdus" userId="15349777-206e-4d7a-8365-52131a346f04" providerId="ADAL" clId="{BF04C441-5E36-41DB-BFAA-FE6B6E43B31D}" dt="2023-06-09T20:49:50.364" v="2102" actId="478"/>
          <ac:cxnSpMkLst>
            <pc:docMk/>
            <pc:sldMk cId="1932943483" sldId="462"/>
            <ac:cxnSpMk id="8" creationId="{80AC3C8B-8548-74D7-F5AC-DB986E9CB74F}"/>
          </ac:cxnSpMkLst>
        </pc:cxnChg>
        <pc:cxnChg chg="add del mod">
          <ac:chgData name="Benade, Gerdus" userId="15349777-206e-4d7a-8365-52131a346f04" providerId="ADAL" clId="{BF04C441-5E36-41DB-BFAA-FE6B6E43B31D}" dt="2023-06-09T20:49:50.364" v="2102" actId="478"/>
          <ac:cxnSpMkLst>
            <pc:docMk/>
            <pc:sldMk cId="1932943483" sldId="462"/>
            <ac:cxnSpMk id="12" creationId="{7DB643EB-B122-EC51-C37C-EC5C22E28179}"/>
          </ac:cxnSpMkLst>
        </pc:cxnChg>
      </pc:sldChg>
      <pc:sldChg chg="modSp add mod">
        <pc:chgData name="Benade, Gerdus" userId="15349777-206e-4d7a-8365-52131a346f04" providerId="ADAL" clId="{BF04C441-5E36-41DB-BFAA-FE6B6E43B31D}" dt="2023-06-09T23:24:20.176" v="2416" actId="1076"/>
        <pc:sldMkLst>
          <pc:docMk/>
          <pc:sldMk cId="530865818" sldId="463"/>
        </pc:sldMkLst>
        <pc:spChg chg="mod">
          <ac:chgData name="Benade, Gerdus" userId="15349777-206e-4d7a-8365-52131a346f04" providerId="ADAL" clId="{BF04C441-5E36-41DB-BFAA-FE6B6E43B31D}" dt="2023-06-09T22:46:07.035" v="2146" actId="20577"/>
          <ac:spMkLst>
            <pc:docMk/>
            <pc:sldMk cId="530865818" sldId="463"/>
            <ac:spMk id="2" creationId="{63F2A225-F850-401F-9700-6C119870E6E9}"/>
          </ac:spMkLst>
        </pc:spChg>
        <pc:spChg chg="mod">
          <ac:chgData name="Benade, Gerdus" userId="15349777-206e-4d7a-8365-52131a346f04" providerId="ADAL" clId="{BF04C441-5E36-41DB-BFAA-FE6B6E43B31D}" dt="2023-06-09T23:22:31.796" v="2415" actId="20577"/>
          <ac:spMkLst>
            <pc:docMk/>
            <pc:sldMk cId="530865818" sldId="463"/>
            <ac:spMk id="3" creationId="{FD05FE66-47CD-4FDE-A02B-63E2D2D58C6D}"/>
          </ac:spMkLst>
        </pc:spChg>
        <pc:spChg chg="mod">
          <ac:chgData name="Benade, Gerdus" userId="15349777-206e-4d7a-8365-52131a346f04" providerId="ADAL" clId="{BF04C441-5E36-41DB-BFAA-FE6B6E43B31D}" dt="2023-06-09T23:24:20.176" v="2416" actId="1076"/>
          <ac:spMkLst>
            <pc:docMk/>
            <pc:sldMk cId="530865818" sldId="463"/>
            <ac:spMk id="4" creationId="{164E2138-48A9-8288-D4CB-FCA987A94AE5}"/>
          </ac:spMkLst>
        </pc:spChg>
        <pc:spChg chg="mod">
          <ac:chgData name="Benade, Gerdus" userId="15349777-206e-4d7a-8365-52131a346f04" providerId="ADAL" clId="{BF04C441-5E36-41DB-BFAA-FE6B6E43B31D}" dt="2023-06-09T23:03:10.629" v="2300" actId="20577"/>
          <ac:spMkLst>
            <pc:docMk/>
            <pc:sldMk cId="530865818" sldId="463"/>
            <ac:spMk id="6" creationId="{0D11EC16-FC40-4280-C466-93F6B1642029}"/>
          </ac:spMkLst>
        </pc:spChg>
        <pc:cxnChg chg="mod">
          <ac:chgData name="Benade, Gerdus" userId="15349777-206e-4d7a-8365-52131a346f04" providerId="ADAL" clId="{BF04C441-5E36-41DB-BFAA-FE6B6E43B31D}" dt="2023-06-09T23:24:20.176" v="2416" actId="1076"/>
          <ac:cxnSpMkLst>
            <pc:docMk/>
            <pc:sldMk cId="530865818" sldId="463"/>
            <ac:cxnSpMk id="8" creationId="{80AC3C8B-8548-74D7-F5AC-DB986E9CB74F}"/>
          </ac:cxnSpMkLst>
        </pc:cxnChg>
      </pc:sldChg>
      <pc:sldChg chg="addSp delSp modSp new mod ord modAnim modShow">
        <pc:chgData name="Benade, Gerdus" userId="15349777-206e-4d7a-8365-52131a346f04" providerId="ADAL" clId="{BF04C441-5E36-41DB-BFAA-FE6B6E43B31D}" dt="2023-06-10T16:18:37.436" v="2562" actId="729"/>
        <pc:sldMkLst>
          <pc:docMk/>
          <pc:sldMk cId="2417440615" sldId="464"/>
        </pc:sldMkLst>
        <pc:spChg chg="del mod">
          <ac:chgData name="Benade, Gerdus" userId="15349777-206e-4d7a-8365-52131a346f04" providerId="ADAL" clId="{BF04C441-5E36-41DB-BFAA-FE6B6E43B31D}" dt="2023-06-10T16:00:49.463" v="2420" actId="478"/>
          <ac:spMkLst>
            <pc:docMk/>
            <pc:sldMk cId="2417440615" sldId="464"/>
            <ac:spMk id="2" creationId="{2899272E-5CCC-8C7E-3929-2952F90E4C7A}"/>
          </ac:spMkLst>
        </pc:spChg>
        <pc:spChg chg="del">
          <ac:chgData name="Benade, Gerdus" userId="15349777-206e-4d7a-8365-52131a346f04" providerId="ADAL" clId="{BF04C441-5E36-41DB-BFAA-FE6B6E43B31D}" dt="2023-06-10T16:00:47.074" v="2418" actId="478"/>
          <ac:spMkLst>
            <pc:docMk/>
            <pc:sldMk cId="2417440615" sldId="464"/>
            <ac:spMk id="3" creationId="{8D2D2DD6-4B44-6309-1B87-69C42B670D5E}"/>
          </ac:spMkLst>
        </pc:spChg>
        <pc:spChg chg="add mod">
          <ac:chgData name="Benade, Gerdus" userId="15349777-206e-4d7a-8365-52131a346f04" providerId="ADAL" clId="{BF04C441-5E36-41DB-BFAA-FE6B6E43B31D}" dt="2023-06-10T16:03:32.492" v="2451" actId="207"/>
          <ac:spMkLst>
            <pc:docMk/>
            <pc:sldMk cId="2417440615" sldId="464"/>
            <ac:spMk id="10" creationId="{9616DD80-D88C-70C9-6425-E745868E1470}"/>
          </ac:spMkLst>
        </pc:spChg>
        <pc:spChg chg="add del mod">
          <ac:chgData name="Benade, Gerdus" userId="15349777-206e-4d7a-8365-52131a346f04" providerId="ADAL" clId="{BF04C441-5E36-41DB-BFAA-FE6B6E43B31D}" dt="2023-06-10T16:03:53.936" v="2455" actId="478"/>
          <ac:spMkLst>
            <pc:docMk/>
            <pc:sldMk cId="2417440615" sldId="464"/>
            <ac:spMk id="11" creationId="{1AC589F3-1E70-8151-7158-F087B52D4522}"/>
          </ac:spMkLst>
        </pc:spChg>
        <pc:spChg chg="add mod">
          <ac:chgData name="Benade, Gerdus" userId="15349777-206e-4d7a-8365-52131a346f04" providerId="ADAL" clId="{BF04C441-5E36-41DB-BFAA-FE6B6E43B31D}" dt="2023-06-10T16:09:19.607" v="2506" actId="1076"/>
          <ac:spMkLst>
            <pc:docMk/>
            <pc:sldMk cId="2417440615" sldId="464"/>
            <ac:spMk id="12" creationId="{2CCFADC1-7BDD-5CD9-FDC8-C80BCE3BC600}"/>
          </ac:spMkLst>
        </pc:spChg>
        <pc:spChg chg="add mod">
          <ac:chgData name="Benade, Gerdus" userId="15349777-206e-4d7a-8365-52131a346f04" providerId="ADAL" clId="{BF04C441-5E36-41DB-BFAA-FE6B6E43B31D}" dt="2023-06-10T16:10:44.208" v="2523" actId="113"/>
          <ac:spMkLst>
            <pc:docMk/>
            <pc:sldMk cId="2417440615" sldId="464"/>
            <ac:spMk id="16" creationId="{55C3FEDA-4447-977B-5FC4-90F82B1195F4}"/>
          </ac:spMkLst>
        </pc:spChg>
        <pc:grpChg chg="add del mod">
          <ac:chgData name="Benade, Gerdus" userId="15349777-206e-4d7a-8365-52131a346f04" providerId="ADAL" clId="{BF04C441-5E36-41DB-BFAA-FE6B6E43B31D}" dt="2023-06-10T16:01:39.949" v="2428" actId="165"/>
          <ac:grpSpMkLst>
            <pc:docMk/>
            <pc:sldMk cId="2417440615" sldId="464"/>
            <ac:grpSpMk id="5" creationId="{7D0DCE00-C551-0B06-28F9-41E471815074}"/>
          </ac:grpSpMkLst>
        </pc:grpChg>
        <pc:grpChg chg="add mod">
          <ac:chgData name="Benade, Gerdus" userId="15349777-206e-4d7a-8365-52131a346f04" providerId="ADAL" clId="{BF04C441-5E36-41DB-BFAA-FE6B6E43B31D}" dt="2023-06-10T16:09:19.607" v="2506" actId="1076"/>
          <ac:grpSpMkLst>
            <pc:docMk/>
            <pc:sldMk cId="2417440615" sldId="464"/>
            <ac:grpSpMk id="14" creationId="{3AE60ECF-104A-3735-941D-C8F1AAF13023}"/>
          </ac:grpSpMkLst>
        </pc:grpChg>
        <pc:picChg chg="mod topLvl">
          <ac:chgData name="Benade, Gerdus" userId="15349777-206e-4d7a-8365-52131a346f04" providerId="ADAL" clId="{BF04C441-5E36-41DB-BFAA-FE6B6E43B31D}" dt="2023-06-10T16:08:57.620" v="2499" actId="1076"/>
          <ac:picMkLst>
            <pc:docMk/>
            <pc:sldMk cId="2417440615" sldId="464"/>
            <ac:picMk id="6" creationId="{29A43B6F-90F8-21C7-F5A6-C80FC8612E0D}"/>
          </ac:picMkLst>
        </pc:picChg>
        <pc:picChg chg="mod topLvl">
          <ac:chgData name="Benade, Gerdus" userId="15349777-206e-4d7a-8365-52131a346f04" providerId="ADAL" clId="{BF04C441-5E36-41DB-BFAA-FE6B6E43B31D}" dt="2023-06-10T16:08:55.009" v="2498" actId="1076"/>
          <ac:picMkLst>
            <pc:docMk/>
            <pc:sldMk cId="2417440615" sldId="464"/>
            <ac:picMk id="7" creationId="{B58D1D21-6D78-1BEB-D65B-C073CF5B68EE}"/>
          </ac:picMkLst>
        </pc:picChg>
        <pc:picChg chg="add mod">
          <ac:chgData name="Benade, Gerdus" userId="15349777-206e-4d7a-8365-52131a346f04" providerId="ADAL" clId="{BF04C441-5E36-41DB-BFAA-FE6B6E43B31D}" dt="2023-06-10T16:09:14.870" v="2503" actId="1076"/>
          <ac:picMkLst>
            <pc:docMk/>
            <pc:sldMk cId="2417440615" sldId="464"/>
            <ac:picMk id="8" creationId="{176FB85E-2C88-3246-8ACA-BD692DBB45A7}"/>
          </ac:picMkLst>
        </pc:picChg>
        <pc:picChg chg="add mod">
          <ac:chgData name="Benade, Gerdus" userId="15349777-206e-4d7a-8365-52131a346f04" providerId="ADAL" clId="{BF04C441-5E36-41DB-BFAA-FE6B6E43B31D}" dt="2023-06-10T16:09:19.607" v="2506" actId="1076"/>
          <ac:picMkLst>
            <pc:docMk/>
            <pc:sldMk cId="2417440615" sldId="464"/>
            <ac:picMk id="9" creationId="{11E52E20-EA21-0853-36D3-80609792DEEA}"/>
          </ac:picMkLst>
        </pc:picChg>
        <pc:picChg chg="add mod">
          <ac:chgData name="Benade, Gerdus" userId="15349777-206e-4d7a-8365-52131a346f04" providerId="ADAL" clId="{BF04C441-5E36-41DB-BFAA-FE6B6E43B31D}" dt="2023-06-10T16:09:19.607" v="2506" actId="1076"/>
          <ac:picMkLst>
            <pc:docMk/>
            <pc:sldMk cId="2417440615" sldId="464"/>
            <ac:picMk id="13" creationId="{82CCD576-493E-91C4-1487-6FF788D2CC19}"/>
          </ac:picMkLst>
        </pc:picChg>
        <pc:picChg chg="add mod">
          <ac:chgData name="Benade, Gerdus" userId="15349777-206e-4d7a-8365-52131a346f04" providerId="ADAL" clId="{BF04C441-5E36-41DB-BFAA-FE6B6E43B31D}" dt="2023-06-10T16:09:17.361" v="2505" actId="1076"/>
          <ac:picMkLst>
            <pc:docMk/>
            <pc:sldMk cId="2417440615" sldId="464"/>
            <ac:picMk id="15" creationId="{7FFF0BAC-8143-470F-471F-08510B85E216}"/>
          </ac:picMkLst>
        </pc:picChg>
        <pc:picChg chg="add mod">
          <ac:chgData name="Benade, Gerdus" userId="15349777-206e-4d7a-8365-52131a346f04" providerId="ADAL" clId="{BF04C441-5E36-41DB-BFAA-FE6B6E43B31D}" dt="2023-06-10T16:11:26.011" v="2529"/>
          <ac:picMkLst>
            <pc:docMk/>
            <pc:sldMk cId="2417440615" sldId="464"/>
            <ac:picMk id="18" creationId="{E5014679-21EB-62BF-AFC3-2E6DB699F1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6D1792-DA47-46E2-80CB-892DE82EEF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F62FC9-09A9-4149-8B51-578452B30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B4CD3-EBAD-4D42-8359-6E0AC19F7229}" type="datetimeFigureOut">
              <a:rPr lang="en-US" smtClean="0"/>
              <a:t>6/9/2023</a:t>
            </a:fld>
            <a:endParaRPr lang="en-US"/>
          </a:p>
        </p:txBody>
      </p:sp>
      <p:sp>
        <p:nvSpPr>
          <p:cNvPr id="4" name="Footer Placeholder 3">
            <a:extLst>
              <a:ext uri="{FF2B5EF4-FFF2-40B4-BE49-F238E27FC236}">
                <a16:creationId xmlns:a16="http://schemas.microsoft.com/office/drawing/2014/main" id="{45853042-081C-420B-99EA-28C6D1130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B42D-C574-4418-A77E-BA3FED3BD9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57854D-5005-446A-ADF5-78CDC7E420FC}" type="slidenum">
              <a:rPr lang="en-US" smtClean="0"/>
              <a:t>‹#›</a:t>
            </a:fld>
            <a:endParaRPr lang="en-US"/>
          </a:p>
        </p:txBody>
      </p:sp>
    </p:spTree>
    <p:extLst>
      <p:ext uri="{BB962C8B-B14F-4D97-AF65-F5344CB8AC3E}">
        <p14:creationId xmlns:p14="http://schemas.microsoft.com/office/powerpoint/2010/main" val="26553010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5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10 8319 183406 56994,'0'0'368'0'0,"0"0"168"0"0,0 0-536 0 0,0 0 0 0 0,1 0 224 0 0,-1-1 24 0 0,1 1 8 0 0,-1-1 0 0 0,0 1 72 0 0,1 0 376 0 0,0 0-24 0 0,-1 0-24 0 0,0-1-328 0 0,1 1 0 0 0,-1-1 328 0 0,1 1-328 0 0,-1 0-64 0 0,-1-1 240 0 0,1-1-256 0 0,-1 2-64 0 0,1-1 152 3 500,-1 0-80-3-500,0 1-128 0 0,1-1-64 0 0,-2 1-64 0 0,1 0 72 0 0,0 1-72 0 0,0-1 0 0 0,0 2 0 0 0,0 1 0 0 0,-1-1 0 0 0,2 0 0 0 0,-1 0 0 0 0,0 0 0 0 0,1 1 0 0 0,0-1 0 0 0,0-1 0 0 0,-1 0 0 0 0,1 0 0 0 0,0 0 0 0 0,0-1 0 0 0,1 1-80 0 0,-1-1 80 0 0,2 1 0 0 0,-1-2 0 0 0,1 1 72 0 0,0-1-8 0 0,0 0 64 0 0,0-1 0 0 0,1 0-32 0 0,-1 0-32 0 0,0 0 8 0 0,0 0-72 0 0,-1 0 0 0 0,0 1 72 0 0,-1 0-72 0 0,0 1 72 0 0,0 0-72 0 0,0 0 72 0 0,0 0-72 0 0,0 0 0 0 0,0 0 0 0 0,-1 2 0 0 0,0-2 0 0 0,0 2-72 0 0,0 0 72 0 0,0 1 0 0 0,0-1-168 0 0,-1 1-128 0 0,1 1-1336 0 0,-1 0-4368 0 0,2 0-2863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22 919 169402 57082,'0'0'80'0'0,"0"0"-80"0"0,-1 0 1408 0 0,0-1 2000 0 0,1 1-1664 0 0,-1-1-1264 0 0,0 0-248 0 0,0 1-48 0 0,0-2 128 0 0,0 1-176 0 0,1-1 0 0 0,-1 1 0 0 0,0 0 120 0 0,1 0 320 0 0,0 0-32 0 0,0-1-288 0 0,0 1 0 0 0,0 0 296 0 0,-1-1-248 0 0,1 1 0 0 0,1 0 0 0 0,-1 0-144 0 0,0 1-24 0 0,0 0-8 0 0,0 0 0 0 0,0 0 32 0 0,2-1 160 0 0,-1 1 8 0 0,1 0 24 0 0,2 1-24 0 0,-2-1-184 0 0,1 2 0 0 0,1-1 0 0 0,-2 0-8 0 0,2 0 136 0 0,-1 1-136 0 0,1-1 24 0 0,-1 1 160 0 0,1-1-24 0 0,1 1-160 0 0,-1 1 0 0 0,0-2 80 0 0,1 2-88 0 0,-2-1-64 0 0,0 0-64 0 0,1 0 0 0 0,-2 0 72 0 0,1 0-72 0 0,-1 0 0 0 0,1 0 72 0 0,-1 0-72 0 0,0 0 72 0 0,0 0-72 0 0,1 1 72 0 0,0-1-72 0 0,-1 1 0 0 0,1-1 0 0 0,-1 1 0 0 0,1-1 0 0 0,-1 0 0 0 0,0 0 0 0 0,1 1 0 0 0,-1-1 0 0 0,0 1 0 0 0,0-1 0 0 0,1 0 0 0 0,-1 1 0 0 0,0-1-128 0 0,0 1-40 0 0,-1-1 88 0 0,1 1-56 0 0,0-2-16 0 0,-2 1 0 0 0,2 0-368 0 0,-2 0-312 0 0,1-1-8088 0 0,0 1 2721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5063 167670 60784,'0'0'224'0'0,"0"0"48"0"0,0 0-272 0 0,0 0 0 0 0,0 0 1096 0 0,0 0 168-521 1,0 0 32-36-6,0 0 520-570 8,-1 0-1128-27-3,1 1-368 635 8,0-1 96-13-14,0 2 8 532 6,0-2 8 0 0,1 2 0 0 0,-1-1-176 0 0,1 1 168-497-3,0-1-216 497 3,-1 0-32 0 0,2 1-8-504 4,-2-1 0 504-4,2 0 128-522 0,-2 1-72 522 0,2-1-112 0 0,-1 1-48 0 0,0-1-64 0 0,0 0 64 0 0,-1 0-64 0 0,1 0 72 0 0,0 1-72 0 0,-1-1 0 0 0,1-1 0 0 0,0 1 0 0 0,-1 0 0 0 0,0-1 0 0 0,0 0 0 0 0,0 0 0 0 0,0 0 0 0 0,0 0 0 0 0,0 0 0 0 0,0 0-80 0 0,0 0 80 0 0,0 0 0 0 0,0 0-72 0 0,0 0 72 0 0,0 0-80 0 0,0 0 0 0 0,0 0 80 0 0,-1 1-64 0 0,0 0 0 0 0,1-1 64 0 0,-2 1-72 0 0,2 0 72 0 0,-2-1 0 0 0,1 1-88 0 0,1 0 88 0 0,-1 0-64 0 0,0 0 0 0 0,1 0 0 0 0,-1-1 0 0 0,0 2 0 0 0,1-2-40 0 0,-1 1 40 0 0,0 0 64 0 0,0-1 0 0 0,0 1 0 0 0,1 0 0 0 0,-1-1 0 0 0,0 1 0 0 0,0 0-72 0 0,1-1 72 0 0,-1 1 0 0 0,0-1 0 0 0,1 0 0 0 0,0 0 0 0 0,0 0-64 0 0,-1 1 64 0 0,1-1 0 0 0,0 0 0 0 0,0 0 0 0 0,0 0-64 0 0,0 0 64 0 0,1 0-80 0 0,-1 0 16 0 0,0-1 64 0 0,0 1 0 0 0,1-1 0 0 0,1 0 0 0 0,0 0 0 0 0,0-1 0 0 0,0 1 0 0 0,0-1-64 0 0,0 0 64 0 0,1 0 0 0 0,0 1 0 0 0,-1 0 0 0 0,0-1 0 0 0,0 1-128 0 0,-1 0-136 0 0,0 1-296 0 0,1-2-416 0 0,-2 1-4096 0 0,1 0-2407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2 7079 168813 58805,'0'0'312'0'0,"0"0"144"0"0,0 0-456 0 0,0 0 528 0 0,0 0 88 0 0,0 0 24 0 0,0 0 424 0 0,0 0-680 0 0,0 0 0 0 0,0 0 320 0 0,0 0-384 0 0,0 0 0 0 0,0 0 296 0 0,0 0-328 0 0,0 0 0 0 0,-1 0 240 0 0,0 0-80 0 0,1 0-48 0 0,-2 1-80 0 0,1-1-160 0 0,0 0-48 0 0,0 1-16 0 0,0-1 0 0 0,0 1 0 0 0,0 0-96 0 0,0-1 88 0 0,1 1-88 0 0,-1-1 80 0 0,0 1-80 0 0,1-1 72 0 0,0 0-72 0 0,0 0 0 0 0,0 0 0 0 0,0 1 0 0 0,-1-1 0 0 0,1 0 0 0 0,0 0 0 0 0,0 0 0 0 0,0 0 0 0 0,0 0 0 0 0,0 0 0 0 0,0 0 0 0 0,1 0 0 0 0,-1 1 0 0 0,1-1 0 0 0,0 0 64 0 0,0 1-64 0 0,1-1 72 0 0,0 0-72 0 0,-1-1 168 0 0,0 1-16 0 0,0 0-8 0 0,0-1 136 0 0,0 0-144 0 0,0 0 0 0 0,-1 0 64 0 0,1 0-128 0 0,0-1 16 0 0,-1 2-88 0 0,1-1 96 0 0,-1 0-192 0 0,0 1-64 0 0,0 0-24 0 0,0-1 88 0 0,0 1 384 0 0,-1 1-272 0 0,0-1-416 0 0,0 1-80 0 0,-1 0-96 0 0,0 2-224 0 0,1-1-320 0 0,-1 0-4736 0 0,1-1-2783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8.0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0.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5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1.3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2.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3.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16 21 1439 181605 59370,'0'0'136'0'0,"-1"0"-136"0"0,0 0 0 0 0,1-1 0 0 0,-1 0 0 0 0,0 1 0 0 0,0 0 72 0 0,0-1 128-1470 10,-1 0-96 271-14,1 1 536 50-1,0 0 880-393 10,0-1-744 1542-5,-1 0-168 0 0,2 0-32 0 0,-1 1 0 0 0,1-1-8 526-6,-1 0-168-526 6,1 0 328 0 0,0 0 88 0 0,0-1 144 576 3,-1 0-480-18-3,1 1-8-34-2,0-1 472-17 7,0 1-160-507-5,1 0-504 0 0,-1 1-8 523 3,0 0 232-523-3,0-1-56 0 0,0 1-24 507 1,0 0-40-507-1,0 1-192 0 0,1-1-64 0 0,0 1 104 473-1,1 0-120-473 1,0 1-48 0 0,0 1 24 507-2,0-1 32-507 2,1 2 48 524-5,0 1-88-524 5,0-1 80 0 0,0 1 184 0 0,0 1-8 0 0,0 0-184 0 0,0 0 0 0 0,-1 0 112 0 0,1 2-56 0 0,-1 2-104 0 0,0 0-32 0 0,0 0-8 0 0,0-1 0 0 0,0 0 64 0 0,0 0-64 0 0,-1 0-64 0 0,1 0 0 0 0,0-2 0 0 0,0 1 0 0 0,-1-1 0 0 0,1-2 0 0 0,-1 1 0 0 0,0-1 0 0 0,0-1 0 0 0,0 1 0 0 0,1 0 0 0 0,-1-1 0 0 0,0 0 0 0 0,0 0 0 0 0,1 1-136 0 0,-2-2 32 0 0,2 0 8 0 0,-1 0-752 0 0,0 0-336 0 0,0 0-936 0 0,0-1-3560 0 0,0-1-2559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3.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1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7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5.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6.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8.279"/>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9.2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6.6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8.5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9.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11 2303 188491 59555,'0'0'96'0'0,"0"-1"32"0"0,0 1-128 0 0,0 0 0 0 0,0-1 968 0 0,-1 0 176 0 0,1 1 32 0 0,0 0 464 0 0,-1-1-1032 0 0,1 0-24 0 0,-1 0 40 0 0,0 0-312 0 0,0 0-80 0 0,1 1 208 0 0,-1-1-8 0 0,1 1 0 0 0,-1-1-216 0 0,1 1 64 0 0,0 0 8 0 0,0 0 8 0 0,0-1 304 0 0,-1 1 8 0 0,2 0-304 0 0,-1 0-48 0 0,0 1 224 0 0,0-1-8 0 0,0 0-240 0 0,0 0 0 0 0,0 0 224 0 0,0 0-240 0 0,1 2 0 0 0,0 0 136 0 0,1 1-104 0 0,0-1-128 0 0,0 2-120 0 0,1 0 88 0 0,-1 1-8 0 0,1 1-80 0 0,0 1 0 0 0,0 0 0 0 0,1 0 0 0 0,-1 0 64 0 0,0-2-64 0 0,0 1 0 0 0,0-2 64 0 0,-1 1 32 0 0,0 0 96 0 0,1 1 40 0 0,1 1 72 0 0,-2 1-64 0 0,2 0-168 0 0,-2-1 0 0 0,0-2 0 0 0,0 0-72 0 0,-1-1 0 0 0,1 0 72 0 0,-1-1-72 0 0,0 1 0 0 0,0 1 72 0 0,0 1-8 0 0,0 1-64 0 0,1 0 0 0 0,-2 0 0 0 0,2-2 0 0 0,-1 1 0 0 0,-1-1 0 0 0,0 1 0 0 0,1 0-96 0 0,0 1-8-1020 2,-1 0-64 1020-2,1-1 56-534-1,0-1 0 534 1,-1 0-192-518-3,0 0-104 4 7,1-1-40 0-2,-1 0-48-497-4,0 0-680-798 0,0 0 680 1246 2,0-1-8272 18-3,-1-1 2681 545 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5.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7.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44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2.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0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30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5.41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5783 192684 57148,'0'0'256'0'0,"0"0"120"0"0,0 0-376 0 0,0 0 416 0 0,0 0 80 0 0,0-1 16 0 0,-1 1 336 0 0,1 0-544-711 0,0 1-8-222-4,0-1 0 6 2,-1 0 24 290 2,1 0 8 637 0,-1 0 0 0 0,1 0 384 0 0,0 0 64 0 0,-1 0-384 0 0,1 0-104 0 0,-1 0 224 0 0,1 1-256 0 0,0-1-112 0 0,0 0-24 0 0,0 0-8 0 0,0 1 0 0 0,-1-1-48 0 0,1 1 0 0 0,0 0-64 0 0,0 0 96 0 0,1-1-32 0 0,-1 1 0 0 0,0 0-64 0 0,1-1 96 0 0,0 2-96 0 0,0-2 72 0 0,1 2 128 0 0,0-1-48 0 0,0 0 0 0 0,0-1 160 0 0,0 2 8 0 0,1-1-64 0 0,0-1-176 0 0,0 1 0 0 0,-1 0 0 0 0,0-1 0 0 0,0 0 0 0 0,-1 1 0 0 0,1 0 0 0 0,1-1 0 0 0,-1 0 0 0 0,1 1 0 0 0,0 0-80 0 0,-1-1 176 0 0,0 2-72 0 0,0-1 0 0 0,0-1 0 0 0,0 0-8 0 0,-1 1-8 0 0,2-1 0 0 0,-2 1 0 0 0,1-1-88 0 0,-1 0 64 0 0,1 0-64 0 0,1 1 64 0 0,-1-1-64 0 0,0 1 0 0 0,0-1 0 0 0,1 0 0 0 0,-1 1 0 0 0,0-1 0 0 0,0 1 0 0 0,-1-1 0 0 0,2 2 0 0 0,-1-2 0 0 0,1 2 64 0 0,-1-1-64 0 0,1 0 0 0 0,-1 0 0 0 0,0 0 0 0 0,0 0 0 0 0,0 0 0 0 0,1 0 0 0 0,-1 0 64 0 0,0 0-64 0 0,-1 0 0 0 0,1 0 0 0 0,0 0 64 0 0,0-1-64 0 0,1 2 0 0 0,-1-2 0 0 0,0 1 0 0 0,0-1 0 0 0,0 1 0 0 0,-1-1 0 0 0,1 0 0 0 0,-1 1 0 0 0,2 0 0 0 0,-1-1 0 0 0,-1 0 0 0 0,0 1 0 0 0,1 0 0 0 0,0 0 0 0 0,1-1 0 0 0,-1 1 0 0 0,0 0 0 0 0,0-1 0 0 0,1 1 0 0 0,-1-1 0 0 0,-1 1 0 0 0,1-1 64 0 0,-1 0-64 0 0,1 1 0 0 0,0-1 0 0 0,-1 1 0 0 0,1-1 0 0 0,0 1 0 0 0,0 0 0 0 0,0 0 0 0 0,-1-1 0 0 0,1 1 0 0 0,-1 0 0 0 0,0-1 0 0 0,0 0 0 0 0,0 1 0 0 0,0 0 0 0 0,1-1 0 0 0,-2 0 0 0 0,1 1 0 0 0,0 0 0 0 0,0-1 0 0 0,0 1 0 0 0,0 0 0 0 0,0 0 0 0 0,-1-1 0 0 0,2 2 0 0 0,-1-2 0 0 0,1 1 0 0 0,0 0 0 0 0,-1 0 0 0 0,0 0 0 0 0,1 0 0 0 0,-1 0-80 0 0,1-1 80 0 0,-2 1 0 0 0,2 0 0 0 0,0 0 80 0 0,-1 0-80 0 0,0 0 0 0 0,1-1 0 0 0,-1 2-88 0 0,1-2 88 0 0,-1 2 64 0 0,1-1-64 0 0,-1 0 0 0 0,1 0 0 0 0,-1 1 0 0 0,1-1 0 0 0,-1 0 0 0 0,0 1 64 0 0,1-1-64 0 0,-1 0 0 0 0,0 1 0 0 0,1-1 0 0 0,-1 1 0 0 0,1 0-64 0 0,0 0-32 0 0,0 0 160 0 0,0 1 24 0 0,0-1-88 0 0,0 0 0 0 0,-1 0 0 0 0,1 0 0 0 0,0-1 0 0 0,-1 1 64 0 0,1 0-64 0 0,0 0 0 0 0,-2-1 0 0 0,2 1 0 0 0,-2-1 0 0 0,2 0 0 0 0,-2 1 0 0 0,1-1 0 0 0,0 0 0 0 0,0 1 0 0 0,0 1 0 0 0,0-1 0 0 0,0 0 0 0 0,0-1 80 0 0,0 2-16 0 0,0 0-64 0 0,1-1 0 0 0,-1 1 0 0 0,0 0 0-523-1,1 0 0 18 6,-1-1 64 505-5,0 2-64 0 0,0-1 0 0 0,1 0 0 0 0,-1 0 0-488 2,0 0 0 488-2,0-1 0 0 0,1 2 0 0 0,-1-1-192-504 1,1 1 96 504-1,0 1 328 0 0,0-1-136 0 0,0 0-96 0 0,0-1 0 0 0,0 0 0 0 0,-1 0 0-503-1,0 0 0 503 1,1-1 0 0 0,-1 0 0 0 0,1 0 0-502-4,-2 1 0 502 4,2-1 0 0 0,-1 0 0 0 0,0 0 0 0 0,1 1 0 0 0,0 1 0 0 0,0 0 0 0 0,-1-1 0-500 5,1 1 0 500-5,0-1 0 0 0,0 0 0 0 0,-1 0 0 0 0,1-1 0 0 0,-2 0 0 0 0,2 0 0-533-6,-1 1 0 533 6,0-1 0 0 0,1 1 0-499 1,0 0 0 499-1,-1 0 0-514-1,1-1-64 514 1,-1 1-8 0 0,0-1 0 0 0,1 0 72 0 0,-2 1 96 0 0,2-1-16 0 0,-1 0-8 0 0,0 1-72 0 0,0-1 0 0 0,1 1 0 0 0,-2-1 0 0 0,2 0 0 0 0,-2 1 0-528 7,2-1 0 15-12,-2 0 0 513 5,1 1 0 0 0,1-1 0-497 2,-2 0 0 497-2,1 1 64-512 1,0-1-64 512-1,0 2 0 0 0,0-1 0 0 0,1 1 0-527-1,-2-1 0 527 1,2 1 0-496-4,-1 0 0 496 4,1 0 0 0 0,-1 1 0 0 0,0-2 0 0 0,1 0 0 0 0,-1 1 0 0 0,0-1 0-496 4,0 0 0 496-4,1 1 0-511 3,-1 0 0 511-3,0-1 0 0 0,1 1 0 0 0,-2-2 0 0 0,2 1 0 0 0,-2 0 0-480 0,1 0 0 480 0,0 0 0-495-2,0 0 0 495 2,0 0 0-496-3,0 1 0-15 7,0 1 0 511-4,0-1 0 0 0,1 0 0-496-7,-1-1 0 496 7,0 1 0 0 0,0-1 0 0 0,0 1 0 0 0,0-2 0 0 0,0 2 0-496 0,0-1 0 496 0,0 1 0 0 0,0-1 0 0 0,0 0 0 0 0,0 0 0-497-1,1 0 0 497 1,-2 1 0 0 0,2-2 0-513 6,-1 2 0 513-6,1-1 0 0 0,-2 0 0 0 0,1 0 0 0 0,0 0 0 0 0,0-1 64 0 0,0 2-64 0 0,-1-1 0-497-6,2 0 0-17 8,-1 0 0 514-2,-1 2 0 0 0,2-3 0 0 0,-2 2 0 0 0,1-1 0 0 0,0-1 0 0 0,-1 0 0 0 0,0 1 0-499 1,1 0 0 506 520,0-1 0-1 10,-1 1 0-6-531,1-1 0 0 0,0 1 0-507 530,-1-1 0 507-530,1 0 0 0 0,0 1 0 0 0,0-1 0 0 0,-1 0 0 0 0,1 0 0-498-3,0 0 0 498 3,-1 0 64 0 0,0 1-64 0 0,1-2 0 0 0,0 1 0-500 5,-1 0 0 500-5,0 0 0 0 0,1 0 0 0 0,-1 0 0-1 512,1 0 0 1-512,-1 0 0-508-7,1 0 0 508 7,0 0 0 0 0,0 0 0 0 0,-1-1 0 0 0,0 1 0 0 0,1 0 0 0 0,0 1 64-512 0,-1-1-64 512 0,0 0 0-512-1,0 0 0 512 1,0 0 0-499 8,1 1 64 499-8,-1-2-64 0 0,0 1 0 0 0,-1-1 0 0 0,1 1 0 0 0,0-1 0 0 0,0 1 0 0 0,0 0 0-496-4,0-1 0 496 4,0 0 0 1 513,0 1 0-1-513,0 1 0 0 0,0-1 0-506-6,0 1 0 506 6,0 0 0 0 0,0-1 0-493 2,0 1 0 493-2,0-1 0 0 0,0 0 0 0 0,0-1 0 0 0,0 0 0 0 0,0 2 0 0 0,0-2 0-511 0,0 0 0 511 0,0 1 0 0 0,0-1 0 0 0,0 0 0 0 0,0 1 0 0 0,0-1 0-494-2,0 1 0 494 2,0 0 0 0 0,0 0 0 0 0,0-1 0 0 0,0 1 0 0 0,0 0-72 0 0,0 1-8 0 0,0-1 0-500 7,0 0 0 500-7,0 1-16 0 0,0-1-8 0 0,0 0 0 0 0,0 0 0 0 0,0 0 104 0 0,-1 0-96 0 0,1 0 0 0 0,0 0-56 0 0,0 0-8 0 0,0 0 0-512-7,0-1-456 512 7,0 1-440 0 0,0 0-14519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31.643"/>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0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1"/>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2 8 0 0,-1-2-752 0 0,0 1-144 0 0,1 0-32 0 0,0 0 144 0 0,-1 0-72 0 0,1 0 8 0 0,1 1 0 0 0,-2-2 64 0 0,2 2 264 0 0,-1-1-16 0 0,1 1-16 0 0,0 0-232 0 0,0 0-8 0 0,0-1 0 0 0,0 1 0 0 0,0-1 152 0 0,0 2-120 0 0,1-1-128 0 0,-1 1 0 0 0,0-1-8 0 0,0-1 0 0 0,1 2 0 0 0,-1-2 8 0 0,0 0 0 0 0,1 1 0 0 0,-1-1 0 0 0,0 0-64 0 0,1 1 0 0 0,-1-1-64 0 0,1 1 96 0 0,0 0-96 0 0,-1-1 0 0 0,2 0 0 0 0,-1 1 0 0 0,0 0 0 0 0,0-1 0 0 0,0 1 0 0 0,1-2 0 0 0,-2 2 64 0 0,1-2-64 0 0,0 0 0 0 0,-1 1 0 0 0,1 0 0 0 0,0-1 0 0 0,-1 0 0 0 0,2 1 0 0 0,0 0 0 0 0,-1 0 0 0 0,1-1 0 0 0,-1 0 0 0 0,1 1 0 0 0,0-1 0 0 0,1 1 72 0 0,0-1-8 0 0,0 0-64 0 0,0 0 72 0 0,-1 0-72 0 0,-1 1 80 0 0,1-1 16 0 0,0 0-32 0 0,-1 0-64 0 0,1 0 96 0 0,-1 0-8 0 0,1 0 72 0 0,0 0 16 0 0,1 0 16 0 0,2-1 8 0 0,-1 1-88 0 0,-1 0 0 0 0,2 0 96 0 0,-1 0-32 0 0,1-1-8 0 0,-1 1-88 0 0,-1-1 0 0 0,1 1 0 0 0,-2 0 0 0 0,0-1 0 0 0,0 0 0 0 0,0 1 88 0 0,2-1 8 0 0,0 1-88 0 0,-1-1-24 0 0,1 0 64-496 0,0 0-64 496 0,1 0 16 0 0,-2 0-80 0 0,1 0 80 0 0,-1 0 16 0 0,-1-1-96 0 0,1 2 96 0 0,-2-2-96 0 0,1 2 0 0 0,1-2 0-498-3,0 2 0 498 3,0-2 0 0 0,-1 2 0 0 0,1-2 0 0 0,0 2 0 0 0,-1-1 0 0 0,1 0 0 0 0,-1 0 0 0 0,0 1 96 0 0,0 0 32 0 0,1-1-64 0 0,-1 0-136 0 0,1 1-32-7 510,-1 0 104 7-510,-1-1 0 0 0,0 0 0 0 0,0 1 0 0 0,-1-1 0 0 0,1 0 64 0 0,0 1-64 0 0,-1-1 0 0 0,0 0 0 0 0,-1 0 64 0 0,2 1-64 0 0,-3-1 0 0 0,2 0 0 0 0,-1 1 80 0 0,0 0-16 0 0,-1-1-64 0 0,0 1 64 8 510,0 0 0-8-510,1 0 16 0 0,-1 0-80 0 0,-1 0 80 0 0,1 0-176 0 0,0 0-448 0 0,0 1-640 0 0,0-1-5576 0 0,-1 0-3223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0"/>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1"/>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0,0 0 280 0 0,0-1-440 0 0,0 1 0 0 0,0 0 224 0 0,1 0-64 0 0,0 0-208 0 0,0 1 16 0 0,-1-1 8 0 0,1 0 0 0 0,0 1 248 0 0,0 0-232 0 0,0-1 0 0 0,0 1 0 0 0,1 1-72 0 0,-1-2-16 0 0,1 1 0 0 0,0 0 96 0 0,0 0-168 0 0,1 0-8 0 0,-1 1 0 0 0,0-1-80 0 0,0 0 0 0 0,0 0 72 0 0,-1 1-72 0 0,1-1 0 0 0,0 0 72 0 0,-1 0-72 0 0,1 0 0 0 0,-1 0 104 0 0,1 0 32 0 0,0-1-72 0 0,0 1 32 0 0,1-1-96 0 0,-1 1 96 0 0,0-1-96 0 0,0 0 72 0 0,0-1-72 0 0,0 1 64 0 0,0-1-64 0 0,-1 1 0 0 0,1 0 0 0 0,0-1 64 0 0,0 1-64 0 0,0-1 0 0 0,0 1 0 0 0,0 0 0 0 0,-1-1 0 0 0,0 1 0 0 0,1-1 0 0 0,-1 1 0 0 0,2 0 0 0 0,-1 0 0 0 0,1 0-64 0 0,-2-1 64 0 0,1 1 0 0 0,0-1 0 0 0,-1 1 0 0 0,0 0 0 0 0,-1 0 0 0 0,0 0 0 0 0,0-1 0 0 0,0 1 0 0 0,-1 0 0 0 0,1 0-88 0 0,0-1 88 0 0,-1 1-104 0 0,0 0 40 0 0,0 0-72 0 0,1 0-168 0 0,-1 0-80 0 0,0 0-128 0 0,0 0-256 0 0,0 0-368 0 0,-1 0-9008 0 0,1 0 3097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8"/>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0,2 2 48 0 0,-1-1-40 0 0,1 0-56 0 0,0 2-64 0 0,2 0-88 0 0,-1 1-56 0 0,1 0-56 0 0,0 0-32 0 0,0 1-56 0 0,1 0-32 0 0,-1 1 32 0 0,0-1 0 0 0,0 1 0 0 0,0-2-96 0 0,-2 1 96 0 0,1-1-24 0 0,-1 0 72 0 0,0 1 16 0 0,1 1 16 0 0,-1 2-88 0 0,1 0 8 0 0,-1 0 0 0 0,1 1-16 0 0,-1 0 0 0 0,-1 0-80 0 0,1 0 0 0 0,0-1 64 0 0,0 1-64 0 0,-1 0 0 0 0,1-1 0 0 0,0 0 0 0 0,0-1 64 0 0,-1-1-64 0 0,0-1 0 0 0,0-1 0 0 0,0 0 0 0 0,-1-1 0 0 0,0 0 0 0 0,1 1 0 0 0,-1 1 64-531-6,1 1-64 531 6,-1 0 0 0 0,0 1 72 0 0,0 0-72-486 6,0 0 0 486-6,-1 1 0-507-3,1-2 0 507 3,-1 1 0 0 0,1-1 0 0 0,-1-1 0 0 0,0 0 0-537-1,1-2 0-476 5,0 2 0 499-5,-1-1-128 2-2,0 2 64 512 3,0-3 0-491 3,0 1 64 491-3,0 0-64 0 0,0 0 64 0 0,0 0 64-506 2,0 0-64 506-2,0 0 0 0 0,0-1 0 0 0,0 0 0-521 2,1 0 0 521-2,0-1 0-489-4,0-1 0 489 4,0 0-64 0 0,0 0 64 0 0,0-1 0-535-1,0 1 0 535 1,0 0 0-515 4,0-1 0 515-4,-1 1 0-518-7,1-1 0 20 6,0 2 0 498 1,0-3-64 0 0,-1 1-32 0 0,1 0 0-493 7,0 0-72 493-7,0 0-32-513-4,0-1 16 513 4,0 0 8 0 0,0 2-2280 0 0,0-2 1192 0 0,-1 2-13375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8"/>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56 0 7255 196590 60518,'0'0'784'0'0,"0"0"-784"0"0,0 0 0 0 0,0 0 696 0 0,0 0 120 0 0,0 0 24 0 0,0 0 8 0 0,0 0-328 0 0,0 0 384 0 0,0 1-128 0 0,-1-1-456 0 0,1 1-8 0 0,-2 0 296 0 0,0 2-16 0 0,0-2-296 0 0,0 1-40 0 0,0 0 224 0 0,-1 1-48 0 0,0 0-80 0 0,-1 1-40 0 0,1 1-56 0 0,0-1-128 0 0,-1 0-32 0 0,2 0-16 0 0,-1 0 0 0 0,2 0 0 0 0,-1-2-80 0 0,0 2 72 0 0,0 1 40 0 0,0-1-16 0 0,0 1 0 0 0,0-1 0 0 0,0 1-96 0 0,1 1 0 0 0,-1-1 0 0 0,2 0 0 0 0,-1-1 0 0 0,1 0 0 0 0,0-1 0 0 0,0 0 0 0 0,1 0 0 0 0,-1-1 0 0 0,1 0 0 0 0,0 1 0 0 0,0 0 0 0 0,0 0 0 0 0,0 0 88 0 0,0 1-88 0 0,0 0 80 0 0,-1 1 0 0 0,1-1 0 0 0,0 2-8 0 0,-1 0-72 0 0,1 1 0 0 0,0-1 64 0 0,-1 0-64 0 0,1-1 64 0 0,0 2-64 0 0,0-3 0 0 0,0 1 0 0 0,0-1 0 0 0,0 0 0 0 0,0 0 0 0 0,-1 0 0 0 0,2-1 0 0 0,-2 1 64 0 0,1-1-64 0 0,0 1 64 0 0,1-1-64 0 0,-1-1 64 0 0,1 2 0 0 0,-1-1-64 0 0,1-1 80 0 0,-1 1-80 0 0,1 0 64 0 0,-1 0-64 0 0,1-1 0 0 0,-1 0 0 0 0,0 0 0 0 0,1 1 64-514-7,-1 0-64 514 7,0 0 0 0 0,1 0 0 0 0,-1 0 0 0 0,1 0 0 0 0,-2 0 64 0 0,2 1-64-526 2,-2 0 0 526-2,1 1 64 0 0,0 1-64 0 0,0-1 64 0 0,0 1-64 0 0,0 0 0-507-1,0 0 0 507 1,0-1 0 0 0,-1 0 0 0 0,1-1 0 0 0,-1 1 0-500 5,1-1 64 500-5,-1 2-64 0 0,1-1 0-506-5,-1 1 0 506 5,1 0 0 0 0,-1 0 0 0 0,1-1 0 0 0,0 0 0-500 1,-1 0 0 500-1,1 0 0 0 0,0 1 0 0 0,0-2 0-516 2,-1-1 0 516-2,0 0 64-516-1,0 0-64 516 1,1-1 0 0 0,-1 1 0-516-2,0 0 0 516 2,1-1 0 0 0,-1 1 0 0 0,0-1 72 0 0,-1 0-72 0 0,2-1 64 0 0,-1 1-64 0 0,0 0 0 0 0,0 0 0 0 0,0-1 0 0 0,0 1 0 0 0,0 0 0 0 0,0 0 0 0 0,0 0 0 0 0,0 1 0 0 0,0-1 72 0 0,0 0-8-510 5,0 1-144 510-5,0-1-24 0 0,0 0 104 0 0,0 0 0 0 0,0 0 0 0 0,0 0 0-492 1,0 0 0 492-1,0-1 0 0 0,0 0-88 0 0,0 0 88 0 0,0 1 80-509 1,0-1-16 509-1,0 1-64 0 0,-1-1 0 0 0,1 2-64-509-1,0-2 64 509 1,-1 0 0 0 0,1 1 64 0 0,0 0-64 0 0,0 0 0 0 0,0-1 0 0 0,-1 1 0 0 0,1-1 0 0 0,0 0 0 0 0,0 0 0 0 0,0 1 0 0 0,0 0 0 0 0,0 0-64 0 0,0-1 64-490-4,0 0-64 490 4,0 1-80 0 0,0-1 64 0 0,0 0 0-504 5,0 1-832 504-5,0-1-800-508-7,1 1-5136 508 7,-1 0-3295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5 455 186832 54668,'0'0'0'0'0,"0"0"0"0"0,0 0 0 0 0,0-1 2312 0 0,0 0 3240 0 0,-1 1-2712 0 0,1 0-1944 0 0,0-1 32 0 0,0 0-512 0 0,-1 1 24 0 0,1 0 8 0 0,-1 0 0 0 0,1 0 368 0 0,0 0-112 0 0,0-1-72 0 0,0 2-120 0 0,0-1-256 0 0,-1 2-48 0 0,1 0 176 0 0,0 1 0 0 0,1 0-16 0 0,-1 2-32 0 0,0 0-192 0 0,1 1 0 0 0,-1-1 0 0 0,1 1-72 0 0,-1-1-8 0 0,0-1-64 0 0,1 1 96 0 0,0 1-96 0 0,0-1 0 0 0,-1 0 0 0 0,0 0 0 0 0,1 1 0 0 0,0-1-352 0 0,-1 1-280 0 0,1 0-1928 0 0,0-1 1336 0 0,-1-3-4992 0 0,0 1-2799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2 0 0 0,1 0 216 0 0,-1 0-256 0 0,1 1 0 0 0,0-1 0 0 0,1 1-64 0 0,0 0 112 0 0,1 0 32 0 0,1 2 48 0 0,0-1-168 0 0,0 1-24 0 0,1 1 128 0 0,-1-1-136 0 0,0-1-40 0 0,1 1 88 0 0,1 1 40 0 0,-1-1 80 0 0,1 1-40 0 0,0-1-160 0 0,0-1 0 0 0,0 1 64 0 0,-1 0-104 0 0,1 0 32 0 0,0 0-24 0 0,-1 0-8 0 0,-1-2-64 0 0,0 0 0 0 0,-1 1 64 0 0,1-1-64 0 0,-2-1 0 0 0,1 0-320 0 0,-1 1-376 0 0,0-1-360 0 0,0 0-504 0 0,0 1-8936 0 0,0-1 3241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9"/>
    </inkml:context>
    <inkml:brush xml:id="br0">
      <inkml:brushProperty name="width" value="0.1" units="cm"/>
      <inkml:brushProperty name="height" value="0.6" units="cm"/>
      <inkml:brushProperty name="color" value="#33CCFF"/>
      <inkml:brushProperty name="inkEffects" value="pencil"/>
    </inkml:brush>
  </inkml:definitions>
  <inkml:trace contextRef="#ctx0" brushRef="#br0">59 4 1375 197751 60877,'0'0'128'0'0,"0"0"-128"0"0,0 0 0 0 0,0 0 1112 0 0,0 0 1544 0 0,0 0-1296 0 0,0 0-632 0 0,0 0 448 0 0,0 0-104 0 0,0 0-96 0 0,0 0-488 0 0,0 0 56 0 0,0 0 576 0 0,0 0 24 0 0,0 0-552 0 0,0-1 0 0 0,0 0 448 0 0,-1 1-624 0 0,1 0-8 0 0,-1-1 328 0 0,1 1-104 0 0,0 0-128 0 0,-2 1-184 0 0,0 0-160 0 0,0 0-8 0 0,0 2 136 0 0,-1 0-32 0 0,0 1-48 0 0,-1 1-104 0 0,0 0-16 0 0,-1 0-8 0 0,1 0-80 0 0,0-1 0 0 0,1 0 64 0 0,0-1-64 0 0,0 0 0 0 0,1-1 0 0 0,0 1 0 0 0,0-1 0 0 0,1 1-72 0 0,-1-1-176 0 0,1 0-288 0 0,-1 0-1984 0 0,2 0 1288 0 0,-1-1-14679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7.449"/>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0.39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07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87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2.864"/>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3.45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04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11 455 205936 53522,'0'0'0'0'0,"0"0"0"0"0,0 0 0 0 0,0 0 1392 0 0,1 0 1912 0 0,-1-1-1616 0 0,1 0-984 0 0,0 1 288 0 0,-1-1-528 0 0,0 1-136 0 0,0 0 272 0 0,1 0-64 0 0,0 0-312 0 0,0 1 0 0 0,1-1 192 0 0,0 2-40 0 0,1-2-192 0 0,-1 2-88 0 0,0-1-24 0 0,0 0 0 0 0,0-1 0 0 0,-1 2 56 0 0,1-2 136 0 0,0 1 64 0 0,0-2 64 0 0,1 0 0 0 0,1 0-24 0 0,0 0-48 0 0,0-1-64 0 0,2 1-64 0 0,-1-1-120 0 0,0 0 0 0 0,-1-1-8 0 0,0 2-64 0 0,-1 0 0 0 0,-1 0 64 0 0,-2 1-64 0 0,1 0 0 0 0,-1 0 64 0 0,0 0 144 0 0,0 0 112 0 0,0 0-160 0 0,-1 0-160 0 0,1 0 0 0 0,0 0-104 0 0,0 0 40 0 0,0 0 64 0 0,0 0 0 0 0,0 0 0 0 0,0 0 0 0 0,0 0 0 0 0,0 0 0 0 0,0 0 0 0 0,0 0 0 0 0,0 0 0 0 0,0 1 0 0 0,1-1 0 0 0,-1 0 0 0 0,1 1 0 0 0,-1 0 0 0 0,1-1 0 0 0,-1 0 184 0 0,0 1-32 0 0,2 1-80 0 0,-2-2-72 0 0,1 2 96 0 0,0-2-96 0 0,0 2 96 0 0,0-1-32 0 0,0 0-64 0 0,0 0 64 0 0,0 0-64 0 0,1 1 72 0 0,-1-1-72 0 0,0 0 0 0 0,0 0 64 0 0,1 1-64 0 0,-1-1 0 0 0,2 2 0 0 0,-1 0 0 0 0,1 1 0 0 0,0 1 0 0 0,0 0-72 0 0,0 1-184 0 0,0 0-112 0 0,1 1-144 0 0,-1 0-160 0 0,0 0-248 0 0,0-1-4632 0 0,-2-1-2655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5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120"/>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3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2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45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6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82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9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4.05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0,0 2-984 0 0,-1-2-200 0 0,2 2-32 0 0,-1-1-16 0 0,-1 1-192 0 0,0 0-40 0 0,1 0-8 0 0,0-1 0 0 0,-1 1-192 0 0,0 1 80 0 0,0 0-128 0 0,1 2-176 0 0,-1 1-1480 0 0,1 2 1032 0 0,-1-2-9911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0.96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1.88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00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49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697"/>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87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5.6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6.26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4.95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6.3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2"/>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28 1375 200967 56694,'0'0'128'0'0,"0"0"-128"0"0,0 0 0 0 0,0 0 864 0 0,0 0 1208 0 0,-1 0-1016 0 0,1-1-488 0 0,-1 0 352 0 0,1 0-144 0 0,0-1-472 0 0,0 1-8 0 0,-1 0 0 0 0,1 1-48 0 0,0-1-16 0 0,0 0 0 0 0,0 1 312 0 0,0 0-224 0 0,0-1 8 0 0,0 1 320 0 0,0 0-336 0 0,0 0 0 0 0,0 0 256 0 0,0 0-64 0 0,0 0-56 0 0,0 0-64 0 0,0 0-192 0 0,0 0-40 0 0,0 0-16 0 0,0 0 0 0 0,1 0 104 0 0,-1 1-48 0 0,2-1-32 0 0,1 0-96 0 0,0 0-64 0 0,0 0 96 0 0,1-1-8 0 0,0 0-8 0 0,0-1-80 0 0,0-1 0 0 0,0 1-80 0 0,0-1-1064 0 0,0-1-176 0 0,-1 1-11407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7.5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9.21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10.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40 455 184365 57465,'0'0'0'0'0,"0"0"0"0"0,0 0 0 0 0,0 0 1400 0 0,0 0 232 0 0,0 0 56 0 0,0 0 8 0 0,0 0-1088 0 0,0 0 144 0 0,0 0-184 0 0,0 0-376 0 0,0 0-8 0 0,0 1 0 0 0,0-1 16 0 0,-1 1 216 0 0,1-1-208 0 0,0 0 112 0 0,0 1 384 0 0,1-1-352 0 0,-1 1-32 0 0,1-1 0 0 0,0 0 0 0 0,1 1 264 0 0,1-1-80 0 0,1 0-256 0 0,0 0-8 0 0,1 0 240 0 0,1-1 64 0 0,2 0 96 0 0,1-1-152 0 0,1 1-344 0 0,0-1-8 0 0,1-1 64 0 0,0 1-104 0 0,2-1 0 0 0,-2 0-32 0 0,0 0 0 0 0,-2 1-64 0 0,-2 0 72 0 0,-1 0-72 0 0,0 1 0 0 0,-1-1 72 0 0,-1 2-72 0 0,0-1 0 0 0,0 0 0 0 0,-1 0-168 0 0,1 0-280 0 0,1-1-760 0 0,-1 0 696 0 0,0 0-8 0 0,-1 0-2312 0 0,0 0-8671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2-56 0 0,1-1-16 0 0,0 1 0 0 0,0 0 0 0 0,2 1 24 0 0,0 0 104 0 0,0 1 24 0 0,1 0-112 0 0,-1 0 80 0 0,1 0 240 0 0,0 1-32 0 0,1 1-48 0 0,0 1-176 0 0,0 0-64 0 0,0 0 80 0 0,1 0-96 0 0,-2-1-96 0 0,1 0 64 0 0,0 1-64 0 0,1 0 0 0 0,-1-1 64 0 0,1 1-64 0 0,-1 0 64 0 0,2 1-64 0 0,-1-1 0 0 0,-1-2 0 0 0,-1 1 0 0 0,0-2 64 0 0,-1 0-64 0 0,0-1 0 0 0,0 0 0 0 0,-1-1 0 0 0,0 1 0 0 0,0-1 0 0 0,-1 0 0 0 0,1 0 0 0 0,-1 0 0 0 0,0 0-88 0 0,-1-1-64 0 0,1 0-8 0 0,-1-1-888 0 0,0 2-200 0 0,0-1 752 0 0,0 0-4576 0 0,0 0-2407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2-1360 0 0,1-1-16 0 0,0 1-8 0 0,-1 0-144 0 0,2 0-24 0 0,-1 0-8 0 0,0 0 328 0 0,1 3-232 0 0,1 0-152 0 0,0 1-216 0 0,1 2-112 0 0,0-1-104 0 0,-1 0 72 0 0,1 2-8 0 0,2 0-64 0 0,-1 2 0 0 0,2 1 0 0 0,-1 1 0 0 0,1-1 0 0 0,0-1 0 0 0,-2-1 0 0 0,0-1 0 0 0,-1-2 0 0 0,0 0 0 0 0,-1-1 0 0 0,0 0 0 0 0,2 0 0 0 0,-1 2 128 0 0,2 0-32 0 0,0 1-32 0 0,0-1-64 0 0,-1 0 0 0 0,0 0 64 0 0,1 0-64 0 0,-2-1 64 0 0,0-1-64 0 0,1-1 0 0 0,-3-1 64 0 0,2 0-64 0 0,-1-1 0 0 0,-1 0 0 0 0,0 0 0 0 0,0-1 0 0 0,0 0 64 0 0,-1 0-64 0 0,1 0 0 0 0,0 1 128 0 0,0-1-32 0 0,0 0-32 0 0,0-1-64 0 0,0 1 0 0 0,0 0 0 0 0,0-1 0 0 0,0 1 88-495 5,1-1-24 495-5,0 0-64-500-6,-1 0 0 500 6,1 0 0 0 0,-1-1 64 0 0,-1 1-64-510 3,1 0 0 510-3,-1-1 0 0 0,0 0 0-510 0,0 0 0-502 5,0 1 72 505-11,0-1-8-12 10,0 0-64 17-4,0 0 64 502 0,0 0-64 0 0,0 0 0-501-3,0 0 0 501 3,0 1-88 0 0,1-1-80-498 6,0 1-216 498-6,-1 0-1040 0 0,1 1-5088 0 0,0-1 1993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24 2303 176888 55330,'0'0'224'0'0,"0"0"-224"0"0,0 0 1232 0 0,0 0 224 0 0,0 0 48 0 0,0 0 528 0 0,0 0-1416 0 0,-1 0-64 0 0,1-1-288 0 0,-1 0 0 0 0,1 0 152 0 0,-1 0-168 0 0,0-1-128 0 0,-1-1 0 0 0,2 1 0 0 0,-2 0 0 0 0,2 0 0 0 0,-1 1 96 0 0,-1 0 16 0 0,2-1 8 0 0,-1 1 0 0 0,0-1 80 0 0,1 2 24 0 0,-1-1 0 0 0,1 1 256 0 0,0 0-112 0 0,0 0-136 0 0,0 0-264 0 0,0 0-8 0 0,0 0 0 0 0,1 1-80 0 0,-1 1 0 0 0,1 0 0 0 0,1 1 0 0 0,1 1 0 0 0,0 3 0 0 0,1-1 0 0 0,0 1 0 0 0,1 1 0 0 0,0 0-72 0 0,-1-2 72 0 0,1 0-120 0 0,-1 0-48 0 0,1 0 88 0 0,-1 0 80 0 0,0-1-136 0 0,-1-1 64 0 0,-1-1 0 0 0,-1 0 0 0 0,0-1 72 0 0,0-1-80 0 0,-1-1 0 0 0,0 1-72 0 0,0-1-8 0 0,0 0-8 0 0,0-1-1088 0 0,-1 1 672 0 0,1 0-11479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8"/>
    </inkml:context>
    <inkml:brush xml:id="br0">
      <inkml:brushProperty name="width" value="0.1" units="cm"/>
      <inkml:brushProperty name="height" value="0.6" units="cm"/>
      <inkml:brushProperty name="color" value="#33CCFF"/>
      <inkml:brushProperty name="inkEffects" value="pencil"/>
    </inkml:brush>
  </inkml:definitions>
  <inkml:trace contextRef="#ctx0" brushRef="#br0">51 30 7831 205723 60604,'0'-2'696'0'0,"-3"-2"-560"0"0,-2-1 496 0 0,-1 0 840 0 0,-2 0-720 0 0,1 2-520 0 0,2 0 8 0 0,0 1-136 0 0,1 2-360 0 0,2-1 152 0 0,-1 2-1008 0 0,1 0 504 0 0,1 0-9407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2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0"/>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3"/>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5"/>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6"/>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7"/>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8"/>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9"/>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1"/>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7"/>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9"/>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3"/>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0"/>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4"/>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7"/>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0,2 0-72 0 0,-1 1 400 0 0,1 0-136 0 0,0 2-184 0 0,1 0-72 0 0,0 0-96 0 0,2 1-168 0 0,-2 0-40 0 0,1-1-16 0 0,-2 0 0 0 0,2 1 216 0 0,0 0-96 0 0,-1-1 8 0 0,1 1-96 0 0,0 0-312 0 0,-1-1-16 0 0,1 1 0 0 0,-1-1 184 0 0,-1 1 0 0 0,2-1 0 0 0,0 1-200 0 0,-1 0-208 0 0,0 0-288 0 0,0-1 344 0 0,-2-2-12719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4"/>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5"/>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6"/>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8"/>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9"/>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2"/>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7"/>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8"/>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1"/>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5"/>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7"/>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1"/>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1"/>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4"/>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8"/>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9"/>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3"/>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7"/>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7"/>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3"/>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97 5615 170309 57719,'-1'0'544'0'0,"0"1"-480"0"0,0 0-64 0 0,0 0 0 0 0,0 1 248 0 0,0-2 40 0 0,0 2 0 0 0,0-1 160 0 0,0 0-216 0 0,1 0 248 0 0,-1-1 368 0 0,1 1-40 0 0,0-1-448 0 0,0 0 0 0 0,0 0 208 0 0,0 0-224 0 0,0 0-176 0 0,1-1 64 0 0,0 0 264 0 0,0-1-40 0 0,2-1-56 0 0,1 0-64 0 0,0-2-88 0 0,1-1-32 0 0,0 0-24 0 0,1 0-96 0 0,0 0-8 0 0,-1 1-88 0 0,0 1 80 0 0,-1-1-80 0 0,1 1 64 0 0,1 0-64 0 0,0 0 0 0 0,-1 1 0 0 0,0 0 0 0 0,1 0 64 0 0,0 0-64 0 0,0 1 0 0 0,-2-1 0 0 0,0 1 0 0 0,0 1 0 0 0,-1 0 0 0 0,-1-1 0 0 0,0 2 0 0 0,-1-2 0 0 0,1 2 128 0 0,0-1-24 0 0,0 0 0 0 0,0 0 0 0 0,-1 1-16 0 0,1-1 72 0 0,0 1-80 0 0,-1-1-80 0 0,0 1 80 0 0,1 0 0 0 0,0-1-80 0 0,-1 1 72 0 0,0-1-72 0 0,0 1 0 0 0,1-1 0 0 0,-1 0 0 0 0,0 1 64 0 0,1-1-64 0 0,-1 0 0 0 0,1-1 0 0 0,-1 1 64 0 0,0 1-64 0 0,0-2 0 0 0,0 2 0 0 0,-1 0 0 0 0,1-1 64 0 0,-1 1-64 0 0,1 0 0 0 0,-1 0 0 0 0,0 0 64 519-1,0 0 0-519 1,0 0 0 0 0,0 0-64 0 0,0 0 80 0 0,0 0-80 0 0,0 0 96 0 0,0 0-32 0 0,0 0-64 0 0,0 0 96 503-5,0 0-8-503 5,-1 1 56 0 0,0 0-80 0 0,0 0 0 0 0,0 0 0 0 0,-1 1-64 0 0,0 0 64 0 0,0 0-64 0 0,-1 1 0 0 0,1-1 0 0 0,0 1 0 0 0,0-1 0 0 0,0 1 0 0 0,0-1 0 0 0,-1 1 0 0 0,0-1 0 0 0,1 1 0 0 0,0 1 0 0 0,-1-1 0 0 0,-1 1 64 0 0,0 0-64 0 0,1 0 0 0 0,-1-1 0 0 0,2 1 64 0 0,-2-2-64 0 0,1 1 0 0 0,0 0 0 0 0,0 0 0 0 0,-2 1 0 0 0,3-1 0 0 0,-2 0 0 0 0,1 0 0 0 0,1 0 0 0 0,0-1 0 0 0,0 1-64 0 0,-1 1 64 0 0,2-1 0 0 0,-1 0-72 0 0,1 1 168 0 0,-1-1 56 0 0,1 1 8 0 0,-1-1-104 0 0,2-1-216 0 0,-1 1 0 0 0,0 0-8 0 0,1 0 168 0 0,0 0 0 0 0,0 0 0 0 0,0 0-72 0 0,0 0 72 0 0,0 0 0 0 0,0-1-64 0 0,0 1 0 0 0,0-1 64 0 0,0 0-96 0 0,-1 0 32 0 0,1 0 64 0 0,0 0 0 0 0,-1-1 0 0 0,1 1 0 0 0,0 0 0 0 0,0-1-64 0 0,0 0 64 0 0,0 1 0 0 0,0-1 0 0 0,0 0 0 0 0,0 0 0 0 0,0 0 0 0 0,0 0-72 0 0,0-1 72 0 0,0 1-72 0 0,0-1-32 0 0,0 0 40 0 0,0 0-64 0 0,1 0-40 0 0,0-1 88 0 0,0 1 80 0 0,0-2 0 0 0,0 0 0 0 0,1 0 0 0 0,-2 0-64 0 0,2-1 64 0 0,-1 1 0 0 0,0-2 0 0 0,1 1 0 0 0,-1-1 0 0 0,1 0 0 0 0,1-1-64 0 0,-1 1 64 0 0,1-1 0 0 0,0-1 0 0 0,1 0 0 0 0,1-1 0 0 0,0 0 0 0 0,-1 1 0 0 0,0 0 0 0 0,0 1 0 0 0,-1 0 0 0 0,1 0 0 0 0,-2 0 64 0 0,1 2-64 0 0,0-1 0 0 0,-1 1 0 0 0,1 0 64 0 0,0 0-64 0 0,-1 0 0 0 0,2 0 64 0 0,-1 1 0 0 0,-1-1 0 0 0,1 1-64 0 0,0 0 0 0 0,0 0-80 0 0,-1-1-24 0 0,0 1 104 0 0,-1 1 0 0 0,0 0 144 0 0,1-1-16 0 0,-1 0-64 0 0,-1 1 0 0 0,1-1 64 0 0,0 2-64 0 0,-1-2-64 0 0,0 2 0 0 0,0 0 0 0 0,1-1 64 0 0,-1 0-64 0 0,1 1 0 0 0,-1-2 0 0 0,0 2 0 0 0,0-1 0 0 0,1 0 0 0 0,-1 0 0 0 0,1 1 0 0 0,-1-1 0 0 0,0 1 0 0 0,0-1 0 0 0,1 1 0 0 0,-1 0 64 0 0,0 0 8 0 0,0 0-8 0 0,-1 0 16 0 0,1 0-80 0 0,-1 0 64 0 0,0 1-64 0 0,-1 0 0 0 0,2 1 0 0 0,-2 0 64 0 0,0 1-64 0 0,0-1 64 0 0,0 2-64 0 0,1-1 0 0 0,-1-1 80 0 0,0 1-80 0 0,0-1 80 0 0,0 1 16 0 0,0 0-32 0 0,0 0-64 0 0,0 0 96 0 0,0 0-96 0 0,0 0 64 0 0,0 0-64 0 0,0 1 72 0 0,0 0-8 0 0,1 1-64 0 0,-1-1 0 0 0,1 0 0 0 0,0 0 64 0 0,-1 1-64 0 0,2-1 0 0 0,-2 1 0 0 0,2-1 0 0 0,-2 1 0 0 0,1-1 0 0 0,1 2 0 0 0,-2 0 0 0 0,2 0 0 0 0,0 1 0 0 0,-1-2 0 0 0,1 0 0 0 0,0 0 0 0 0,0-1 0 0 0,0 0 0 0 0,0-1 0 0 0,0 0 0 0 0,0 0 0 0 0,1-1 0 0 0,-1 0 0 0 0,0 0 0 0 0,0 0 0 0 0,0 0 0 0 0,-1 0 0 0 0,1 0 0 0 0,0 0 0 0 0,0-1 0 0 0,0 1 0 0 0,0 1 0 0 0,0-1 0 0 0,0 0 0 0 0,-1 1 0 0 0,1 0 0 0 0,0-1 0-503 5,0 0-112 503-5,0-1-24 0 0,0 0-24 0 0,0 0 64-484-6,0-1 0 484 6,0 0-80 0 0,0 0 16 0 0,0 0-16-520-1,0 0 72 520 1,0 0 0 0 0,0 0-64-493 10,0-1 64 493-10,0 0 40 0 0,0-2-32 0 0,0 1 96 0 0,0 0-96 0 0,0-1 24 0 0,1 0-72 0 0,-1 0 72 0 0,1-1 72 0 0,-1 1 0-505-4,0-1 0 505 4,1 0-64 0 0,0-1-8 0 0,1-2 72 0 0,-1 0 0 0 0,1-1 0 0 0,1-1-72 0 0,-1 1 72 0 0,1 1 0 0 0,-1 0 0 0 0,1 0 0 0 0,-1 0 0 0 0,1 1 0 0 0,-1 1 0 0 0,0 1 0 0 0,0-1 0 0 0,0 1 0 0 0,-1 1 0 0 0,1 0 64 0 0,0 0-64 0 0,-1 1 0 0 0,0-1 0 0 0,1 1 0 0 0,0 0 0 0 0,-1 0 64 0 0,0-1-64 0 0,0 1 0 0 0,1 0 64 0 0,0-1-64 0 0,-1 0 0 0 0,0 0 0 0 0,0 1 64 0 0,0 0-64 0 0,0-1 0 0 0,0 1 0 0 0,0 0 0 0 0,-1 0 0 0 0,0 0 0 0 0,1 0 0 0 0,-1 0 64 0 0,1 1-64 0 0,-1-1 0 0 0,0 2 0 0 0,0-1 0 0 0,0 0 0 0 0,0 1 0 0 0,0 0-80 0 0,0-1-40 0 0,0 1-72 0 0,0 0 96 0 0,0 0-72 0 0,0 0-200 0 0,0 0-144 0 0,0 0-216 0 0,0 0-7064 0 0,0 0 2361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9"/>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1"/>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9"/>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0"/>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1"/>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2"/>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3"/>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4"/>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5"/>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6"/>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8"/>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9"/>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1"/>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4"/>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5"/>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7"/>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8"/>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2"/>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4"/>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20"/>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5"/>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6"/>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7"/>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8"/>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9"/>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0"/>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2"/>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8"/>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1"/>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6"/>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8"/>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4"/>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1"/>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6"/>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7"/>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3"/>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5"/>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8"/>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 0 0 0 0,1-1 0 0 0,-1 1 0 0 0,1 0 8 0 0,-1 0 152 0 0,0-1-144 0 0,0 0 24 0 0,1 1 8 0 0,-1-1 0 0 0,0 0 0 0 0,0 0-8 0 0,1 1 168 0 0,-1-1-168 0 0,0 0-16 0 0,1 0-8 0 0,-1 1 0 0 0,0-1 144 0 0,0 1 0 0 0,0 0-144 0 0,0 0-80 0 0,1 0-64 0 0,-1 0 96 0 0,1 0-96 0 0,-1 1 0 0 0,1-2 0 0 0,0 2 0 0 0,-1-1 0 0 0,2 0 0 0 0,0 0 0 0 0,-1 0 0 0 0,1-1 0 0 0,-1 0 0 0 0,0 0 0 0 0,1 0 0 0 0,-2 1 0 0 0,1-1 0 0 0,0 0 0 0 0,-1 0 0 0 0,1-1 0 0 0,1 1 0 0 0,-2 1 0 0 0,2-1 0 0 0,-1 1-152 0 0,1 0-104 0 0,1 0-352 0 0,-1 1-488 0 0,1-1-5576 0 0,-1 1-3191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8"/>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4"/>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7"/>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8"/>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0"/>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3"/>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5"/>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1"/>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3"/>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4"/>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8"/>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0"/>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6"/>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9"/>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8"/>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7"/>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6"/>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0"/>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1"/>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5"/>
    </inkml:context>
    <inkml:brush xml:id="br0">
      <inkml:brushProperty name="width" value="0.1" units="cm"/>
      <inkml:brushProperty name="height" value="0.6" units="cm"/>
      <inkml:brushProperty name="color" value="#33CCFF"/>
      <inkml:brushProperty name="inkEffects" value="pencil"/>
    </inkml:brush>
  </inkml:definitions>
  <inkml:trace contextRef="#ctx0" brushRef="#br0">291 8 919 196356 59577,'0'0'80'0'0,"1"-1"-80"0"0,-1 0 1232 0 0,0 1 232 0 0,0 0 40 0 0,1 0 16 0 0,-1 0-928 0 0,0 0 184 0 0,0 0-160 0 0,0-1-168 0 0,-1 1 40 0 0,1-1-216 0 0,0 0 0 0 0,-1 1 0 0 0,0-1 64 0 0,0 0 368 0 0,0 1-120 0 0,-1 0-368 0 0,1-1-8 0 0,0 1 128 0 0,-2 0-128 0 0,1 1-104 0 0,1-1-8 0 0,-2 0 80 0 0,1 1-88 0 0,0 0-88 0 0,-1 0 0 0 0,0 1 88 0 0,0-2-24 0 0,0 2-64 0 0,0-1 96 0 0,0 0-32 0 0,0 0-64 0 0,1 0 88 0 0,0 0 16 0 0,-1 0 32 0 0,-1 1-72 0 0,1-1 80 0 0,-1 0 176 0 0,1 0-160 0 0,-1 0-40 0 0,0 0-8 0 0,2 0 0 0 0,-2 0 0 0 0,1 0-112 0 0,1 0 88 0 0,-1 0-88 0 0,0 0 80 0 0,0 0-80 0 0,1 1 96 0 0,-1 0 0 0 0,0-1-96 0 0,0 0 0 0 0,1 1 0 0 0,0 0 64 0 0,-1-1-64 0 0,1 1 0 0 0,0-2 0 0 0,0 2 0 0 0,-2 0 80 0 0,1 0 128 0 0,-1-1-64 0 0,1 1 0 0 0,-1 0 168 0 0,0 0 40 0 0,0 1 16 0 0,-1-1 32 0 0,1 0-200 0 0,0 0-128 0 0,1 0-72 0 0,0-1 80 0 0,0 1-80 0 0,0-2 64 0 0,1 2-64 0 0,-1-1 72 0 0,0 0-72 0 0,0 2 0 0 0,0-2 0 0 0,0 0 0 0 0,0 1 0 0 0,1 0 0 0 0,0-2 0 0 0,0 2 0 0 0,1-1 0 0 0,-1 1 0 0 0,-1 0 0 0 0,0 0 96 0 0,0 1 0 0 0,1-1 0 0 0,-1 1 64 0 0,1 0-64 0 0,0 0-32 0 0,0 0-64 0 0,0 0 72 0 0,0-1-72 0 0,1 1 0 0 0,-1-1 72 0 0,0 0-72 0 0,0 0 96 0 0,0 0 0 0 0,0 0 16 0 0,-1 1 40 0 0,1-1 16 0 0,-1 2-72 0 0,1-2 0 0 0,1 1 0 0 0,-1-2-16 0 0,1 1 80 0 0,-1 1-80 0 0,0-1-8 0 0,0 1-72 0 0,1-1 0 0 0,-1 1 0 0 0,0-1 0 0 0,1 0 0 0 0,-1 1 0 0 0,1-1 64 0 0,0 0-64 0 0,-1 1 0 0 0,1 0 0 0 0,0 0 0 0 0,-1-1 0 0 0,0 2 0 0 0,1-1 64 0 0,0 0-64 0 0,0 0 64 0 0,0 0 24 0 0,0 0-88 0 0,0 0 96 0 0,0-1-96 0 0,1 1 0 0 0,-1 0 0 0 0,-1 0 0 0 0,2 2 0 0 0,-2-3 0 0 0,2 2 0 0 0,-1-1 0 0 0,0 0 0 0 0,0 0 0 0 0,0 1 0 0 0,0-1 0 0 0,0 0 0 0 0,1 0 0 0 0,-1 0 0 0 0,0-1 0 0 0,0 1 0 0 0,1 0 0 0 0,0 0 0 0 0,-1 0 0 0 0,1 1 0 0 0,-1 0 0 0 0,1 1 64 0 0,0 0-64 0 0,0-1 0 0 0,0 0 0 0 0,0-1 0 0 0,0 0 0 0 0,0 0 0-8-499,-1 0 0 8 499,1 0 0 0 0,0 0 0 0 0,0 0 0 0 0,0 0 0 0 0,0 1 0 0 0,0-1 0 0 0,1-1 0 0 0,-1 1 0 0 0,0 0 0 0 0,0 0 0 0 0,0-1 0 0 0,0 2 0 0 0,0 0 0 0 0,0-1 0 0 0,0 2 0 0 0,0-1 0-499 2,0 0 0-496-4,0 1 0 499-1,0-1 0 496 3,0 0 0 0 0,0 1 0 0 0,0-1 0 0 0,0-1 0 0 0,0 2 0-507 5,1-2 0 507-5,-1 2 0 0 0,0 1 0 0 0,1 0 0 0 0,-1-2 0-511-6,0 2 0 511 6,0-1 0 0 0,0 0 0-506 1,1 1 0 506-1,-1-1 0 0 0,0 1 0-505-1,1-1 0 505 1,-1-1 0 0 0,1 1 0-521-2,-1-1 0 521 2,0-1 0-499 5,0 0 0 499-5,0 0 0 0 0,1-1 0 0 0,-1 1 0-498 3,0-1 0 498-3,1 2 0 0 0,-1-1 0 0 0,0-1 0-499 0,0 2 0 499 0,1-2 0-497-1,-1 2 0 497 1,1 0 0-497-3,-1 1 0 497 3,1-1 0 0 0,0 0 0 0 0,-1 0 0-513-5,0 0 0 513 5,0 0 0 0 0,0 0 0 0 0,0-1 0 0 0,0 2 0-493 3,0-2 0 493-3,0 0 0 0 0,0 0 0-525 3,0 1 0 525-3,0-1 0-492-2,0 1 0 492 2,0-1 0-508-2,0 1 0 508 2,1-1 0 0 0,-1 0 0 0 0,1 1 0 0 0,-1-1 0-538 7,1 1 0 538-7,0-1 0-491-8,0 0 0 491 8,-1 0 0 0 0,1 1 0 0 0,0 0-88-521 2,0 0 88 521-2,0 0-64-487-1,0 0-32 487 1,0 0-96 0 0,1 0 96 0 0,-1-1-64 0 0,1 2-208-504-2,-1 0-224 504 2,1 1-320 0 0,1 1-2088 0 0,0-1 1632 0 0,-1-1-12407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7"/>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6"/>
    </inkml:context>
    <inkml:brush xml:id="br0">
      <inkml:brushProperty name="width" value="0.1" units="cm"/>
      <inkml:brushProperty name="height" value="0.6" units="cm"/>
      <inkml:brushProperty name="color" value="#33CCFF"/>
      <inkml:brushProperty name="inkEffects" value="pencil"/>
    </inkml:brush>
  </inkml:definitions>
  <inkml:trace contextRef="#ctx0" brushRef="#br0">7 0 1839 167750 57939,'0'0'160'0'0,"0"0"-160"0"0,0 0 0 0 0,0 0 1112 0 0,0 0 1520 0 0,0 0-1288 0 0,0 0-632 0 0,0 0 448 0 0,-1 0-200 0 0,0 0-232 0 0,0 1-16 0 0,1-1-368 0 0,-1 0 0 0 0,0 0 344 0 0,1 0 0 0 0,0 0-72 0 0,-1 0-360 0 0,1 0 0 0 0,0 0 184 0 0,0 0-280 0 0,0 0 0 0 0,0 0 128 0 0,0 0-64 0 0,0 0-112 0 0,0 0 8 0 0,1 0 120 0 0,0 0 16 0 0,0 1-112 0 0,2 0 0 0 0,-1 0 0 0 0,0 0-64 0 0,0 0-16 0 0,0-1 0 0 0,1 1 0 0 0,0 0 0 0 0,0 0 0 0 0,0 0 0 0 0,0-1 0 0 0,0 2 0 0 0,-1-2 0 0 0,1 1 0 0 0,1 0 0 0 0,0 1 8 0 0,-1-1-72 0 0,1 1 0 0 0,1 0 64 0 0,-2 0-64 0 0,1 0 0 0 0,0 0 0 0 0,-1 0 0 0 0,1 0 64 0 0,-1 0-64 0 0,0 0 0 0 0,0 0 0 0 0,1 0 0 0 0,-1 0 0 0 0,0 0 0 0 0,0 1 0 0 0,0-1 0 0 0,0 0 0 0 0,1 0 0 0 0,-1 0 64 0 0,-1 1-64 0 0,1-1 0 0 0,-1 0 0 0 0,-1 0 0 0 0,1 0 0 0 0,-1 0 0 0 0,0 0 0 0 0,0 1-64 0 0,2 0-16 0 0,-2-1 0 0 0,0 1 80 0 0,1-1-80 0 0,-1 0 80 0 0,0 1-184 0 0,-1-1 72 0 0,1 0 0 0 0,1 0 0 0 0,-2 0 24 0 0,1 0-72 0 0,0 0 80 0 0,-1-1-48 0 0,2 1 0 0 0,-2-1-8 0 0,1 2 0 0 0,0-2 40 0 0,0 0 0 0 0,0 1 8 0 0,-1-1-72-532-2,1 0 88-37 3,0 0 0 52-7,0 1 0 517 6,-1-2-88-491 6,0 0-184-2-3,0 0-312-15-4,0 0-424 14 0,-1 0-4360 494 1,0 0-2575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3"/>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13 2759 167669 57356,'0'0'248'0'0,"0"0"-248"0"0,0 0 800 0 0,0 0 120 0 0,0 0 16 0 0,0 0 8 0 0,0 0-528 0 0,0 0-96 0 0,-1-1-32 0 0,0 1 0 0 0,1 0 120 0 0,-1-1 16 0 0,1 0 8 0 0,-1 1 0 0 0,0-1 16 0 0,1 0 0 0 0,0 1 0 0 0,0-1 0 0 0,-1 0-112 0 0,1 1-16 0 0,-1 0-8 0 0,1-1 248 0 0,0 0-328 0 0,0 1 0 0 0,0-1 136 0 0,-1 1-136 0 0,1 0-120 0 0,0-1-112 0 0,0 1 64 0 0,0 0-64 0 0,0-1 144 0 0,0 1-16 0 0,1 0-8 0 0,-1 0 0 0 0,0 0 8 0 0,1 0 8 0 0,0-1 0 0 0,1 1 0 0 0,0 0-32 0 0,0 1-8 0 0,0-1 0 0 0,1 1 88 0 0,0 0-104 0 0,1 0 0 0 0,0 1 112 0 0,0-1-72 0 0,1 0 0 0 0,0 1 104 0 0,-1 0-120 0 0,1 0 0 0 0,-1-1 0 0 0,0 1-40 0 0,-1-1-64 0 0,0 0 88 0 0,1 1-88 0 0,-2-1 64 0 0,1 0-64 0 0,0 2 0 0 0,0-1 0 0 0,0 0 80 0 0,0 0-80 0 0,-1 0 64 0 0,1 1-64 0 0,-1-1 0 0 0,0 0 0 0 0,1 0 64 0 0,-1 1-64 0 0,0-1 0 0 0,0 0 0 0 0,0 1 0 0 0,1 0 0 0 0,-1-1 0 0 0,0 1 0 0 0,0-1 0 0 0,1 1 0 0 0,-1-1 0 0 0,0 0 0 0 0,0 0 0 0 0,0 1-72 0 0,0-2 72 0 0,-1 1-328 0 0,1 0-160 0 0,0-1-632 0 0,-2 1-904 0 0,1-1-11199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2"/>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46B34-3089-4AA1-9391-0ECCABEF22AF}"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E15AD-2BF3-45D0-A3E6-762D582F18FE}" type="slidenum">
              <a:rPr lang="en-US" smtClean="0"/>
              <a:t>‹#›</a:t>
            </a:fld>
            <a:endParaRPr lang="en-US"/>
          </a:p>
        </p:txBody>
      </p:sp>
    </p:spTree>
    <p:extLst>
      <p:ext uri="{BB962C8B-B14F-4D97-AF65-F5344CB8AC3E}">
        <p14:creationId xmlns:p14="http://schemas.microsoft.com/office/powerpoint/2010/main" val="301276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 work with </a:t>
            </a:r>
            <a:r>
              <a:rPr lang="en-US" dirty="0" err="1"/>
              <a:t>nachi</a:t>
            </a:r>
            <a:endParaRPr lang="en-US" dirty="0"/>
          </a:p>
          <a:p>
            <a:r>
              <a:rPr lang="en-US" dirty="0"/>
              <a:t>We are in session about recommender systems, rightly so, ubiquitous, use them daily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"recommender systems learn individuals' preferences and match to each, usually top-k, products that each would like". Expose us to new choices + </a:t>
            </a:r>
            <a:r>
              <a:rPr lang="en-US" dirty="0"/>
              <a:t>Shape our and preferences often without explicitly realizing what is happening</a:t>
            </a:r>
            <a:endParaRPr lang="en-US" sz="1200" dirty="0">
              <a:effectLst/>
              <a:latin typeface="Calibri" panose="020F0502020204030204" pitchFamily="34" charset="0"/>
              <a:ea typeface="Calibri" panose="020F0502020204030204" pitchFamily="34" charset="0"/>
            </a:endParaRPr>
          </a:p>
          <a:p>
            <a:r>
              <a:rPr lang="en-US" dirty="0"/>
              <a:t>I want to begin by asking you to consider a simple question about these recommender systems we interact with every day</a:t>
            </a:r>
          </a:p>
        </p:txBody>
      </p:sp>
      <p:sp>
        <p:nvSpPr>
          <p:cNvPr id="4" name="Slide Number Placeholder 3"/>
          <p:cNvSpPr>
            <a:spLocks noGrp="1"/>
          </p:cNvSpPr>
          <p:nvPr>
            <p:ph type="sldNum" sz="quarter" idx="5"/>
          </p:nvPr>
        </p:nvSpPr>
        <p:spPr/>
        <p:txBody>
          <a:bodyPr/>
          <a:lstStyle/>
          <a:p>
            <a:fld id="{D3DE15AD-2BF3-45D0-A3E6-762D582F18FE}" type="slidenum">
              <a:rPr lang="en-US" smtClean="0"/>
              <a:t>1</a:t>
            </a:fld>
            <a:endParaRPr lang="en-US"/>
          </a:p>
        </p:txBody>
      </p:sp>
    </p:spTree>
    <p:extLst>
      <p:ext uri="{BB962C8B-B14F-4D97-AF65-F5344CB8AC3E}">
        <p14:creationId xmlns:p14="http://schemas.microsoft.com/office/powerpoint/2010/main" val="2098833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stability really required? Schools/Hospitals. Offline markets unravel – search + discovery is expensive, deviation is hard.  much easier in online markets</a:t>
            </a:r>
          </a:p>
          <a:p>
            <a:endParaRPr lang="en-US" dirty="0"/>
          </a:p>
          <a:p>
            <a:r>
              <a:rPr lang="en-US" dirty="0"/>
              <a:t>Substitutability – if x in choice set (contracts) of options A, then x should still be in the choice set after removing something else from A. Different versions of substitutes in various settings  - all around same idea, if you accept, then you accept with </a:t>
            </a:r>
            <a:r>
              <a:rPr lang="en-US" dirty="0" err="1"/>
              <a:t>fewe</a:t>
            </a:r>
            <a:r>
              <a:rPr lang="en-US" dirty="0"/>
              <a:t> options/reject -&gt; reject with more options</a:t>
            </a:r>
          </a:p>
          <a:p>
            <a:r>
              <a:rPr lang="en-US" dirty="0"/>
              <a:t> - OURS – very much depends on other items in the choice set</a:t>
            </a:r>
          </a:p>
        </p:txBody>
      </p:sp>
      <p:sp>
        <p:nvSpPr>
          <p:cNvPr id="4" name="Slide Number Placeholder 3"/>
          <p:cNvSpPr>
            <a:spLocks noGrp="1"/>
          </p:cNvSpPr>
          <p:nvPr>
            <p:ph type="sldNum" sz="quarter" idx="5"/>
          </p:nvPr>
        </p:nvSpPr>
        <p:spPr/>
        <p:txBody>
          <a:bodyPr/>
          <a:lstStyle/>
          <a:p>
            <a:fld id="{D3DE15AD-2BF3-45D0-A3E6-762D582F18FE}" type="slidenum">
              <a:rPr lang="en-US" smtClean="0"/>
              <a:t>10</a:t>
            </a:fld>
            <a:endParaRPr lang="en-US"/>
          </a:p>
        </p:txBody>
      </p:sp>
    </p:spTree>
    <p:extLst>
      <p:ext uri="{BB962C8B-B14F-4D97-AF65-F5344CB8AC3E}">
        <p14:creationId xmlns:p14="http://schemas.microsoft.com/office/powerpoint/2010/main" val="114415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only on the example</a:t>
            </a:r>
          </a:p>
          <a:p>
            <a:endParaRPr lang="en-US" dirty="0"/>
          </a:p>
          <a:p>
            <a:r>
              <a:rPr lang="en-US" dirty="0"/>
              <a:t>General: require that it is possible to </a:t>
            </a:r>
            <a:r>
              <a:rPr lang="en-US" dirty="0" err="1"/>
              <a:t>feasibliy</a:t>
            </a:r>
            <a:r>
              <a:rPr lang="en-US" dirty="0"/>
              <a:t> complete the recommendation – </a:t>
            </a:r>
            <a:r>
              <a:rPr lang="en-US" dirty="0" err="1"/>
              <a:t>equiv</a:t>
            </a:r>
            <a:r>
              <a:rPr lang="en-US" dirty="0"/>
              <a:t> assume a number of dummy items of lowest value available. Sometimes seen it called feasibly stable</a:t>
            </a:r>
          </a:p>
          <a:p>
            <a:endParaRPr lang="en-US" dirty="0"/>
          </a:p>
          <a:p>
            <a:r>
              <a:rPr lang="en-US" dirty="0"/>
              <a:t>Using the known components – stable in expectation</a:t>
            </a:r>
          </a:p>
        </p:txBody>
      </p:sp>
      <p:sp>
        <p:nvSpPr>
          <p:cNvPr id="4" name="Slide Number Placeholder 3"/>
          <p:cNvSpPr>
            <a:spLocks noGrp="1"/>
          </p:cNvSpPr>
          <p:nvPr>
            <p:ph type="sldNum" sz="quarter" idx="5"/>
          </p:nvPr>
        </p:nvSpPr>
        <p:spPr/>
        <p:txBody>
          <a:bodyPr/>
          <a:lstStyle/>
          <a:p>
            <a:fld id="{D3DE15AD-2BF3-45D0-A3E6-762D582F18FE}" type="slidenum">
              <a:rPr lang="en-US" smtClean="0"/>
              <a:t>11</a:t>
            </a:fld>
            <a:endParaRPr lang="en-US"/>
          </a:p>
        </p:txBody>
      </p:sp>
    </p:spTree>
    <p:extLst>
      <p:ext uri="{BB962C8B-B14F-4D97-AF65-F5344CB8AC3E}">
        <p14:creationId xmlns:p14="http://schemas.microsoft.com/office/powerpoint/2010/main" val="376505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batches</a:t>
            </a:r>
          </a:p>
          <a:p>
            <a:r>
              <a:rPr lang="en-US" dirty="0"/>
              <a:t>Stability – both buyers and sellers</a:t>
            </a:r>
          </a:p>
          <a:p>
            <a:r>
              <a:rPr lang="en-US" dirty="0"/>
              <a:t>Fairness – EF/SEF1 on buyer side</a:t>
            </a:r>
          </a:p>
          <a:p>
            <a:r>
              <a:rPr lang="en-US" dirty="0"/>
              <a:t>Efficient – PO on buyer side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12</a:t>
            </a:fld>
            <a:endParaRPr lang="en-US"/>
          </a:p>
        </p:txBody>
      </p:sp>
    </p:spTree>
    <p:extLst>
      <p:ext uri="{BB962C8B-B14F-4D97-AF65-F5344CB8AC3E}">
        <p14:creationId xmlns:p14="http://schemas.microsoft.com/office/powerpoint/2010/main" val="179591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13</a:t>
            </a:fld>
            <a:endParaRPr lang="en-US"/>
          </a:p>
        </p:txBody>
      </p:sp>
    </p:spTree>
    <p:extLst>
      <p:ext uri="{BB962C8B-B14F-4D97-AF65-F5344CB8AC3E}">
        <p14:creationId xmlns:p14="http://schemas.microsoft.com/office/powerpoint/2010/main" val="6712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Differences in agent values</a:t>
            </a:r>
          </a:p>
        </p:txBody>
      </p:sp>
      <p:sp>
        <p:nvSpPr>
          <p:cNvPr id="4" name="Slide Number Placeholder 3"/>
          <p:cNvSpPr>
            <a:spLocks noGrp="1"/>
          </p:cNvSpPr>
          <p:nvPr>
            <p:ph type="sldNum" sz="quarter" idx="5"/>
          </p:nvPr>
        </p:nvSpPr>
        <p:spPr/>
        <p:txBody>
          <a:bodyPr/>
          <a:lstStyle/>
          <a:p>
            <a:fld id="{D3DE15AD-2BF3-45D0-A3E6-762D582F18FE}" type="slidenum">
              <a:rPr lang="en-US" smtClean="0"/>
              <a:t>14</a:t>
            </a:fld>
            <a:endParaRPr lang="en-US"/>
          </a:p>
        </p:txBody>
      </p:sp>
    </p:spTree>
    <p:extLst>
      <p:ext uri="{BB962C8B-B14F-4D97-AF65-F5344CB8AC3E}">
        <p14:creationId xmlns:p14="http://schemas.microsoft.com/office/powerpoint/2010/main" val="30495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check the other recommendations, incentive to deviate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15</a:t>
            </a:fld>
            <a:endParaRPr lang="en-US"/>
          </a:p>
        </p:txBody>
      </p:sp>
    </p:spTree>
    <p:extLst>
      <p:ext uri="{BB962C8B-B14F-4D97-AF65-F5344CB8AC3E}">
        <p14:creationId xmlns:p14="http://schemas.microsoft.com/office/powerpoint/2010/main" val="178185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MNW is ef1, PO from fair division literature</a:t>
            </a:r>
          </a:p>
          <a:p>
            <a:r>
              <a:rPr lang="en-US" dirty="0"/>
              <a:t>Related to market equilibria in the divisible case </a:t>
            </a:r>
          </a:p>
          <a:p>
            <a:r>
              <a:rPr lang="en-US" dirty="0"/>
              <a:t>(in fact, without cardinality constraints optimality for this implies stability)</a:t>
            </a:r>
          </a:p>
          <a:p>
            <a:r>
              <a:rPr lang="en-US" dirty="0"/>
              <a:t>Gain from participating in a blocking pair</a:t>
            </a:r>
          </a:p>
        </p:txBody>
      </p:sp>
      <p:sp>
        <p:nvSpPr>
          <p:cNvPr id="4" name="Slide Number Placeholder 3"/>
          <p:cNvSpPr>
            <a:spLocks noGrp="1"/>
          </p:cNvSpPr>
          <p:nvPr>
            <p:ph type="sldNum" sz="quarter" idx="5"/>
          </p:nvPr>
        </p:nvSpPr>
        <p:spPr/>
        <p:txBody>
          <a:bodyPr/>
          <a:lstStyle/>
          <a:p>
            <a:fld id="{D3DE15AD-2BF3-45D0-A3E6-762D582F18FE}" type="slidenum">
              <a:rPr lang="en-US" smtClean="0"/>
              <a:t>16</a:t>
            </a:fld>
            <a:endParaRPr lang="en-US"/>
          </a:p>
        </p:txBody>
      </p:sp>
    </p:spTree>
    <p:extLst>
      <p:ext uri="{BB962C8B-B14F-4D97-AF65-F5344CB8AC3E}">
        <p14:creationId xmlns:p14="http://schemas.microsoft.com/office/powerpoint/2010/main" val="2549883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Easure</a:t>
            </a:r>
            <a:r>
              <a:rPr lang="en-US" dirty="0"/>
              <a:t> instability in real data – is there really a risk of the market unravelling?</a:t>
            </a:r>
          </a:p>
          <a:p>
            <a:r>
              <a:rPr lang="en-US" dirty="0" err="1"/>
              <a:t>RtR</a:t>
            </a:r>
            <a:r>
              <a:rPr lang="en-US" dirty="0"/>
              <a:t> – in the process of becoming a platform – allowing others to manage inventory and making recommendations</a:t>
            </a:r>
          </a:p>
        </p:txBody>
      </p:sp>
      <p:sp>
        <p:nvSpPr>
          <p:cNvPr id="4" name="Slide Number Placeholder 3"/>
          <p:cNvSpPr>
            <a:spLocks noGrp="1"/>
          </p:cNvSpPr>
          <p:nvPr>
            <p:ph type="sldNum" sz="quarter" idx="5"/>
          </p:nvPr>
        </p:nvSpPr>
        <p:spPr/>
        <p:txBody>
          <a:bodyPr/>
          <a:lstStyle/>
          <a:p>
            <a:fld id="{D3DE15AD-2BF3-45D0-A3E6-762D582F18FE}" type="slidenum">
              <a:rPr lang="en-US" smtClean="0"/>
              <a:t>17</a:t>
            </a:fld>
            <a:endParaRPr lang="en-US"/>
          </a:p>
        </p:txBody>
      </p:sp>
    </p:spTree>
    <p:extLst>
      <p:ext uri="{BB962C8B-B14F-4D97-AF65-F5344CB8AC3E}">
        <p14:creationId xmlns:p14="http://schemas.microsoft.com/office/powerpoint/2010/main" val="327428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t>
            </a:r>
            <a:r>
              <a:rPr lang="en-US" dirty="0" err="1"/>
              <a:t>algs</a:t>
            </a:r>
            <a:r>
              <a:rPr lang="en-US" dirty="0"/>
              <a:t> satisfy respect exposure constraints</a:t>
            </a:r>
          </a:p>
          <a:p>
            <a:r>
              <a:rPr lang="en-US" dirty="0"/>
              <a:t>RR – always SEF1 - straightforward</a:t>
            </a:r>
          </a:p>
          <a:p>
            <a:r>
              <a:rPr lang="en-US" dirty="0"/>
              <a:t>Max welfare – no guarantee to have any nice properties here, not even to find stable match on instances where it exists.</a:t>
            </a:r>
          </a:p>
          <a:p>
            <a:r>
              <a:rPr lang="en-US" dirty="0"/>
              <a:t>Online versions: see buyers one at a time, recommend before seeing the rest of the instance </a:t>
            </a:r>
          </a:p>
          <a:p>
            <a:r>
              <a:rPr lang="en-US" dirty="0"/>
              <a:t>RR/MW – sample remainder of instance from past buyers</a:t>
            </a:r>
          </a:p>
          <a:p>
            <a:endParaRPr lang="en-US" dirty="0"/>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18</a:t>
            </a:fld>
            <a:endParaRPr lang="en-US"/>
          </a:p>
        </p:txBody>
      </p:sp>
    </p:spTree>
    <p:extLst>
      <p:ext uri="{BB962C8B-B14F-4D97-AF65-F5344CB8AC3E}">
        <p14:creationId xmlns:p14="http://schemas.microsoft.com/office/powerpoint/2010/main" val="1805401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19</a:t>
            </a:fld>
            <a:endParaRPr lang="en-US"/>
          </a:p>
        </p:txBody>
      </p:sp>
    </p:spTree>
    <p:extLst>
      <p:ext uri="{BB962C8B-B14F-4D97-AF65-F5344CB8AC3E}">
        <p14:creationId xmlns:p14="http://schemas.microsoft.com/office/powerpoint/2010/main" val="206120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buyers and sellers, if they had complete information about other actors in the market, buyer preferences and item availabilities, continue participating in a market. </a:t>
            </a:r>
          </a:p>
          <a:p>
            <a:r>
              <a:rPr lang="en-US" dirty="0"/>
              <a:t>Or will they have incentives to break from the match,  start pursuing off platform transaction?</a:t>
            </a:r>
          </a:p>
          <a:p>
            <a:r>
              <a:rPr lang="en-US" dirty="0"/>
              <a:t>STABILITY matching literature: called stable, no incentive to deviate from the match</a:t>
            </a:r>
          </a:p>
          <a:p>
            <a:r>
              <a:rPr lang="en-US" dirty="0"/>
              <a:t>Interesting – relationship between buyers and sellers is precariously balanced</a:t>
            </a:r>
          </a:p>
        </p:txBody>
      </p:sp>
      <p:sp>
        <p:nvSpPr>
          <p:cNvPr id="4" name="Slide Number Placeholder 3"/>
          <p:cNvSpPr>
            <a:spLocks noGrp="1"/>
          </p:cNvSpPr>
          <p:nvPr>
            <p:ph type="sldNum" sz="quarter" idx="5"/>
          </p:nvPr>
        </p:nvSpPr>
        <p:spPr/>
        <p:txBody>
          <a:bodyPr/>
          <a:lstStyle/>
          <a:p>
            <a:fld id="{D3DE15AD-2BF3-45D0-A3E6-762D582F18FE}" type="slidenum">
              <a:rPr lang="en-US" smtClean="0"/>
              <a:t>2</a:t>
            </a:fld>
            <a:endParaRPr lang="en-US"/>
          </a:p>
        </p:txBody>
      </p:sp>
    </p:spTree>
    <p:extLst>
      <p:ext uri="{BB962C8B-B14F-4D97-AF65-F5344CB8AC3E}">
        <p14:creationId xmlns:p14="http://schemas.microsoft.com/office/powerpoint/2010/main" val="1901024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20</a:t>
            </a:fld>
            <a:endParaRPr lang="en-US"/>
          </a:p>
        </p:txBody>
      </p:sp>
    </p:spTree>
    <p:extLst>
      <p:ext uri="{BB962C8B-B14F-4D97-AF65-F5344CB8AC3E}">
        <p14:creationId xmlns:p14="http://schemas.microsoft.com/office/powerpoint/2010/main" val="134009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a:t>
            </a:r>
            <a:r>
              <a:rPr lang="en-US" dirty="0" err="1"/>
              <a:t>goods:L</a:t>
            </a:r>
            <a:r>
              <a:rPr lang="en-US" dirty="0"/>
              <a:t>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p:txBody>
      </p:sp>
      <p:sp>
        <p:nvSpPr>
          <p:cNvPr id="4" name="Slide Number Placeholder 3"/>
          <p:cNvSpPr>
            <a:spLocks noGrp="1"/>
          </p:cNvSpPr>
          <p:nvPr>
            <p:ph type="sldNum" sz="quarter" idx="5"/>
          </p:nvPr>
        </p:nvSpPr>
        <p:spPr/>
        <p:txBody>
          <a:bodyPr/>
          <a:lstStyle/>
          <a:p>
            <a:fld id="{D3DE15AD-2BF3-45D0-A3E6-762D582F18FE}" type="slidenum">
              <a:rPr lang="en-US" smtClean="0"/>
              <a:t>21</a:t>
            </a:fld>
            <a:endParaRPr lang="en-US"/>
          </a:p>
        </p:txBody>
      </p:sp>
    </p:spTree>
    <p:extLst>
      <p:ext uri="{BB962C8B-B14F-4D97-AF65-F5344CB8AC3E}">
        <p14:creationId xmlns:p14="http://schemas.microsoft.com/office/powerpoint/2010/main" val="57692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Igarashi et al – 22 define swap envy identically</a:t>
            </a:r>
          </a:p>
          <a:p>
            <a:r>
              <a:rPr lang="en-US" dirty="0"/>
              <a:t>Why swap envy – k recommendations are only feasible on bundles of size k, so comparing feasible allocations</a:t>
            </a:r>
          </a:p>
        </p:txBody>
      </p:sp>
      <p:sp>
        <p:nvSpPr>
          <p:cNvPr id="4" name="Slide Number Placeholder 3"/>
          <p:cNvSpPr>
            <a:spLocks noGrp="1"/>
          </p:cNvSpPr>
          <p:nvPr>
            <p:ph type="sldNum" sz="quarter" idx="5"/>
          </p:nvPr>
        </p:nvSpPr>
        <p:spPr/>
        <p:txBody>
          <a:bodyPr/>
          <a:lstStyle/>
          <a:p>
            <a:fld id="{D3DE15AD-2BF3-45D0-A3E6-762D582F18FE}" type="slidenum">
              <a:rPr lang="en-US" smtClean="0"/>
              <a:t>23</a:t>
            </a:fld>
            <a:endParaRPr lang="en-US"/>
          </a:p>
        </p:txBody>
      </p:sp>
    </p:spTree>
    <p:extLst>
      <p:ext uri="{BB962C8B-B14F-4D97-AF65-F5344CB8AC3E}">
        <p14:creationId xmlns:p14="http://schemas.microsoft.com/office/powerpoint/2010/main" val="878573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Freeman, Misha, Shah – for identical preferences a version of round robin is double EF1</a:t>
            </a:r>
          </a:p>
          <a:p>
            <a:r>
              <a:rPr lang="en-US" dirty="0"/>
              <a:t>Igarashi – Sef1</a:t>
            </a:r>
          </a:p>
          <a:p>
            <a:r>
              <a:rPr lang="en-US" dirty="0"/>
              <a:t>Swap stability – no swap makes at least 1 party better off, others no worse</a:t>
            </a:r>
          </a:p>
          <a:p>
            <a:r>
              <a:rPr lang="en-US" dirty="0"/>
              <a:t>Individual stability – no swap makes player better off, neither team worse off</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24</a:t>
            </a:fld>
            <a:endParaRPr lang="en-US"/>
          </a:p>
        </p:txBody>
      </p:sp>
    </p:spTree>
    <p:extLst>
      <p:ext uri="{BB962C8B-B14F-4D97-AF65-F5344CB8AC3E}">
        <p14:creationId xmlns:p14="http://schemas.microsoft.com/office/powerpoint/2010/main" val="3222388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a contradiction</a:t>
            </a:r>
          </a:p>
        </p:txBody>
      </p:sp>
      <p:sp>
        <p:nvSpPr>
          <p:cNvPr id="4" name="Slide Number Placeholder 3"/>
          <p:cNvSpPr>
            <a:spLocks noGrp="1"/>
          </p:cNvSpPr>
          <p:nvPr>
            <p:ph type="sldNum" sz="quarter" idx="5"/>
          </p:nvPr>
        </p:nvSpPr>
        <p:spPr/>
        <p:txBody>
          <a:bodyPr/>
          <a:lstStyle/>
          <a:p>
            <a:fld id="{D3DE15AD-2BF3-45D0-A3E6-762D582F18FE}" type="slidenum">
              <a:rPr lang="en-US" smtClean="0"/>
              <a:t>25</a:t>
            </a:fld>
            <a:endParaRPr lang="en-US"/>
          </a:p>
        </p:txBody>
      </p:sp>
    </p:spTree>
    <p:extLst>
      <p:ext uri="{BB962C8B-B14F-4D97-AF65-F5344CB8AC3E}">
        <p14:creationId xmlns:p14="http://schemas.microsoft.com/office/powerpoint/2010/main" val="1372029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was in clocking pair, improved</a:t>
            </a:r>
          </a:p>
        </p:txBody>
      </p:sp>
      <p:sp>
        <p:nvSpPr>
          <p:cNvPr id="4" name="Slide Number Placeholder 3"/>
          <p:cNvSpPr>
            <a:spLocks noGrp="1"/>
          </p:cNvSpPr>
          <p:nvPr>
            <p:ph type="sldNum" sz="quarter" idx="5"/>
          </p:nvPr>
        </p:nvSpPr>
        <p:spPr/>
        <p:txBody>
          <a:bodyPr/>
          <a:lstStyle/>
          <a:p>
            <a:fld id="{D3DE15AD-2BF3-45D0-A3E6-762D582F18FE}" type="slidenum">
              <a:rPr lang="en-US" smtClean="0"/>
              <a:t>26</a:t>
            </a:fld>
            <a:endParaRPr lang="en-US"/>
          </a:p>
        </p:txBody>
      </p:sp>
    </p:spTree>
    <p:extLst>
      <p:ext uri="{BB962C8B-B14F-4D97-AF65-F5344CB8AC3E}">
        <p14:creationId xmlns:p14="http://schemas.microsoft.com/office/powerpoint/2010/main" val="2497790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Btriangle</a:t>
            </a:r>
            <a:r>
              <a:rPr lang="en-US" dirty="0"/>
              <a:t> in BP, improved purchase probability </a:t>
            </a:r>
          </a:p>
        </p:txBody>
      </p:sp>
      <p:sp>
        <p:nvSpPr>
          <p:cNvPr id="4" name="Slide Number Placeholder 3"/>
          <p:cNvSpPr>
            <a:spLocks noGrp="1"/>
          </p:cNvSpPr>
          <p:nvPr>
            <p:ph type="sldNum" sz="quarter" idx="5"/>
          </p:nvPr>
        </p:nvSpPr>
        <p:spPr/>
        <p:txBody>
          <a:bodyPr/>
          <a:lstStyle/>
          <a:p>
            <a:fld id="{D3DE15AD-2BF3-45D0-A3E6-762D582F18FE}" type="slidenum">
              <a:rPr lang="en-US" smtClean="0"/>
              <a:t>27</a:t>
            </a:fld>
            <a:endParaRPr lang="en-US"/>
          </a:p>
        </p:txBody>
      </p:sp>
    </p:spTree>
    <p:extLst>
      <p:ext uri="{BB962C8B-B14F-4D97-AF65-F5344CB8AC3E}">
        <p14:creationId xmlns:p14="http://schemas.microsoft.com/office/powerpoint/2010/main" val="2287648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know exactly where green rectangle lies, only to right of blue circle</a:t>
            </a:r>
          </a:p>
          <a:p>
            <a:r>
              <a:rPr lang="en-US" dirty="0"/>
              <a:t>Distances between blues and greens the same</a:t>
            </a:r>
          </a:p>
        </p:txBody>
      </p:sp>
      <p:sp>
        <p:nvSpPr>
          <p:cNvPr id="4" name="Slide Number Placeholder 3"/>
          <p:cNvSpPr>
            <a:spLocks noGrp="1"/>
          </p:cNvSpPr>
          <p:nvPr>
            <p:ph type="sldNum" sz="quarter" idx="5"/>
          </p:nvPr>
        </p:nvSpPr>
        <p:spPr/>
        <p:txBody>
          <a:bodyPr/>
          <a:lstStyle/>
          <a:p>
            <a:fld id="{D3DE15AD-2BF3-45D0-A3E6-762D582F18FE}" type="slidenum">
              <a:rPr lang="en-US" smtClean="0"/>
              <a:t>28</a:t>
            </a:fld>
            <a:endParaRPr lang="en-US"/>
          </a:p>
        </p:txBody>
      </p:sp>
    </p:spTree>
    <p:extLst>
      <p:ext uri="{BB962C8B-B14F-4D97-AF65-F5344CB8AC3E}">
        <p14:creationId xmlns:p14="http://schemas.microsoft.com/office/powerpoint/2010/main" val="2464939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far away</a:t>
            </a:r>
          </a:p>
        </p:txBody>
      </p:sp>
      <p:sp>
        <p:nvSpPr>
          <p:cNvPr id="4" name="Slide Number Placeholder 3"/>
          <p:cNvSpPr>
            <a:spLocks noGrp="1"/>
          </p:cNvSpPr>
          <p:nvPr>
            <p:ph type="sldNum" sz="quarter" idx="5"/>
          </p:nvPr>
        </p:nvSpPr>
        <p:spPr/>
        <p:txBody>
          <a:bodyPr/>
          <a:lstStyle/>
          <a:p>
            <a:fld id="{D3DE15AD-2BF3-45D0-A3E6-762D582F18FE}" type="slidenum">
              <a:rPr lang="en-US" smtClean="0"/>
              <a:t>29</a:t>
            </a:fld>
            <a:endParaRPr lang="en-US"/>
          </a:p>
        </p:txBody>
      </p:sp>
    </p:spTree>
    <p:extLst>
      <p:ext uri="{BB962C8B-B14F-4D97-AF65-F5344CB8AC3E}">
        <p14:creationId xmlns:p14="http://schemas.microsoft.com/office/powerpoint/2010/main" val="349542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close</a:t>
            </a:r>
          </a:p>
          <a:p>
            <a:r>
              <a:rPr lang="en-US" dirty="0"/>
              <a:t>Either way, worst set is blue rectangle</a:t>
            </a:r>
          </a:p>
        </p:txBody>
      </p:sp>
      <p:sp>
        <p:nvSpPr>
          <p:cNvPr id="4" name="Slide Number Placeholder 3"/>
          <p:cNvSpPr>
            <a:spLocks noGrp="1"/>
          </p:cNvSpPr>
          <p:nvPr>
            <p:ph type="sldNum" sz="quarter" idx="5"/>
          </p:nvPr>
        </p:nvSpPr>
        <p:spPr/>
        <p:txBody>
          <a:bodyPr/>
          <a:lstStyle/>
          <a:p>
            <a:fld id="{D3DE15AD-2BF3-45D0-A3E6-762D582F18FE}" type="slidenum">
              <a:rPr lang="en-US" smtClean="0"/>
              <a:t>30</a:t>
            </a:fld>
            <a:endParaRPr lang="en-US"/>
          </a:p>
        </p:txBody>
      </p:sp>
    </p:spTree>
    <p:extLst>
      <p:ext uri="{BB962C8B-B14F-4D97-AF65-F5344CB8AC3E}">
        <p14:creationId xmlns:p14="http://schemas.microsoft.com/office/powerpoint/2010/main" val="160575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quote</a:t>
            </a:r>
          </a:p>
          <a:p>
            <a:r>
              <a:rPr lang="en-US" dirty="0"/>
              <a:t>SBM – Surer, Burke, Malthouse (Multistakeholder Recommendation with Provider Constraints </a:t>
            </a:r>
            <a:r>
              <a:rPr lang="en-US" dirty="0" err="1"/>
              <a:t>Özge</a:t>
            </a:r>
            <a:r>
              <a:rPr lang="en-US" dirty="0"/>
              <a:t>)</a:t>
            </a:r>
          </a:p>
        </p:txBody>
      </p:sp>
      <p:sp>
        <p:nvSpPr>
          <p:cNvPr id="4" name="Slide Number Placeholder 3"/>
          <p:cNvSpPr>
            <a:spLocks noGrp="1"/>
          </p:cNvSpPr>
          <p:nvPr>
            <p:ph type="sldNum" sz="quarter" idx="5"/>
          </p:nvPr>
        </p:nvSpPr>
        <p:spPr/>
        <p:txBody>
          <a:bodyPr/>
          <a:lstStyle/>
          <a:p>
            <a:fld id="{D3DE15AD-2BF3-45D0-A3E6-762D582F18FE}" type="slidenum">
              <a:rPr lang="en-US" smtClean="0"/>
              <a:t>3</a:t>
            </a:fld>
            <a:endParaRPr lang="en-US"/>
          </a:p>
        </p:txBody>
      </p:sp>
    </p:spTree>
    <p:extLst>
      <p:ext uri="{BB962C8B-B14F-4D97-AF65-F5344CB8AC3E}">
        <p14:creationId xmlns:p14="http://schemas.microsoft.com/office/powerpoint/2010/main" val="2931831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items, values, all assigned</a:t>
            </a:r>
          </a:p>
        </p:txBody>
      </p:sp>
      <p:sp>
        <p:nvSpPr>
          <p:cNvPr id="4" name="Slide Number Placeholder 3"/>
          <p:cNvSpPr>
            <a:spLocks noGrp="1"/>
          </p:cNvSpPr>
          <p:nvPr>
            <p:ph type="sldNum" sz="quarter" idx="5"/>
          </p:nvPr>
        </p:nvSpPr>
        <p:spPr/>
        <p:txBody>
          <a:bodyPr/>
          <a:lstStyle/>
          <a:p>
            <a:fld id="{D3DE15AD-2BF3-45D0-A3E6-762D582F18FE}" type="slidenum">
              <a:rPr lang="en-US" smtClean="0"/>
              <a:t>31</a:t>
            </a:fld>
            <a:endParaRPr lang="en-US"/>
          </a:p>
        </p:txBody>
      </p:sp>
    </p:spTree>
    <p:extLst>
      <p:ext uri="{BB962C8B-B14F-4D97-AF65-F5344CB8AC3E}">
        <p14:creationId xmlns:p14="http://schemas.microsoft.com/office/powerpoint/2010/main" val="2216038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Xy</a:t>
            </a:r>
            <a:r>
              <a:rPr lang="en-US" dirty="0"/>
              <a:t> increase in min(</a:t>
            </a:r>
            <a:r>
              <a:rPr lang="en-US" dirty="0" err="1"/>
              <a:t>x,y</a:t>
            </a:r>
            <a:r>
              <a:rPr lang="en-US" dirty="0"/>
              <a:t>) if you keep the sum constant</a:t>
            </a:r>
          </a:p>
          <a:p>
            <a:r>
              <a:rPr lang="en-US" dirty="0"/>
              <a:t>Small x large &lt; medium x medium</a:t>
            </a:r>
          </a:p>
        </p:txBody>
      </p:sp>
      <p:sp>
        <p:nvSpPr>
          <p:cNvPr id="4" name="Slide Number Placeholder 3"/>
          <p:cNvSpPr>
            <a:spLocks noGrp="1"/>
          </p:cNvSpPr>
          <p:nvPr>
            <p:ph type="sldNum" sz="quarter" idx="5"/>
          </p:nvPr>
        </p:nvSpPr>
        <p:spPr/>
        <p:txBody>
          <a:bodyPr/>
          <a:lstStyle/>
          <a:p>
            <a:fld id="{D3DE15AD-2BF3-45D0-A3E6-762D582F18FE}" type="slidenum">
              <a:rPr lang="en-US" smtClean="0"/>
              <a:t>32</a:t>
            </a:fld>
            <a:endParaRPr lang="en-US"/>
          </a:p>
        </p:txBody>
      </p:sp>
    </p:spTree>
    <p:extLst>
      <p:ext uri="{BB962C8B-B14F-4D97-AF65-F5344CB8AC3E}">
        <p14:creationId xmlns:p14="http://schemas.microsoft.com/office/powerpoint/2010/main" val="320771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examples in the back of what you lose</a:t>
            </a:r>
          </a:p>
          <a:p>
            <a:r>
              <a:rPr lang="en-US" dirty="0"/>
              <a:t>Identical – unit capacities – very competitive choice sets. </a:t>
            </a:r>
            <a:r>
              <a:rPr lang="en-US" dirty="0" err="1"/>
              <a:t>Lesss</a:t>
            </a:r>
            <a:r>
              <a:rPr lang="en-US" dirty="0"/>
              <a:t> competitive for general constraints</a:t>
            </a:r>
          </a:p>
          <a:p>
            <a:r>
              <a:rPr lang="en-US" dirty="0"/>
              <a:t>For example, 2 agents, 1 </a:t>
            </a:r>
            <a:r>
              <a:rPr lang="en-US" dirty="0" err="1"/>
              <a:t>compy</a:t>
            </a:r>
            <a:r>
              <a:rPr lang="en-US" dirty="0"/>
              <a:t> of best item, 2 copies of 2</a:t>
            </a:r>
            <a:r>
              <a:rPr lang="en-US" baseline="30000" dirty="0"/>
              <a:t>nd</a:t>
            </a:r>
            <a:r>
              <a:rPr lang="en-US" dirty="0"/>
              <a:t> best. Someone must get best + 2</a:t>
            </a:r>
            <a:r>
              <a:rPr lang="en-US" baseline="30000" dirty="0"/>
              <a:t>nd</a:t>
            </a:r>
            <a:r>
              <a:rPr lang="en-US" dirty="0"/>
              <a:t> best, much more competitive choice set – instability</a:t>
            </a:r>
          </a:p>
          <a:p>
            <a:endParaRPr lang="en-US" dirty="0"/>
          </a:p>
          <a:p>
            <a:r>
              <a:rPr lang="en-US" dirty="0"/>
              <a:t>Dichotomous – constraints can force 2 agents to receive a bundle of common goods, that one values much higher than the other. </a:t>
            </a:r>
          </a:p>
          <a:p>
            <a:r>
              <a:rPr lang="en-US" dirty="0"/>
              <a:t>2 other groups of items that the agree on, good items and bad ones. Max product means the person with lower value for common goods gets good ones, other gets bad ones, </a:t>
            </a:r>
          </a:p>
          <a:p>
            <a:r>
              <a:rPr lang="en-US" dirty="0"/>
              <a:t>Can create large envy</a:t>
            </a:r>
          </a:p>
        </p:txBody>
      </p:sp>
      <p:sp>
        <p:nvSpPr>
          <p:cNvPr id="4" name="Slide Number Placeholder 3"/>
          <p:cNvSpPr>
            <a:spLocks noGrp="1"/>
          </p:cNvSpPr>
          <p:nvPr>
            <p:ph type="sldNum" sz="quarter" idx="5"/>
          </p:nvPr>
        </p:nvSpPr>
        <p:spPr/>
        <p:txBody>
          <a:bodyPr/>
          <a:lstStyle/>
          <a:p>
            <a:fld id="{D3DE15AD-2BF3-45D0-A3E6-762D582F18FE}" type="slidenum">
              <a:rPr lang="en-US" smtClean="0"/>
              <a:t>33</a:t>
            </a:fld>
            <a:endParaRPr lang="en-US"/>
          </a:p>
        </p:txBody>
      </p:sp>
    </p:spTree>
    <p:extLst>
      <p:ext uri="{BB962C8B-B14F-4D97-AF65-F5344CB8AC3E}">
        <p14:creationId xmlns:p14="http://schemas.microsoft.com/office/powerpoint/2010/main" val="2035434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purely by avg rating</a:t>
            </a:r>
          </a:p>
          <a:p>
            <a:r>
              <a:rPr lang="en-US" dirty="0"/>
              <a:t>Either some user-specific customization or some exploration/exploitation tradeoffs happening </a:t>
            </a:r>
          </a:p>
        </p:txBody>
      </p:sp>
      <p:sp>
        <p:nvSpPr>
          <p:cNvPr id="4" name="Slide Number Placeholder 3"/>
          <p:cNvSpPr>
            <a:spLocks noGrp="1"/>
          </p:cNvSpPr>
          <p:nvPr>
            <p:ph type="sldNum" sz="quarter" idx="5"/>
          </p:nvPr>
        </p:nvSpPr>
        <p:spPr/>
        <p:txBody>
          <a:bodyPr/>
          <a:lstStyle/>
          <a:p>
            <a:fld id="{D3DE15AD-2BF3-45D0-A3E6-762D582F18FE}" type="slidenum">
              <a:rPr lang="en-US" smtClean="0"/>
              <a:t>34</a:t>
            </a:fld>
            <a:endParaRPr lang="en-US"/>
          </a:p>
        </p:txBody>
      </p:sp>
    </p:spTree>
    <p:extLst>
      <p:ext uri="{BB962C8B-B14F-4D97-AF65-F5344CB8AC3E}">
        <p14:creationId xmlns:p14="http://schemas.microsoft.com/office/powerpoint/2010/main" val="3023294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40</a:t>
            </a:fld>
            <a:endParaRPr lang="en-US"/>
          </a:p>
        </p:txBody>
      </p:sp>
    </p:spTree>
    <p:extLst>
      <p:ext uri="{BB962C8B-B14F-4D97-AF65-F5344CB8AC3E}">
        <p14:creationId xmlns:p14="http://schemas.microsoft.com/office/powerpoint/2010/main" val="3667842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43</a:t>
            </a:fld>
            <a:endParaRPr lang="en-US"/>
          </a:p>
        </p:txBody>
      </p:sp>
    </p:spTree>
    <p:extLst>
      <p:ext uri="{BB962C8B-B14F-4D97-AF65-F5344CB8AC3E}">
        <p14:creationId xmlns:p14="http://schemas.microsoft.com/office/powerpoint/2010/main" val="1168505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transition by assumption that it is not sef1</a:t>
            </a:r>
          </a:p>
        </p:txBody>
      </p:sp>
      <p:sp>
        <p:nvSpPr>
          <p:cNvPr id="4" name="Slide Number Placeholder 3"/>
          <p:cNvSpPr>
            <a:spLocks noGrp="1"/>
          </p:cNvSpPr>
          <p:nvPr>
            <p:ph type="sldNum" sz="quarter" idx="5"/>
          </p:nvPr>
        </p:nvSpPr>
        <p:spPr/>
        <p:txBody>
          <a:bodyPr/>
          <a:lstStyle/>
          <a:p>
            <a:fld id="{D3DE15AD-2BF3-45D0-A3E6-762D582F18FE}" type="slidenum">
              <a:rPr lang="en-US" smtClean="0"/>
              <a:t>45</a:t>
            </a:fld>
            <a:endParaRPr lang="en-US"/>
          </a:p>
        </p:txBody>
      </p:sp>
    </p:spTree>
    <p:extLst>
      <p:ext uri="{BB962C8B-B14F-4D97-AF65-F5344CB8AC3E}">
        <p14:creationId xmlns:p14="http://schemas.microsoft.com/office/powerpoint/2010/main" val="4211605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Gumbel mean 0 beta 1 = extreme value type 1</a:t>
            </a:r>
          </a:p>
          <a:p>
            <a:r>
              <a:rPr lang="en-US" dirty="0"/>
              <a:t>Models distribution of maxima of multiple samples from a distribution. </a:t>
            </a:r>
          </a:p>
          <a:p>
            <a:r>
              <a:rPr lang="en-US" dirty="0"/>
              <a:t>F(x) = exp(-exp(-s))</a:t>
            </a:r>
          </a:p>
        </p:txBody>
      </p:sp>
      <p:sp>
        <p:nvSpPr>
          <p:cNvPr id="4" name="Slide Number Placeholder 3"/>
          <p:cNvSpPr>
            <a:spLocks noGrp="1"/>
          </p:cNvSpPr>
          <p:nvPr>
            <p:ph type="sldNum" sz="quarter" idx="5"/>
          </p:nvPr>
        </p:nvSpPr>
        <p:spPr/>
        <p:txBody>
          <a:bodyPr/>
          <a:lstStyle/>
          <a:p>
            <a:fld id="{D3DE15AD-2BF3-45D0-A3E6-762D582F18FE}" type="slidenum">
              <a:rPr lang="en-US" smtClean="0"/>
              <a:t>47</a:t>
            </a:fld>
            <a:endParaRPr lang="en-US"/>
          </a:p>
        </p:txBody>
      </p:sp>
    </p:spTree>
    <p:extLst>
      <p:ext uri="{BB962C8B-B14F-4D97-AF65-F5344CB8AC3E}">
        <p14:creationId xmlns:p14="http://schemas.microsoft.com/office/powerpoint/2010/main" val="3871818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example non-homogeneous cake</a:t>
            </a:r>
          </a:p>
          <a:p>
            <a:pPr marL="171450" indent="-171450">
              <a:buFontTx/>
              <a:buChar char="-"/>
            </a:pPr>
            <a:r>
              <a:rPr lang="en-US" dirty="0"/>
              <a:t>envy: satisfied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49</a:t>
            </a:fld>
            <a:endParaRPr lang="en-US"/>
          </a:p>
        </p:txBody>
      </p:sp>
    </p:spTree>
    <p:extLst>
      <p:ext uri="{BB962C8B-B14F-4D97-AF65-F5344CB8AC3E}">
        <p14:creationId xmlns:p14="http://schemas.microsoft.com/office/powerpoint/2010/main" val="3125035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Mistake: the pie. If we had values we may have done better, but we only had rankings and gave to highest rank</a:t>
            </a:r>
          </a:p>
        </p:txBody>
      </p:sp>
      <p:sp>
        <p:nvSpPr>
          <p:cNvPr id="4" name="Slide Number Placeholder 3"/>
          <p:cNvSpPr>
            <a:spLocks noGrp="1"/>
          </p:cNvSpPr>
          <p:nvPr>
            <p:ph type="sldNum" sz="quarter" idx="5"/>
          </p:nvPr>
        </p:nvSpPr>
        <p:spPr/>
        <p:txBody>
          <a:bodyPr/>
          <a:lstStyle/>
          <a:p>
            <a:fld id="{D3DE15AD-2BF3-45D0-A3E6-762D582F18FE}" type="slidenum">
              <a:rPr lang="en-US" smtClean="0"/>
              <a:t>50</a:t>
            </a:fld>
            <a:endParaRPr lang="en-US"/>
          </a:p>
        </p:txBody>
      </p:sp>
    </p:spTree>
    <p:extLst>
      <p:ext uri="{BB962C8B-B14F-4D97-AF65-F5344CB8AC3E}">
        <p14:creationId xmlns:p14="http://schemas.microsoft.com/office/powerpoint/2010/main" val="103068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goods: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a:p>
            <a:r>
              <a:rPr lang="en-US" dirty="0"/>
              <a:t>Rest of talk – filling out details and giving some intuition</a:t>
            </a:r>
          </a:p>
        </p:txBody>
      </p:sp>
      <p:sp>
        <p:nvSpPr>
          <p:cNvPr id="4" name="Slide Number Placeholder 3"/>
          <p:cNvSpPr>
            <a:spLocks noGrp="1"/>
          </p:cNvSpPr>
          <p:nvPr>
            <p:ph type="sldNum" sz="quarter" idx="5"/>
          </p:nvPr>
        </p:nvSpPr>
        <p:spPr/>
        <p:txBody>
          <a:bodyPr/>
          <a:lstStyle/>
          <a:p>
            <a:fld id="{D3DE15AD-2BF3-45D0-A3E6-762D582F18FE}" type="slidenum">
              <a:rPr lang="en-US" smtClean="0"/>
              <a:t>4</a:t>
            </a:fld>
            <a:endParaRPr lang="en-US"/>
          </a:p>
        </p:txBody>
      </p:sp>
    </p:spTree>
    <p:extLst>
      <p:ext uri="{BB962C8B-B14F-4D97-AF65-F5344CB8AC3E}">
        <p14:creationId xmlns:p14="http://schemas.microsoft.com/office/powerpoint/2010/main" val="3059072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we give it to </a:t>
            </a:r>
          </a:p>
        </p:txBody>
      </p:sp>
      <p:sp>
        <p:nvSpPr>
          <p:cNvPr id="4" name="Slide Number Placeholder 3"/>
          <p:cNvSpPr>
            <a:spLocks noGrp="1"/>
          </p:cNvSpPr>
          <p:nvPr>
            <p:ph type="sldNum" sz="quarter" idx="5"/>
          </p:nvPr>
        </p:nvSpPr>
        <p:spPr/>
        <p:txBody>
          <a:bodyPr/>
          <a:lstStyle/>
          <a:p>
            <a:fld id="{D3DE15AD-2BF3-45D0-A3E6-762D582F18FE}" type="slidenum">
              <a:rPr lang="en-US" smtClean="0"/>
              <a:t>51</a:t>
            </a:fld>
            <a:endParaRPr lang="en-US"/>
          </a:p>
        </p:txBody>
      </p:sp>
    </p:spTree>
    <p:extLst>
      <p:ext uri="{BB962C8B-B14F-4D97-AF65-F5344CB8AC3E}">
        <p14:creationId xmlns:p14="http://schemas.microsoft.com/office/powerpoint/2010/main" val="1719243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relative to many items – binary search, T-&gt; </a:t>
            </a:r>
            <a:r>
              <a:rPr lang="en-US" dirty="0" err="1"/>
              <a:t>infty</a:t>
            </a:r>
            <a:r>
              <a:rPr lang="en-US" dirty="0"/>
              <a:t>, annoying. </a:t>
            </a:r>
          </a:p>
          <a:p>
            <a:r>
              <a:rPr lang="en-US" dirty="0"/>
              <a:t>start by assuming you cant give a true value, then it is a little weird to as for a position in a ranking (quantile)</a:t>
            </a:r>
          </a:p>
        </p:txBody>
      </p:sp>
      <p:sp>
        <p:nvSpPr>
          <p:cNvPr id="4" name="Slide Number Placeholder 3"/>
          <p:cNvSpPr>
            <a:spLocks noGrp="1"/>
          </p:cNvSpPr>
          <p:nvPr>
            <p:ph type="sldNum" sz="quarter" idx="5"/>
          </p:nvPr>
        </p:nvSpPr>
        <p:spPr/>
        <p:txBody>
          <a:bodyPr/>
          <a:lstStyle/>
          <a:p>
            <a:fld id="{D3DE15AD-2BF3-45D0-A3E6-762D582F18FE}" type="slidenum">
              <a:rPr lang="en-US" smtClean="0"/>
              <a:t>52</a:t>
            </a:fld>
            <a:endParaRPr lang="en-US"/>
          </a:p>
        </p:txBody>
      </p:sp>
    </p:spTree>
    <p:extLst>
      <p:ext uri="{BB962C8B-B14F-4D97-AF65-F5344CB8AC3E}">
        <p14:creationId xmlns:p14="http://schemas.microsoft.com/office/powerpoint/2010/main" val="701210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quite flexible – can construct similar example where factorized. Also for identical order.</a:t>
            </a:r>
          </a:p>
          <a:p>
            <a:endParaRPr lang="en-US" dirty="0"/>
          </a:p>
          <a:p>
            <a:r>
              <a:rPr lang="en-US" dirty="0"/>
              <a:t>2 directions – theoretically – can we find any restricted preference domains where it is possible to guarantee stability</a:t>
            </a:r>
          </a:p>
          <a:p>
            <a:r>
              <a:rPr lang="en-US" dirty="0"/>
              <a:t>Practically – given a specific instance, is stability possible? minimize possible deviation if not</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54</a:t>
            </a:fld>
            <a:endParaRPr lang="en-US"/>
          </a:p>
        </p:txBody>
      </p:sp>
    </p:spTree>
    <p:extLst>
      <p:ext uri="{BB962C8B-B14F-4D97-AF65-F5344CB8AC3E}">
        <p14:creationId xmlns:p14="http://schemas.microsoft.com/office/powerpoint/2010/main" val="1988829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55</a:t>
            </a:fld>
            <a:endParaRPr lang="en-US"/>
          </a:p>
        </p:txBody>
      </p:sp>
    </p:spTree>
    <p:extLst>
      <p:ext uri="{BB962C8B-B14F-4D97-AF65-F5344CB8AC3E}">
        <p14:creationId xmlns:p14="http://schemas.microsoft.com/office/powerpoint/2010/main" val="2742002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true for BD, 2b still blocks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56</a:t>
            </a:fld>
            <a:endParaRPr lang="en-US"/>
          </a:p>
        </p:txBody>
      </p:sp>
    </p:spTree>
    <p:extLst>
      <p:ext uri="{BB962C8B-B14F-4D97-AF65-F5344CB8AC3E}">
        <p14:creationId xmlns:p14="http://schemas.microsoft.com/office/powerpoint/2010/main" val="2025415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57</a:t>
            </a:fld>
            <a:endParaRPr lang="en-US"/>
          </a:p>
        </p:txBody>
      </p:sp>
    </p:spTree>
    <p:extLst>
      <p:ext uri="{BB962C8B-B14F-4D97-AF65-F5344CB8AC3E}">
        <p14:creationId xmlns:p14="http://schemas.microsoft.com/office/powerpoint/2010/main" val="579516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58</a:t>
            </a:fld>
            <a:endParaRPr lang="en-US"/>
          </a:p>
        </p:txBody>
      </p:sp>
    </p:spTree>
    <p:extLst>
      <p:ext uri="{BB962C8B-B14F-4D97-AF65-F5344CB8AC3E}">
        <p14:creationId xmlns:p14="http://schemas.microsoft.com/office/powerpoint/2010/main" val="3138118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62</a:t>
            </a:fld>
            <a:endParaRPr lang="en-US"/>
          </a:p>
        </p:txBody>
      </p:sp>
    </p:spTree>
    <p:extLst>
      <p:ext uri="{BB962C8B-B14F-4D97-AF65-F5344CB8AC3E}">
        <p14:creationId xmlns:p14="http://schemas.microsoft.com/office/powerpoint/2010/main" val="2453624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p:txBody>
      </p:sp>
      <p:sp>
        <p:nvSpPr>
          <p:cNvPr id="4" name="Slide Number Placeholder 3"/>
          <p:cNvSpPr>
            <a:spLocks noGrp="1"/>
          </p:cNvSpPr>
          <p:nvPr>
            <p:ph type="sldNum" sz="quarter" idx="5"/>
          </p:nvPr>
        </p:nvSpPr>
        <p:spPr/>
        <p:txBody>
          <a:bodyPr/>
          <a:lstStyle/>
          <a:p>
            <a:fld id="{D3DE15AD-2BF3-45D0-A3E6-762D582F18FE}" type="slidenum">
              <a:rPr lang="en-US" smtClean="0"/>
              <a:t>63</a:t>
            </a:fld>
            <a:endParaRPr lang="en-US"/>
          </a:p>
        </p:txBody>
      </p:sp>
    </p:spTree>
    <p:extLst>
      <p:ext uri="{BB962C8B-B14F-4D97-AF65-F5344CB8AC3E}">
        <p14:creationId xmlns:p14="http://schemas.microsoft.com/office/powerpoint/2010/main" val="542094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when changing data set and instance size</a:t>
            </a:r>
          </a:p>
          <a:p>
            <a:endParaRPr lang="en-US" dirty="0"/>
          </a:p>
          <a:p>
            <a:r>
              <a:rPr lang="en-US" dirty="0"/>
              <a:t>Greedy top-k clearly worst, but also the </a:t>
            </a:r>
            <a:r>
              <a:rPr lang="en-US" dirty="0" err="1"/>
              <a:t>alg</a:t>
            </a:r>
            <a:r>
              <a:rPr lang="en-US" dirty="0"/>
              <a:t> that comes closest to the online version of the problem</a:t>
            </a:r>
          </a:p>
          <a:p>
            <a:r>
              <a:rPr lang="en-US" dirty="0"/>
              <a:t>Open problem – are there online recommendation strategies that are stable/have low incentive to deviate and little to no </a:t>
            </a:r>
            <a:r>
              <a:rPr lang="en-US" dirty="0" err="1"/>
              <a:t>swapa</a:t>
            </a:r>
            <a:r>
              <a:rPr lang="en-US" dirty="0"/>
              <a:t> envy online?</a:t>
            </a:r>
          </a:p>
        </p:txBody>
      </p:sp>
      <p:sp>
        <p:nvSpPr>
          <p:cNvPr id="4" name="Slide Number Placeholder 3"/>
          <p:cNvSpPr>
            <a:spLocks noGrp="1"/>
          </p:cNvSpPr>
          <p:nvPr>
            <p:ph type="sldNum" sz="quarter" idx="5"/>
          </p:nvPr>
        </p:nvSpPr>
        <p:spPr/>
        <p:txBody>
          <a:bodyPr/>
          <a:lstStyle/>
          <a:p>
            <a:fld id="{D3DE15AD-2BF3-45D0-A3E6-762D582F18FE}" type="slidenum">
              <a:rPr lang="en-US" smtClean="0"/>
              <a:t>64</a:t>
            </a:fld>
            <a:endParaRPr lang="en-US"/>
          </a:p>
        </p:txBody>
      </p:sp>
    </p:spTree>
    <p:extLst>
      <p:ext uri="{BB962C8B-B14F-4D97-AF65-F5344CB8AC3E}">
        <p14:creationId xmlns:p14="http://schemas.microsoft.com/office/powerpoint/2010/main" val="371220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we model our problem after typical recommender systems on e-commerce platforms where an RS recommends k items to an arrive customer from which a customer usually selects one</a:t>
            </a: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a:t>
            </a:fld>
            <a:endParaRPr lang="en-US"/>
          </a:p>
        </p:txBody>
      </p:sp>
    </p:spTree>
    <p:extLst>
      <p:ext uri="{BB962C8B-B14F-4D97-AF65-F5344CB8AC3E}">
        <p14:creationId xmlns:p14="http://schemas.microsoft.com/office/powerpoint/2010/main" val="464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u_bi</a:t>
            </a:r>
            <a:r>
              <a:rPr lang="en-US" dirty="0"/>
              <a:t> – known to us, epsilon unknown to us, realized by the buyer when considering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Gumbel mean 0 beta 1 = extreme value type 1 F(x) = exp(-exp(-s))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distribution of maxima of multiple samples from a distribution. </a:t>
            </a:r>
          </a:p>
          <a:p>
            <a:r>
              <a:rPr lang="en-US" dirty="0"/>
              <a:t>Random choice – randomness in the uncertainty of the 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6</a:t>
            </a:fld>
            <a:endParaRPr lang="en-US"/>
          </a:p>
        </p:txBody>
      </p:sp>
    </p:spTree>
    <p:extLst>
      <p:ext uri="{BB962C8B-B14F-4D97-AF65-F5344CB8AC3E}">
        <p14:creationId xmlns:p14="http://schemas.microsoft.com/office/powerpoint/2010/main" val="241006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7</a:t>
            </a:fld>
            <a:endParaRPr lang="en-US"/>
          </a:p>
        </p:txBody>
      </p:sp>
    </p:spTree>
    <p:extLst>
      <p:ext uri="{BB962C8B-B14F-4D97-AF65-F5344CB8AC3E}">
        <p14:creationId xmlns:p14="http://schemas.microsoft.com/office/powerpoint/2010/main" val="10765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Deferred acceptance schemes typically conditionally accept someone until someone better comes along</a:t>
            </a:r>
          </a:p>
          <a:p>
            <a:r>
              <a:rPr lang="en-US" dirty="0"/>
              <a:t>Here doesn’t work, you don’t know if you like them yet</a:t>
            </a:r>
          </a:p>
          <a:p>
            <a:r>
              <a:rPr lang="en-US" dirty="0"/>
              <a:t>Preference order over (buyer, bundle) not buyers. </a:t>
            </a:r>
          </a:p>
          <a:p>
            <a:r>
              <a:rPr lang="en-US" dirty="0"/>
              <a:t>Assuming outside option has virtual value 0 : whatever the outside option’s value is it remains true</a:t>
            </a:r>
          </a:p>
        </p:txBody>
      </p:sp>
      <p:sp>
        <p:nvSpPr>
          <p:cNvPr id="4" name="Slide Number Placeholder 3"/>
          <p:cNvSpPr>
            <a:spLocks noGrp="1"/>
          </p:cNvSpPr>
          <p:nvPr>
            <p:ph type="sldNum" sz="quarter" idx="5"/>
          </p:nvPr>
        </p:nvSpPr>
        <p:spPr/>
        <p:txBody>
          <a:bodyPr/>
          <a:lstStyle/>
          <a:p>
            <a:fld id="{D3DE15AD-2BF3-45D0-A3E6-762D582F18FE}" type="slidenum">
              <a:rPr lang="en-US" smtClean="0"/>
              <a:t>8</a:t>
            </a:fld>
            <a:endParaRPr lang="en-US"/>
          </a:p>
        </p:txBody>
      </p:sp>
    </p:spTree>
    <p:extLst>
      <p:ext uri="{BB962C8B-B14F-4D97-AF65-F5344CB8AC3E}">
        <p14:creationId xmlns:p14="http://schemas.microsoft.com/office/powerpoint/2010/main" val="149219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stability really required? Schools/Hospitals. Offline markets unravel – search + discovery is expensive, deviation is hard.  much easier in online markets</a:t>
            </a:r>
          </a:p>
          <a:p>
            <a:endParaRPr lang="en-US" dirty="0"/>
          </a:p>
          <a:p>
            <a:r>
              <a:rPr lang="en-US" dirty="0"/>
              <a:t>Substitutability – if x in choice set (contracts) of options A, then x should still be in the choice set after removing something else from A. Different versions of substitutes in various settings  - all around same idea, if you accept, then you accept with </a:t>
            </a:r>
            <a:r>
              <a:rPr lang="en-US" dirty="0" err="1"/>
              <a:t>fewe</a:t>
            </a:r>
            <a:r>
              <a:rPr lang="en-US" dirty="0"/>
              <a:t> options/reject -&gt; reject with more options</a:t>
            </a:r>
          </a:p>
          <a:p>
            <a:r>
              <a:rPr lang="en-US" dirty="0"/>
              <a:t> - OURS – very much depends on other items in the choice set</a:t>
            </a:r>
          </a:p>
        </p:txBody>
      </p:sp>
      <p:sp>
        <p:nvSpPr>
          <p:cNvPr id="4" name="Slide Number Placeholder 3"/>
          <p:cNvSpPr>
            <a:spLocks noGrp="1"/>
          </p:cNvSpPr>
          <p:nvPr>
            <p:ph type="sldNum" sz="quarter" idx="5"/>
          </p:nvPr>
        </p:nvSpPr>
        <p:spPr/>
        <p:txBody>
          <a:bodyPr/>
          <a:lstStyle/>
          <a:p>
            <a:fld id="{D3DE15AD-2BF3-45D0-A3E6-762D582F18FE}" type="slidenum">
              <a:rPr lang="en-US" smtClean="0"/>
              <a:t>9</a:t>
            </a:fld>
            <a:endParaRPr lang="en-US"/>
          </a:p>
        </p:txBody>
      </p:sp>
    </p:spTree>
    <p:extLst>
      <p:ext uri="{BB962C8B-B14F-4D97-AF65-F5344CB8AC3E}">
        <p14:creationId xmlns:p14="http://schemas.microsoft.com/office/powerpoint/2010/main" val="2541319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43AE6-9460-4F15-B384-639D7B584B85}"/>
              </a:ext>
            </a:extLst>
          </p:cNvPr>
          <p:cNvPicPr>
            <a:picLocks noChangeAspect="1"/>
          </p:cNvPicPr>
          <p:nvPr userDrawn="1"/>
        </p:nvPicPr>
        <p:blipFill rotWithShape="1">
          <a:blip r:embed="rId2"/>
          <a:srcRect t="-1217" r="41968" b="-1"/>
          <a:stretch/>
        </p:blipFill>
        <p:spPr>
          <a:xfrm>
            <a:off x="1" y="2831432"/>
            <a:ext cx="4114800" cy="4051967"/>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3203A7-E78A-45A8-860E-F764DE4451AD}"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7" name="Picture 6">
            <a:extLst>
              <a:ext uri="{FF2B5EF4-FFF2-40B4-BE49-F238E27FC236}">
                <a16:creationId xmlns:a16="http://schemas.microsoft.com/office/drawing/2014/main" id="{A26A2879-A849-4833-8B78-492419D29F7C}"/>
              </a:ext>
            </a:extLst>
          </p:cNvPr>
          <p:cNvPicPr>
            <a:picLocks noChangeAspect="1"/>
          </p:cNvPicPr>
          <p:nvPr userDrawn="1"/>
        </p:nvPicPr>
        <p:blipFill>
          <a:blip r:embed="rId3"/>
          <a:stretch>
            <a:fillRect/>
          </a:stretch>
        </p:blipFill>
        <p:spPr>
          <a:xfrm>
            <a:off x="172746" y="6257632"/>
            <a:ext cx="949793" cy="431724"/>
          </a:xfrm>
          <a:prstGeom prst="rect">
            <a:avLst/>
          </a:prstGeom>
        </p:spPr>
      </p:pic>
      <p:pic>
        <p:nvPicPr>
          <p:cNvPr id="8" name="Picture 7">
            <a:extLst>
              <a:ext uri="{FF2B5EF4-FFF2-40B4-BE49-F238E27FC236}">
                <a16:creationId xmlns:a16="http://schemas.microsoft.com/office/drawing/2014/main" id="{B3428A8D-A470-4734-AFAC-71A63B821602}"/>
              </a:ext>
            </a:extLst>
          </p:cNvPr>
          <p:cNvPicPr>
            <a:picLocks noChangeAspect="1"/>
          </p:cNvPicPr>
          <p:nvPr userDrawn="1"/>
        </p:nvPicPr>
        <p:blipFill>
          <a:blip r:embed="rId4"/>
          <a:stretch>
            <a:fillRect/>
          </a:stretch>
        </p:blipFill>
        <p:spPr>
          <a:xfrm>
            <a:off x="8763116" y="6477467"/>
            <a:ext cx="3047884" cy="133860"/>
          </a:xfrm>
          <a:prstGeom prst="rect">
            <a:avLst/>
          </a:prstGeom>
        </p:spPr>
      </p:pic>
      <p:pic>
        <p:nvPicPr>
          <p:cNvPr id="10" name="Picture 9">
            <a:extLst>
              <a:ext uri="{FF2B5EF4-FFF2-40B4-BE49-F238E27FC236}">
                <a16:creationId xmlns:a16="http://schemas.microsoft.com/office/drawing/2014/main" id="{6AE1BA4D-9F14-4F2B-9D4E-0CEAA01BF497}"/>
              </a:ext>
            </a:extLst>
          </p:cNvPr>
          <p:cNvPicPr>
            <a:picLocks noChangeAspect="1"/>
          </p:cNvPicPr>
          <p:nvPr userDrawn="1"/>
        </p:nvPicPr>
        <p:blipFill rotWithShape="1">
          <a:blip r:embed="rId2"/>
          <a:srcRect l="76018" b="62103"/>
          <a:stretch/>
        </p:blipFill>
        <p:spPr>
          <a:xfrm>
            <a:off x="10491537" y="-25181"/>
            <a:ext cx="1700463" cy="1517098"/>
          </a:xfrm>
          <a:prstGeom prst="rect">
            <a:avLst/>
          </a:prstGeom>
        </p:spPr>
      </p:pic>
    </p:spTree>
    <p:extLst>
      <p:ext uri="{BB962C8B-B14F-4D97-AF65-F5344CB8AC3E}">
        <p14:creationId xmlns:p14="http://schemas.microsoft.com/office/powerpoint/2010/main" val="97298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9AAB3-04E3-431E-BFDF-75668B7E93BA}"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385662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09988-B19E-4056-A538-DC134E7E5C0E}"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42126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822"/>
          </a:xfrm>
        </p:spPr>
        <p:txBody>
          <a:bodyPr/>
          <a:lstStyle/>
          <a:p>
            <a:r>
              <a:rPr lang="en-US"/>
              <a:t>Click to edit Master title style</a:t>
            </a:r>
          </a:p>
        </p:txBody>
      </p:sp>
      <p:sp>
        <p:nvSpPr>
          <p:cNvPr id="3" name="Content Placeholder 2"/>
          <p:cNvSpPr>
            <a:spLocks noGrp="1"/>
          </p:cNvSpPr>
          <p:nvPr>
            <p:ph idx="1"/>
          </p:nvPr>
        </p:nvSpPr>
        <p:spPr>
          <a:xfrm>
            <a:off x="838200" y="1267326"/>
            <a:ext cx="10816388" cy="4909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FD81B-AB5E-4EE3-8AFF-0616D580D0BC}"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4CE63D4E-3CBF-4ACC-9C1A-0AEFA5221DB4}"/>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283B30A8-F7A0-48C7-83EC-A2437FF56824}"/>
              </a:ext>
            </a:extLst>
          </p:cNvPr>
          <p:cNvPicPr>
            <a:picLocks noChangeAspect="1"/>
          </p:cNvPicPr>
          <p:nvPr userDrawn="1"/>
        </p:nvPicPr>
        <p:blipFill>
          <a:blip r:embed="rId3"/>
          <a:stretch>
            <a:fillRect/>
          </a:stretch>
        </p:blipFill>
        <p:spPr>
          <a:xfrm>
            <a:off x="8763116" y="6477467"/>
            <a:ext cx="3047884" cy="133860"/>
          </a:xfrm>
          <a:prstGeom prst="rect">
            <a:avLst/>
          </a:prstGeom>
        </p:spPr>
      </p:pic>
      <p:pic>
        <p:nvPicPr>
          <p:cNvPr id="11" name="Picture 10">
            <a:extLst>
              <a:ext uri="{FF2B5EF4-FFF2-40B4-BE49-F238E27FC236}">
                <a16:creationId xmlns:a16="http://schemas.microsoft.com/office/drawing/2014/main" id="{583FD9C7-40E6-4583-BC86-41963980C040}"/>
              </a:ext>
            </a:extLst>
          </p:cNvPr>
          <p:cNvPicPr>
            <a:picLocks noChangeAspect="1"/>
          </p:cNvPicPr>
          <p:nvPr userDrawn="1"/>
        </p:nvPicPr>
        <p:blipFill rotWithShape="1">
          <a:blip r:embed="rId4"/>
          <a:srcRect l="76018" b="62103"/>
          <a:stretch/>
        </p:blipFill>
        <p:spPr>
          <a:xfrm>
            <a:off x="11104087" y="-14512"/>
            <a:ext cx="1099944" cy="981334"/>
          </a:xfrm>
          <a:prstGeom prst="rect">
            <a:avLst/>
          </a:prstGeom>
        </p:spPr>
      </p:pic>
      <p:sp>
        <p:nvSpPr>
          <p:cNvPr id="6" name="Slide Number Placeholder 5"/>
          <p:cNvSpPr>
            <a:spLocks noGrp="1"/>
          </p:cNvSpPr>
          <p:nvPr>
            <p:ph type="sldNum" sz="quarter" idx="12"/>
          </p:nvPr>
        </p:nvSpPr>
        <p:spPr>
          <a:xfrm>
            <a:off x="11353800" y="38185"/>
            <a:ext cx="766010" cy="365125"/>
          </a:xfrm>
        </p:spPr>
        <p:txBody>
          <a:bodyPr/>
          <a:lstStyle>
            <a:lvl1pPr>
              <a:defRPr sz="1400">
                <a:solidFill>
                  <a:schemeClr val="bg1"/>
                </a:solidFill>
              </a:defRPr>
            </a:lvl1pPr>
          </a:lstStyle>
          <a:p>
            <a:fld id="{0C15891D-5D85-41F7-8804-0265A87BC9DB}" type="slidenum">
              <a:rPr lang="en-US" smtClean="0"/>
              <a:pPr/>
              <a:t>‹#›</a:t>
            </a:fld>
            <a:endParaRPr lang="en-US" dirty="0"/>
          </a:p>
        </p:txBody>
      </p:sp>
    </p:spTree>
    <p:extLst>
      <p:ext uri="{BB962C8B-B14F-4D97-AF65-F5344CB8AC3E}">
        <p14:creationId xmlns:p14="http://schemas.microsoft.com/office/powerpoint/2010/main" val="250921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949CC-46FE-42AB-A70B-D73D4D4E55BC}"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9" name="Picture 8">
            <a:extLst>
              <a:ext uri="{FF2B5EF4-FFF2-40B4-BE49-F238E27FC236}">
                <a16:creationId xmlns:a16="http://schemas.microsoft.com/office/drawing/2014/main" id="{2846DDA9-DFDA-474B-8D7D-D6AD59CFF720}"/>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9279A16A-CA14-420A-80A0-AE070D7A95C1}"/>
              </a:ext>
            </a:extLst>
          </p:cNvPr>
          <p:cNvPicPr>
            <a:picLocks noChangeAspect="1"/>
          </p:cNvPicPr>
          <p:nvPr userDrawn="1"/>
        </p:nvPicPr>
        <p:blipFill>
          <a:blip r:embed="rId3"/>
          <a:stretch>
            <a:fillRect/>
          </a:stretch>
        </p:blipFill>
        <p:spPr>
          <a:xfrm>
            <a:off x="8763116" y="6477467"/>
            <a:ext cx="3047884" cy="133860"/>
          </a:xfrm>
          <a:prstGeom prst="rect">
            <a:avLst/>
          </a:prstGeom>
        </p:spPr>
      </p:pic>
    </p:spTree>
    <p:extLst>
      <p:ext uri="{BB962C8B-B14F-4D97-AF65-F5344CB8AC3E}">
        <p14:creationId xmlns:p14="http://schemas.microsoft.com/office/powerpoint/2010/main" val="12977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D6A4D9-05EB-4178-A92F-B357F47ABC03}"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8897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781BFC-1D7E-4F46-94FE-1C8E00157314}" type="datetime1">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130739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3C6CBB-7E4B-4804-98C2-3B0D3FE33C9C}" type="datetime1">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04195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D1F37-943B-4FBB-8F30-D8B819C5DE6B}" type="datetime1">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21266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0C7345-8644-454D-827A-36AAC0F5C2B4}"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54797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65EBEE-DF7C-41B6-99F4-B2183C6E863A}"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7612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3BCB1-2914-4C6E-9446-699F9010BB16}" type="datetime1">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5891D-5D85-41F7-8804-0265A87BC9DB}" type="slidenum">
              <a:rPr lang="en-US" smtClean="0"/>
              <a:t>‹#›</a:t>
            </a:fld>
            <a:endParaRPr lang="en-US"/>
          </a:p>
        </p:txBody>
      </p:sp>
    </p:spTree>
    <p:extLst>
      <p:ext uri="{BB962C8B-B14F-4D97-AF65-F5344CB8AC3E}">
        <p14:creationId xmlns:p14="http://schemas.microsoft.com/office/powerpoint/2010/main" val="4177908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62.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1.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4.png"/><Relationship Id="rId3" Type="http://schemas.openxmlformats.org/officeDocument/2006/relationships/image" Target="../media/image282.pn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291.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image" Target="../media/image430.png"/><Relationship Id="rId5" Type="http://schemas.openxmlformats.org/officeDocument/2006/relationships/image" Target="../media/image401.png"/><Relationship Id="rId10" Type="http://schemas.openxmlformats.org/officeDocument/2006/relationships/customXml" Target="../ink/ink94.xml"/><Relationship Id="rId4" Type="http://schemas.openxmlformats.org/officeDocument/2006/relationships/customXml" Target="../ink/ink91.xml"/><Relationship Id="rId9" Type="http://schemas.openxmlformats.org/officeDocument/2006/relationships/image" Target="../media/image420.png"/></Relationships>
</file>

<file path=ppt/slides/_rels/slide26.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2" Type="http://schemas.openxmlformats.org/officeDocument/2006/relationships/notesSlide" Target="../notesSlides/notesSlide25.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47.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420.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40.png"/><Relationship Id="rId1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customXml" Target="../ink/ink100.xml"/><Relationship Id="rId12" Type="http://schemas.openxmlformats.org/officeDocument/2006/relationships/image" Target="../media/image430.png"/><Relationship Id="rId17" Type="http://schemas.openxmlformats.org/officeDocument/2006/relationships/image" Target="../media/image51.png"/><Relationship Id="rId2" Type="http://schemas.openxmlformats.org/officeDocument/2006/relationships/notesSlide" Target="../notesSlides/notesSlide26.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image" Target="../media/image49.png"/><Relationship Id="rId10" Type="http://schemas.openxmlformats.org/officeDocument/2006/relationships/image" Target="../media/image420.png"/><Relationship Id="rId19"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customXml" Target="../ink/ink101.xml"/><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customXml" Target="../ink/ink105.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17" Type="http://schemas.openxmlformats.org/officeDocument/2006/relationships/image" Target="../media/image52.png"/><Relationship Id="rId2" Type="http://schemas.openxmlformats.org/officeDocument/2006/relationships/notesSlide" Target="../notesSlides/notesSlide27.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04.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47.png"/><Relationship Id="rId10" Type="http://schemas.openxmlformats.org/officeDocument/2006/relationships/customXml" Target="../ink/ink106.xml"/><Relationship Id="rId4" Type="http://schemas.openxmlformats.org/officeDocument/2006/relationships/customXml" Target="../ink/ink103.xml"/><Relationship Id="rId9" Type="http://schemas.openxmlformats.org/officeDocument/2006/relationships/image" Target="../media/image420.png"/><Relationship Id="rId1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17" Type="http://schemas.openxmlformats.org/officeDocument/2006/relationships/image" Target="../media/image53.png"/><Relationship Id="rId2" Type="http://schemas.openxmlformats.org/officeDocument/2006/relationships/notesSlide" Target="../notesSlides/notesSlide28.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47.png"/><Relationship Id="rId10" Type="http://schemas.openxmlformats.org/officeDocument/2006/relationships/customXml" Target="../ink/ink110.xml"/><Relationship Id="rId4" Type="http://schemas.openxmlformats.org/officeDocument/2006/relationships/customXml" Target="../ink/ink107.xml"/><Relationship Id="rId9" Type="http://schemas.openxmlformats.org/officeDocument/2006/relationships/image" Target="../media/image420.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13.xml"/><Relationship Id="rId13" Type="http://schemas.openxmlformats.org/officeDocument/2006/relationships/image" Target="../media/image45.png"/><Relationship Id="rId18" Type="http://schemas.openxmlformats.org/officeDocument/2006/relationships/image" Target="../media/image53.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17" Type="http://schemas.openxmlformats.org/officeDocument/2006/relationships/image" Target="../media/image47.png"/><Relationship Id="rId2" Type="http://schemas.openxmlformats.org/officeDocument/2006/relationships/notesSlide" Target="../notesSlides/notesSlide29.xml"/><Relationship Id="rId16" Type="http://schemas.openxmlformats.org/officeDocument/2006/relationships/image" Target="../media/image49.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52.png"/><Relationship Id="rId10" Type="http://schemas.openxmlformats.org/officeDocument/2006/relationships/customXml" Target="../ink/ink114.xml"/><Relationship Id="rId19" Type="http://schemas.openxmlformats.org/officeDocument/2006/relationships/image" Target="../media/image54.png"/><Relationship Id="rId4" Type="http://schemas.openxmlformats.org/officeDocument/2006/relationships/customXml" Target="../ink/ink111.xml"/><Relationship Id="rId9" Type="http://schemas.openxmlformats.org/officeDocument/2006/relationships/image" Target="../media/image420.png"/><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customXml" Target="../ink/ink117.xml"/><Relationship Id="rId13" Type="http://schemas.openxmlformats.org/officeDocument/2006/relationships/image" Target="../media/image45.png"/><Relationship Id="rId1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411.png"/><Relationship Id="rId12" Type="http://schemas.openxmlformats.org/officeDocument/2006/relationships/image" Target="../media/image440.png"/><Relationship Id="rId17" Type="http://schemas.openxmlformats.org/officeDocument/2006/relationships/image" Target="../media/image49.png"/><Relationship Id="rId2" Type="http://schemas.openxmlformats.org/officeDocument/2006/relationships/notesSlide" Target="../notesSlides/notesSlide30.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customXml" Target="../ink/ink116.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46.png"/><Relationship Id="rId10" Type="http://schemas.openxmlformats.org/officeDocument/2006/relationships/customXml" Target="../ink/ink118.xml"/><Relationship Id="rId19" Type="http://schemas.openxmlformats.org/officeDocument/2006/relationships/image" Target="../media/image47.png"/><Relationship Id="rId4" Type="http://schemas.openxmlformats.org/officeDocument/2006/relationships/customXml" Target="../ink/ink115.xml"/><Relationship Id="rId9" Type="http://schemas.openxmlformats.org/officeDocument/2006/relationships/image" Target="../media/image420.png"/><Relationship Id="rId14"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430.png"/><Relationship Id="rId18" Type="http://schemas.openxmlformats.org/officeDocument/2006/relationships/image" Target="../media/image49.png"/><Relationship Id="rId3" Type="http://schemas.openxmlformats.org/officeDocument/2006/relationships/image" Target="../media/image58.png"/><Relationship Id="rId21" Type="http://schemas.openxmlformats.org/officeDocument/2006/relationships/image" Target="../media/image59.png"/><Relationship Id="rId7" Type="http://schemas.openxmlformats.org/officeDocument/2006/relationships/image" Target="../media/image401.png"/><Relationship Id="rId12" Type="http://schemas.openxmlformats.org/officeDocument/2006/relationships/customXml" Target="../ink/ink122.xml"/><Relationship Id="rId17"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46.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420.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customXml" Target="../ink/ink121.xml"/><Relationship Id="rId19"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11.png"/><Relationship Id="rId14" Type="http://schemas.openxmlformats.org/officeDocument/2006/relationships/image" Target="../media/image440.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3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43.xml"/><Relationship Id="rId50" Type="http://schemas.openxmlformats.org/officeDocument/2006/relationships/image" Target="../media/image300.png"/><Relationship Id="rId55" Type="http://schemas.openxmlformats.org/officeDocument/2006/relationships/customXml" Target="../ink/ink147.xml"/><Relationship Id="rId63" Type="http://schemas.openxmlformats.org/officeDocument/2006/relationships/customXml" Target="../ink/ink151.xml"/><Relationship Id="rId7" Type="http://schemas.openxmlformats.org/officeDocument/2006/relationships/customXml" Target="../ink/ink123.xml"/><Relationship Id="rId2" Type="http://schemas.openxmlformats.org/officeDocument/2006/relationships/notesSlide" Target="../notesSlides/notesSlide33.xml"/><Relationship Id="rId16" Type="http://schemas.openxmlformats.org/officeDocument/2006/relationships/image" Target="../media/image1310.png"/><Relationship Id="rId29" Type="http://schemas.openxmlformats.org/officeDocument/2006/relationships/customXml" Target="../ink/ink134.xml"/><Relationship Id="rId11" Type="http://schemas.openxmlformats.org/officeDocument/2006/relationships/customXml" Target="../ink/ink12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38.xml"/><Relationship Id="rId40" Type="http://schemas.openxmlformats.org/officeDocument/2006/relationships/image" Target="../media/image252.png"/><Relationship Id="rId45" Type="http://schemas.openxmlformats.org/officeDocument/2006/relationships/customXml" Target="../ink/ink142.xml"/><Relationship Id="rId53" Type="http://schemas.openxmlformats.org/officeDocument/2006/relationships/customXml" Target="../ink/ink14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13.svg"/><Relationship Id="rId61" Type="http://schemas.openxmlformats.org/officeDocument/2006/relationships/customXml" Target="../ink/ink150.xml"/><Relationship Id="rId19" Type="http://schemas.openxmlformats.org/officeDocument/2006/relationships/customXml" Target="../ink/ink12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33.xml"/><Relationship Id="rId30" Type="http://schemas.openxmlformats.org/officeDocument/2006/relationships/image" Target="../media/image201.png"/><Relationship Id="rId35" Type="http://schemas.openxmlformats.org/officeDocument/2006/relationships/customXml" Target="../ink/ink137.xml"/><Relationship Id="rId43" Type="http://schemas.openxmlformats.org/officeDocument/2006/relationships/customXml" Target="../ink/ink14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45.xml"/><Relationship Id="rId3" Type="http://schemas.openxmlformats.org/officeDocument/2006/relationships/image" Target="../media/image61.png"/><Relationship Id="rId12" Type="http://schemas.openxmlformats.org/officeDocument/2006/relationships/image" Target="../media/image1110.png"/><Relationship Id="rId17" Type="http://schemas.openxmlformats.org/officeDocument/2006/relationships/customXml" Target="../ink/ink128.xml"/><Relationship Id="rId25" Type="http://schemas.openxmlformats.org/officeDocument/2006/relationships/customXml" Target="../ink/ink132.xml"/><Relationship Id="rId33" Type="http://schemas.openxmlformats.org/officeDocument/2006/relationships/customXml" Target="../ink/ink13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49.xml"/><Relationship Id="rId20" Type="http://schemas.openxmlformats.org/officeDocument/2006/relationships/image" Target="../media/image1511.png"/><Relationship Id="rId41" Type="http://schemas.openxmlformats.org/officeDocument/2006/relationships/customXml" Target="../ink/ink14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customXml" Target="../ink/ink127.xml"/><Relationship Id="rId23" Type="http://schemas.openxmlformats.org/officeDocument/2006/relationships/customXml" Target="../ink/ink13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44.xml"/><Relationship Id="rId57" Type="http://schemas.openxmlformats.org/officeDocument/2006/relationships/customXml" Target="../ink/ink148.xml"/><Relationship Id="rId10" Type="http://schemas.openxmlformats.org/officeDocument/2006/relationships/image" Target="../media/image1010.png"/><Relationship Id="rId31" Type="http://schemas.openxmlformats.org/officeDocument/2006/relationships/customXml" Target="../ink/ink13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52.xml"/><Relationship Id="rId4" Type="http://schemas.openxmlformats.org/officeDocument/2006/relationships/image" Target="../media/image12.png"/><Relationship Id="rId9" Type="http://schemas.openxmlformats.org/officeDocument/2006/relationships/customXml" Target="../ink/ink124.xml"/><Relationship Id="rId13" Type="http://schemas.openxmlformats.org/officeDocument/2006/relationships/customXml" Target="../ink/ink126.xml"/><Relationship Id="rId18" Type="http://schemas.openxmlformats.org/officeDocument/2006/relationships/image" Target="../media/image1410.png"/><Relationship Id="rId39" Type="http://schemas.openxmlformats.org/officeDocument/2006/relationships/customXml" Target="../ink/ink139.xml"/></Relationships>
</file>

<file path=ppt/slides/_rels/slide35.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6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73.xml"/><Relationship Id="rId50" Type="http://schemas.openxmlformats.org/officeDocument/2006/relationships/image" Target="../media/image300.png"/><Relationship Id="rId55" Type="http://schemas.openxmlformats.org/officeDocument/2006/relationships/customXml" Target="../ink/ink177.xml"/><Relationship Id="rId63" Type="http://schemas.openxmlformats.org/officeDocument/2006/relationships/customXml" Target="../ink/ink181.xml"/><Relationship Id="rId7" Type="http://schemas.openxmlformats.org/officeDocument/2006/relationships/customXml" Target="../ink/ink153.xml"/><Relationship Id="rId2" Type="http://schemas.openxmlformats.org/officeDocument/2006/relationships/image" Target="../media/image12.png"/><Relationship Id="rId16" Type="http://schemas.openxmlformats.org/officeDocument/2006/relationships/image" Target="../media/image1310.png"/><Relationship Id="rId29" Type="http://schemas.openxmlformats.org/officeDocument/2006/relationships/customXml" Target="../ink/ink164.xml"/><Relationship Id="rId11" Type="http://schemas.openxmlformats.org/officeDocument/2006/relationships/customXml" Target="../ink/ink15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68.xml"/><Relationship Id="rId40" Type="http://schemas.openxmlformats.org/officeDocument/2006/relationships/image" Target="../media/image252.png"/><Relationship Id="rId45" Type="http://schemas.openxmlformats.org/officeDocument/2006/relationships/customXml" Target="../ink/ink172.xml"/><Relationship Id="rId53" Type="http://schemas.openxmlformats.org/officeDocument/2006/relationships/customXml" Target="../ink/ink17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64.png"/><Relationship Id="rId61" Type="http://schemas.openxmlformats.org/officeDocument/2006/relationships/customXml" Target="../ink/ink180.xml"/><Relationship Id="rId19" Type="http://schemas.openxmlformats.org/officeDocument/2006/relationships/customXml" Target="../ink/ink15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63.xml"/><Relationship Id="rId30" Type="http://schemas.openxmlformats.org/officeDocument/2006/relationships/image" Target="../media/image201.png"/><Relationship Id="rId35" Type="http://schemas.openxmlformats.org/officeDocument/2006/relationships/customXml" Target="../ink/ink167.xml"/><Relationship Id="rId43" Type="http://schemas.openxmlformats.org/officeDocument/2006/relationships/customXml" Target="../ink/ink17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75.xml"/><Relationship Id="rId3" Type="http://schemas.openxmlformats.org/officeDocument/2006/relationships/image" Target="../media/image13.svg"/><Relationship Id="rId12" Type="http://schemas.openxmlformats.org/officeDocument/2006/relationships/image" Target="../media/image1110.png"/><Relationship Id="rId17" Type="http://schemas.openxmlformats.org/officeDocument/2006/relationships/customXml" Target="../ink/ink158.xml"/><Relationship Id="rId25" Type="http://schemas.openxmlformats.org/officeDocument/2006/relationships/customXml" Target="../ink/ink162.xml"/><Relationship Id="rId33" Type="http://schemas.openxmlformats.org/officeDocument/2006/relationships/customXml" Target="../ink/ink16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79.xml"/><Relationship Id="rId20" Type="http://schemas.openxmlformats.org/officeDocument/2006/relationships/image" Target="../media/image1511.png"/><Relationship Id="rId41" Type="http://schemas.openxmlformats.org/officeDocument/2006/relationships/customXml" Target="../ink/ink17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customXml" Target="../ink/ink157.xml"/><Relationship Id="rId23" Type="http://schemas.openxmlformats.org/officeDocument/2006/relationships/customXml" Target="../ink/ink16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74.xml"/><Relationship Id="rId57" Type="http://schemas.openxmlformats.org/officeDocument/2006/relationships/customXml" Target="../ink/ink178.xml"/><Relationship Id="rId10" Type="http://schemas.openxmlformats.org/officeDocument/2006/relationships/image" Target="../media/image1010.png"/><Relationship Id="rId31" Type="http://schemas.openxmlformats.org/officeDocument/2006/relationships/customXml" Target="../ink/ink16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82.xml"/><Relationship Id="rId4" Type="http://schemas.openxmlformats.org/officeDocument/2006/relationships/image" Target="../media/image63.png"/><Relationship Id="rId9" Type="http://schemas.openxmlformats.org/officeDocument/2006/relationships/customXml" Target="../ink/ink154.xml"/><Relationship Id="rId13" Type="http://schemas.openxmlformats.org/officeDocument/2006/relationships/customXml" Target="../ink/ink156.xml"/><Relationship Id="rId18" Type="http://schemas.openxmlformats.org/officeDocument/2006/relationships/image" Target="../media/image1410.png"/><Relationship Id="rId39" Type="http://schemas.openxmlformats.org/officeDocument/2006/relationships/customXml" Target="../ink/ink169.xml"/></Relationships>
</file>

<file path=ppt/slides/_rels/slide36.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image" Target="../media/image500.png"/><Relationship Id="rId42" Type="http://schemas.openxmlformats.org/officeDocument/2006/relationships/customXml" Target="../ink/ink19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09.xml"/><Relationship Id="rId84" Type="http://schemas.openxmlformats.org/officeDocument/2006/relationships/customXml" Target="../ink/ink21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183.xml"/><Relationship Id="rId107" Type="http://schemas.openxmlformats.org/officeDocument/2006/relationships/customXml" Target="../ink/ink230.xml"/><Relationship Id="rId11" Type="http://schemas.microsoft.com/office/2007/relationships/hdphoto" Target="../media/hdphoto4.wdp"/><Relationship Id="rId32" Type="http://schemas.openxmlformats.org/officeDocument/2006/relationships/customXml" Target="../ink/ink19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79.png"/><Relationship Id="rId102" Type="http://schemas.openxmlformats.org/officeDocument/2006/relationships/customXml" Target="../ink/ink226.xml"/><Relationship Id="rId123" Type="http://schemas.openxmlformats.org/officeDocument/2006/relationships/customXml" Target="../ink/ink238.xml"/><Relationship Id="rId128" Type="http://schemas.openxmlformats.org/officeDocument/2006/relationships/image" Target="../media/image102.png"/><Relationship Id="rId5" Type="http://schemas.openxmlformats.org/officeDocument/2006/relationships/image" Target="../media/image15.svg"/><Relationship Id="rId90" Type="http://schemas.openxmlformats.org/officeDocument/2006/relationships/customXml" Target="../ink/ink220.xml"/><Relationship Id="rId95" Type="http://schemas.openxmlformats.org/officeDocument/2006/relationships/image" Target="../media/image87.png"/><Relationship Id="rId22" Type="http://schemas.openxmlformats.org/officeDocument/2006/relationships/customXml" Target="../ink/ink18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199.xml"/><Relationship Id="rId64" Type="http://schemas.openxmlformats.org/officeDocument/2006/relationships/customXml" Target="../ink/ink207.xml"/><Relationship Id="rId69" Type="http://schemas.openxmlformats.org/officeDocument/2006/relationships/image" Target="../media/image74.png"/><Relationship Id="rId113" Type="http://schemas.openxmlformats.org/officeDocument/2006/relationships/customXml" Target="../ink/ink233.xml"/><Relationship Id="rId118" Type="http://schemas.openxmlformats.org/officeDocument/2006/relationships/image" Target="../media/image97.png"/><Relationship Id="rId80" Type="http://schemas.openxmlformats.org/officeDocument/2006/relationships/customXml" Target="../ink/ink215.xml"/><Relationship Id="rId85" Type="http://schemas.openxmlformats.org/officeDocument/2006/relationships/image" Target="../media/image82.png"/><Relationship Id="rId12" Type="http://schemas.openxmlformats.org/officeDocument/2006/relationships/image" Target="../media/image40.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194.xml"/><Relationship Id="rId59" Type="http://schemas.openxmlformats.org/officeDocument/2006/relationships/image" Target="../media/image690.png"/><Relationship Id="rId103" Type="http://schemas.openxmlformats.org/officeDocument/2006/relationships/customXml" Target="../ink/ink22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241.xml"/><Relationship Id="rId54" Type="http://schemas.openxmlformats.org/officeDocument/2006/relationships/customXml" Target="../ink/ink202.xml"/><Relationship Id="rId70" Type="http://schemas.openxmlformats.org/officeDocument/2006/relationships/customXml" Target="../ink/ink21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23.xml"/><Relationship Id="rId1" Type="http://schemas.openxmlformats.org/officeDocument/2006/relationships/slideLayout" Target="../slideLayouts/slideLayout2.xml"/><Relationship Id="rId6" Type="http://schemas.openxmlformats.org/officeDocument/2006/relationships/image" Target="../media/image64.png"/><Relationship Id="rId23" Type="http://schemas.openxmlformats.org/officeDocument/2006/relationships/image" Target="../media/image510.png"/><Relationship Id="rId28" Type="http://schemas.openxmlformats.org/officeDocument/2006/relationships/customXml" Target="../ink/ink18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36.xml"/><Relationship Id="rId44" Type="http://schemas.openxmlformats.org/officeDocument/2006/relationships/customXml" Target="../ink/ink197.xml"/><Relationship Id="rId60" Type="http://schemas.openxmlformats.org/officeDocument/2006/relationships/customXml" Target="../ink/ink20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18.xml"/><Relationship Id="rId130" Type="http://schemas.openxmlformats.org/officeDocument/2006/relationships/image" Target="../media/image103.png"/><Relationship Id="rId13" Type="http://schemas.openxmlformats.org/officeDocument/2006/relationships/image" Target="../media/image41.png"/><Relationship Id="rId18" Type="http://schemas.openxmlformats.org/officeDocument/2006/relationships/customXml" Target="../ink/ink184.xml"/><Relationship Id="rId39" Type="http://schemas.openxmlformats.org/officeDocument/2006/relationships/image" Target="../media/image590.png"/><Relationship Id="rId109" Type="http://schemas.openxmlformats.org/officeDocument/2006/relationships/customXml" Target="../ink/ink231.xml"/><Relationship Id="rId34" Type="http://schemas.openxmlformats.org/officeDocument/2006/relationships/customXml" Target="../ink/ink192.xml"/><Relationship Id="rId50" Type="http://schemas.openxmlformats.org/officeDocument/2006/relationships/customXml" Target="../ink/ink200.xml"/><Relationship Id="rId55" Type="http://schemas.openxmlformats.org/officeDocument/2006/relationships/image" Target="../media/image670.png"/><Relationship Id="rId76" Type="http://schemas.openxmlformats.org/officeDocument/2006/relationships/customXml" Target="../ink/ink213.xml"/><Relationship Id="rId97" Type="http://schemas.openxmlformats.org/officeDocument/2006/relationships/image" Target="../media/image88.png"/><Relationship Id="rId104" Type="http://schemas.openxmlformats.org/officeDocument/2006/relationships/customXml" Target="../ink/ink228.xml"/><Relationship Id="rId120" Type="http://schemas.openxmlformats.org/officeDocument/2006/relationships/image" Target="../media/image98.png"/><Relationship Id="rId125" Type="http://schemas.openxmlformats.org/officeDocument/2006/relationships/customXml" Target="../ink/ink239.xml"/><Relationship Id="rId7" Type="http://schemas.openxmlformats.org/officeDocument/2006/relationships/image" Target="../media/image65.jpeg"/><Relationship Id="rId71" Type="http://schemas.openxmlformats.org/officeDocument/2006/relationships/image" Target="../media/image75.png"/><Relationship Id="rId92" Type="http://schemas.openxmlformats.org/officeDocument/2006/relationships/customXml" Target="../ink/ink221.xml"/><Relationship Id="rId2" Type="http://schemas.openxmlformats.org/officeDocument/2006/relationships/image" Target="../media/image12.png"/><Relationship Id="rId29" Type="http://schemas.openxmlformats.org/officeDocument/2006/relationships/image" Target="../media/image540.png"/><Relationship Id="rId24" Type="http://schemas.openxmlformats.org/officeDocument/2006/relationships/customXml" Target="../ink/ink187.xml"/><Relationship Id="rId40" Type="http://schemas.openxmlformats.org/officeDocument/2006/relationships/customXml" Target="../ink/ink195.xml"/><Relationship Id="rId45" Type="http://schemas.openxmlformats.org/officeDocument/2006/relationships/image" Target="../media/image620.png"/><Relationship Id="rId66" Type="http://schemas.openxmlformats.org/officeDocument/2006/relationships/customXml" Target="../ink/ink20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34.xml"/><Relationship Id="rId131" Type="http://schemas.openxmlformats.org/officeDocument/2006/relationships/customXml" Target="../ink/ink242.xml"/><Relationship Id="rId61" Type="http://schemas.openxmlformats.org/officeDocument/2006/relationships/image" Target="../media/image700.png"/><Relationship Id="rId82" Type="http://schemas.openxmlformats.org/officeDocument/2006/relationships/customXml" Target="../ink/ink216.xml"/><Relationship Id="rId19" Type="http://schemas.openxmlformats.org/officeDocument/2006/relationships/image" Target="../media/image490.png"/><Relationship Id="rId14" Type="http://schemas.microsoft.com/office/2007/relationships/hdphoto" Target="../media/hdphoto5.wdp"/><Relationship Id="rId30" Type="http://schemas.openxmlformats.org/officeDocument/2006/relationships/customXml" Target="../ink/ink190.xml"/><Relationship Id="rId35" Type="http://schemas.openxmlformats.org/officeDocument/2006/relationships/image" Target="../media/image570.png"/><Relationship Id="rId56" Type="http://schemas.openxmlformats.org/officeDocument/2006/relationships/customXml" Target="../ink/ink203.xml"/><Relationship Id="rId77" Type="http://schemas.openxmlformats.org/officeDocument/2006/relationships/image" Target="../media/image78.png"/><Relationship Id="rId100" Type="http://schemas.openxmlformats.org/officeDocument/2006/relationships/customXml" Target="../ink/ink225.xml"/><Relationship Id="rId105" Type="http://schemas.openxmlformats.org/officeDocument/2006/relationships/customXml" Target="../ink/ink229.xml"/><Relationship Id="rId126" Type="http://schemas.openxmlformats.org/officeDocument/2006/relationships/image" Target="../media/image101.png"/><Relationship Id="rId8" Type="http://schemas.openxmlformats.org/officeDocument/2006/relationships/image" Target="../media/image16.png"/><Relationship Id="rId51" Type="http://schemas.openxmlformats.org/officeDocument/2006/relationships/image" Target="../media/image650.png"/><Relationship Id="rId72" Type="http://schemas.openxmlformats.org/officeDocument/2006/relationships/customXml" Target="../ink/ink211.xml"/><Relationship Id="rId93" Type="http://schemas.openxmlformats.org/officeDocument/2006/relationships/image" Target="../media/image86.png"/><Relationship Id="rId98" Type="http://schemas.openxmlformats.org/officeDocument/2006/relationships/customXml" Target="../ink/ink224.xml"/><Relationship Id="rId121" Type="http://schemas.openxmlformats.org/officeDocument/2006/relationships/customXml" Target="../ink/ink237.xml"/><Relationship Id="rId3" Type="http://schemas.openxmlformats.org/officeDocument/2006/relationships/image" Target="../media/image13.svg"/><Relationship Id="rId25" Type="http://schemas.openxmlformats.org/officeDocument/2006/relationships/image" Target="../media/image521.png"/><Relationship Id="rId46" Type="http://schemas.openxmlformats.org/officeDocument/2006/relationships/customXml" Target="../ink/ink19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185.xml"/><Relationship Id="rId41" Type="http://schemas.openxmlformats.org/officeDocument/2006/relationships/image" Target="../media/image600.png"/><Relationship Id="rId62" Type="http://schemas.openxmlformats.org/officeDocument/2006/relationships/customXml" Target="../ink/ink206.xml"/><Relationship Id="rId83" Type="http://schemas.openxmlformats.org/officeDocument/2006/relationships/image" Target="../media/image81.png"/><Relationship Id="rId88" Type="http://schemas.openxmlformats.org/officeDocument/2006/relationships/customXml" Target="../ink/ink219.xml"/><Relationship Id="rId111" Type="http://schemas.openxmlformats.org/officeDocument/2006/relationships/customXml" Target="../ink/ink232.xml"/><Relationship Id="rId132" Type="http://schemas.openxmlformats.org/officeDocument/2006/relationships/image" Target="../media/image104.png"/><Relationship Id="rId15" Type="http://schemas.openxmlformats.org/officeDocument/2006/relationships/image" Target="../media/image62.png"/><Relationship Id="rId36" Type="http://schemas.openxmlformats.org/officeDocument/2006/relationships/customXml" Target="../ink/ink19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240.xml"/><Relationship Id="rId10" Type="http://schemas.openxmlformats.org/officeDocument/2006/relationships/image" Target="../media/image18.png"/><Relationship Id="rId31" Type="http://schemas.openxmlformats.org/officeDocument/2006/relationships/image" Target="../media/image551.png"/><Relationship Id="rId52" Type="http://schemas.openxmlformats.org/officeDocument/2006/relationships/customXml" Target="../ink/ink201.xml"/><Relationship Id="rId73" Type="http://schemas.openxmlformats.org/officeDocument/2006/relationships/image" Target="../media/image76.png"/><Relationship Id="rId78" Type="http://schemas.openxmlformats.org/officeDocument/2006/relationships/customXml" Target="../ink/ink214.xml"/><Relationship Id="rId94" Type="http://schemas.openxmlformats.org/officeDocument/2006/relationships/customXml" Target="../ink/ink22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4.png"/><Relationship Id="rId9" Type="http://schemas.microsoft.com/office/2007/relationships/hdphoto" Target="../media/hdphoto3.wdp"/><Relationship Id="rId26" Type="http://schemas.openxmlformats.org/officeDocument/2006/relationships/customXml" Target="../ink/ink188.xml"/></Relationships>
</file>

<file path=ppt/slides/_rels/slide37.xml.rels><?xml version="1.0" encoding="UTF-8" standalone="yes"?>
<Relationships xmlns="http://schemas.openxmlformats.org/package/2006/relationships"><Relationship Id="rId117" Type="http://schemas.openxmlformats.org/officeDocument/2006/relationships/customXml" Target="../ink/ink295.xml"/><Relationship Id="rId21" Type="http://schemas.openxmlformats.org/officeDocument/2006/relationships/image" Target="../media/image500.png"/><Relationship Id="rId42" Type="http://schemas.openxmlformats.org/officeDocument/2006/relationships/customXml" Target="../ink/ink25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69.xml"/><Relationship Id="rId84" Type="http://schemas.openxmlformats.org/officeDocument/2006/relationships/customXml" Target="../ink/ink27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243.xml"/><Relationship Id="rId107" Type="http://schemas.openxmlformats.org/officeDocument/2006/relationships/customXml" Target="../ink/ink290.xml"/><Relationship Id="rId11" Type="http://schemas.openxmlformats.org/officeDocument/2006/relationships/image" Target="../media/image40.png"/><Relationship Id="rId32" Type="http://schemas.openxmlformats.org/officeDocument/2006/relationships/customXml" Target="../ink/ink25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64.xml"/><Relationship Id="rId74" Type="http://schemas.openxmlformats.org/officeDocument/2006/relationships/customXml" Target="../ink/ink272.xml"/><Relationship Id="rId79" Type="http://schemas.openxmlformats.org/officeDocument/2006/relationships/image" Target="../media/image79.png"/><Relationship Id="rId102" Type="http://schemas.openxmlformats.org/officeDocument/2006/relationships/customXml" Target="../ink/ink286.xml"/><Relationship Id="rId123" Type="http://schemas.openxmlformats.org/officeDocument/2006/relationships/customXml" Target="../ink/ink298.xml"/><Relationship Id="rId128" Type="http://schemas.openxmlformats.org/officeDocument/2006/relationships/image" Target="../media/image102.png"/><Relationship Id="rId5" Type="http://schemas.openxmlformats.org/officeDocument/2006/relationships/image" Target="../media/image15.svg"/><Relationship Id="rId90" Type="http://schemas.openxmlformats.org/officeDocument/2006/relationships/customXml" Target="../ink/ink280.xml"/><Relationship Id="rId95" Type="http://schemas.openxmlformats.org/officeDocument/2006/relationships/image" Target="../media/image87.png"/><Relationship Id="rId22" Type="http://schemas.openxmlformats.org/officeDocument/2006/relationships/customXml" Target="../ink/ink24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259.xml"/><Relationship Id="rId64" Type="http://schemas.openxmlformats.org/officeDocument/2006/relationships/customXml" Target="../ink/ink267.xml"/><Relationship Id="rId69" Type="http://schemas.openxmlformats.org/officeDocument/2006/relationships/image" Target="../media/image74.png"/><Relationship Id="rId113" Type="http://schemas.openxmlformats.org/officeDocument/2006/relationships/customXml" Target="../ink/ink293.xml"/><Relationship Id="rId118" Type="http://schemas.openxmlformats.org/officeDocument/2006/relationships/image" Target="../media/image97.png"/><Relationship Id="rId80" Type="http://schemas.openxmlformats.org/officeDocument/2006/relationships/customXml" Target="../ink/ink275.xml"/><Relationship Id="rId85" Type="http://schemas.openxmlformats.org/officeDocument/2006/relationships/image" Target="../media/image82.png"/><Relationship Id="rId12" Type="http://schemas.openxmlformats.org/officeDocument/2006/relationships/image" Target="../media/image41.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254.xml"/><Relationship Id="rId59" Type="http://schemas.openxmlformats.org/officeDocument/2006/relationships/image" Target="../media/image690.png"/><Relationship Id="rId103" Type="http://schemas.openxmlformats.org/officeDocument/2006/relationships/customXml" Target="../ink/ink28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301.xml"/><Relationship Id="rId54" Type="http://schemas.openxmlformats.org/officeDocument/2006/relationships/customXml" Target="../ink/ink262.xml"/><Relationship Id="rId70" Type="http://schemas.openxmlformats.org/officeDocument/2006/relationships/customXml" Target="../ink/ink27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83.xml"/><Relationship Id="rId1" Type="http://schemas.openxmlformats.org/officeDocument/2006/relationships/slideLayout" Target="../slideLayouts/slideLayout2.xml"/><Relationship Id="rId6" Type="http://schemas.openxmlformats.org/officeDocument/2006/relationships/image" Target="../media/image65.jpeg"/><Relationship Id="rId23" Type="http://schemas.openxmlformats.org/officeDocument/2006/relationships/image" Target="../media/image510.png"/><Relationship Id="rId28" Type="http://schemas.openxmlformats.org/officeDocument/2006/relationships/customXml" Target="../ink/ink24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96.xml"/><Relationship Id="rId44" Type="http://schemas.openxmlformats.org/officeDocument/2006/relationships/customXml" Target="../ink/ink257.xml"/><Relationship Id="rId60" Type="http://schemas.openxmlformats.org/officeDocument/2006/relationships/customXml" Target="../ink/ink26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78.xml"/><Relationship Id="rId130" Type="http://schemas.openxmlformats.org/officeDocument/2006/relationships/image" Target="../media/image103.png"/><Relationship Id="rId13" Type="http://schemas.microsoft.com/office/2007/relationships/hdphoto" Target="../media/hdphoto5.wdp"/><Relationship Id="rId18" Type="http://schemas.openxmlformats.org/officeDocument/2006/relationships/customXml" Target="../ink/ink244.xml"/><Relationship Id="rId39" Type="http://schemas.openxmlformats.org/officeDocument/2006/relationships/image" Target="../media/image590.png"/><Relationship Id="rId109" Type="http://schemas.openxmlformats.org/officeDocument/2006/relationships/customXml" Target="../ink/ink291.xml"/><Relationship Id="rId34" Type="http://schemas.openxmlformats.org/officeDocument/2006/relationships/customXml" Target="../ink/ink252.xml"/><Relationship Id="rId50" Type="http://schemas.openxmlformats.org/officeDocument/2006/relationships/customXml" Target="../ink/ink260.xml"/><Relationship Id="rId55" Type="http://schemas.openxmlformats.org/officeDocument/2006/relationships/image" Target="../media/image670.png"/><Relationship Id="rId76" Type="http://schemas.openxmlformats.org/officeDocument/2006/relationships/customXml" Target="../ink/ink273.xml"/><Relationship Id="rId97" Type="http://schemas.openxmlformats.org/officeDocument/2006/relationships/image" Target="../media/image88.png"/><Relationship Id="rId104" Type="http://schemas.openxmlformats.org/officeDocument/2006/relationships/customXml" Target="../ink/ink288.xml"/><Relationship Id="rId120" Type="http://schemas.openxmlformats.org/officeDocument/2006/relationships/image" Target="../media/image98.png"/><Relationship Id="rId125" Type="http://schemas.openxmlformats.org/officeDocument/2006/relationships/customXml" Target="../ink/ink299.xml"/><Relationship Id="rId7" Type="http://schemas.openxmlformats.org/officeDocument/2006/relationships/image" Target="../media/image16.png"/><Relationship Id="rId71" Type="http://schemas.openxmlformats.org/officeDocument/2006/relationships/image" Target="../media/image75.png"/><Relationship Id="rId92" Type="http://schemas.openxmlformats.org/officeDocument/2006/relationships/customXml" Target="../ink/ink281.xml"/><Relationship Id="rId2" Type="http://schemas.openxmlformats.org/officeDocument/2006/relationships/image" Target="../media/image12.png"/><Relationship Id="rId29" Type="http://schemas.openxmlformats.org/officeDocument/2006/relationships/image" Target="../media/image540.png"/><Relationship Id="rId24" Type="http://schemas.openxmlformats.org/officeDocument/2006/relationships/customXml" Target="../ink/ink247.xml"/><Relationship Id="rId40" Type="http://schemas.openxmlformats.org/officeDocument/2006/relationships/customXml" Target="../ink/ink255.xml"/><Relationship Id="rId45" Type="http://schemas.openxmlformats.org/officeDocument/2006/relationships/image" Target="../media/image620.png"/><Relationship Id="rId66" Type="http://schemas.openxmlformats.org/officeDocument/2006/relationships/customXml" Target="../ink/ink26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94.xml"/><Relationship Id="rId131" Type="http://schemas.openxmlformats.org/officeDocument/2006/relationships/customXml" Target="../ink/ink302.xml"/><Relationship Id="rId61" Type="http://schemas.openxmlformats.org/officeDocument/2006/relationships/image" Target="../media/image700.png"/><Relationship Id="rId82" Type="http://schemas.openxmlformats.org/officeDocument/2006/relationships/customXml" Target="../ink/ink276.xml"/><Relationship Id="rId19" Type="http://schemas.openxmlformats.org/officeDocument/2006/relationships/image" Target="../media/image490.png"/><Relationship Id="rId14" Type="http://schemas.openxmlformats.org/officeDocument/2006/relationships/image" Target="../media/image64.png"/><Relationship Id="rId30" Type="http://schemas.openxmlformats.org/officeDocument/2006/relationships/customXml" Target="../ink/ink250.xml"/><Relationship Id="rId35" Type="http://schemas.openxmlformats.org/officeDocument/2006/relationships/image" Target="../media/image570.png"/><Relationship Id="rId56" Type="http://schemas.openxmlformats.org/officeDocument/2006/relationships/customXml" Target="../ink/ink263.xml"/><Relationship Id="rId77" Type="http://schemas.openxmlformats.org/officeDocument/2006/relationships/image" Target="../media/image78.png"/><Relationship Id="rId100" Type="http://schemas.openxmlformats.org/officeDocument/2006/relationships/customXml" Target="../ink/ink285.xml"/><Relationship Id="rId105" Type="http://schemas.openxmlformats.org/officeDocument/2006/relationships/customXml" Target="../ink/ink289.xml"/><Relationship Id="rId126" Type="http://schemas.openxmlformats.org/officeDocument/2006/relationships/image" Target="../media/image101.png"/><Relationship Id="rId8" Type="http://schemas.microsoft.com/office/2007/relationships/hdphoto" Target="../media/hdphoto3.wdp"/><Relationship Id="rId51" Type="http://schemas.openxmlformats.org/officeDocument/2006/relationships/image" Target="../media/image650.png"/><Relationship Id="rId72" Type="http://schemas.openxmlformats.org/officeDocument/2006/relationships/customXml" Target="../ink/ink271.xml"/><Relationship Id="rId93" Type="http://schemas.openxmlformats.org/officeDocument/2006/relationships/image" Target="../media/image86.png"/><Relationship Id="rId98" Type="http://schemas.openxmlformats.org/officeDocument/2006/relationships/customXml" Target="../ink/ink284.xml"/><Relationship Id="rId121" Type="http://schemas.openxmlformats.org/officeDocument/2006/relationships/customXml" Target="../ink/ink297.xml"/><Relationship Id="rId3" Type="http://schemas.openxmlformats.org/officeDocument/2006/relationships/image" Target="../media/image13.svg"/><Relationship Id="rId25" Type="http://schemas.openxmlformats.org/officeDocument/2006/relationships/image" Target="../media/image521.png"/><Relationship Id="rId46" Type="http://schemas.openxmlformats.org/officeDocument/2006/relationships/customXml" Target="../ink/ink25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245.xml"/><Relationship Id="rId41" Type="http://schemas.openxmlformats.org/officeDocument/2006/relationships/image" Target="../media/image600.png"/><Relationship Id="rId62" Type="http://schemas.openxmlformats.org/officeDocument/2006/relationships/customXml" Target="../ink/ink266.xml"/><Relationship Id="rId83" Type="http://schemas.openxmlformats.org/officeDocument/2006/relationships/image" Target="../media/image81.png"/><Relationship Id="rId88" Type="http://schemas.openxmlformats.org/officeDocument/2006/relationships/customXml" Target="../ink/ink279.xml"/><Relationship Id="rId111" Type="http://schemas.openxmlformats.org/officeDocument/2006/relationships/customXml" Target="../ink/ink292.xml"/><Relationship Id="rId132" Type="http://schemas.openxmlformats.org/officeDocument/2006/relationships/image" Target="../media/image104.png"/><Relationship Id="rId15" Type="http://schemas.openxmlformats.org/officeDocument/2006/relationships/image" Target="../media/image62.png"/><Relationship Id="rId36" Type="http://schemas.openxmlformats.org/officeDocument/2006/relationships/customXml" Target="../ink/ink25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300.xml"/><Relationship Id="rId10" Type="http://schemas.microsoft.com/office/2007/relationships/hdphoto" Target="../media/hdphoto4.wdp"/><Relationship Id="rId31" Type="http://schemas.openxmlformats.org/officeDocument/2006/relationships/image" Target="../media/image551.png"/><Relationship Id="rId52" Type="http://schemas.openxmlformats.org/officeDocument/2006/relationships/customXml" Target="../ink/ink261.xml"/><Relationship Id="rId73" Type="http://schemas.openxmlformats.org/officeDocument/2006/relationships/image" Target="../media/image76.png"/><Relationship Id="rId78" Type="http://schemas.openxmlformats.org/officeDocument/2006/relationships/customXml" Target="../ink/ink274.xml"/><Relationship Id="rId94" Type="http://schemas.openxmlformats.org/officeDocument/2006/relationships/customXml" Target="../ink/ink28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4.png"/><Relationship Id="rId9" Type="http://schemas.openxmlformats.org/officeDocument/2006/relationships/image" Target="../media/image18.png"/><Relationship Id="rId26" Type="http://schemas.openxmlformats.org/officeDocument/2006/relationships/customXml" Target="../ink/ink248.xml"/></Relationships>
</file>

<file path=ppt/slides/_rels/slide38.xml.rels><?xml version="1.0" encoding="UTF-8" standalone="yes"?>
<Relationships xmlns="http://schemas.openxmlformats.org/package/2006/relationships"><Relationship Id="rId117" Type="http://schemas.openxmlformats.org/officeDocument/2006/relationships/image" Target="../media/image96.png"/><Relationship Id="rId21" Type="http://schemas.openxmlformats.org/officeDocument/2006/relationships/customXml" Target="../ink/ink305.xml"/><Relationship Id="rId42" Type="http://schemas.openxmlformats.org/officeDocument/2006/relationships/image" Target="../media/image600.png"/><Relationship Id="rId63" Type="http://schemas.openxmlformats.org/officeDocument/2006/relationships/customXml" Target="../ink/ink326.xml"/><Relationship Id="rId84" Type="http://schemas.openxmlformats.org/officeDocument/2006/relationships/image" Target="../media/image81.png"/><Relationship Id="rId16" Type="http://schemas.openxmlformats.org/officeDocument/2006/relationships/image" Target="../media/image64.png"/><Relationship Id="rId107" Type="http://schemas.openxmlformats.org/officeDocument/2006/relationships/image" Target="../media/image91.png"/><Relationship Id="rId11" Type="http://schemas.microsoft.com/office/2007/relationships/hdphoto" Target="../media/hdphoto3.wdp"/><Relationship Id="rId32" Type="http://schemas.openxmlformats.org/officeDocument/2006/relationships/image" Target="../media/image551.png"/><Relationship Id="rId37" Type="http://schemas.openxmlformats.org/officeDocument/2006/relationships/customXml" Target="../ink/ink313.xml"/><Relationship Id="rId53" Type="http://schemas.openxmlformats.org/officeDocument/2006/relationships/customXml" Target="../ink/ink321.xml"/><Relationship Id="rId58" Type="http://schemas.openxmlformats.org/officeDocument/2006/relationships/image" Target="../media/image680.png"/><Relationship Id="rId74" Type="http://schemas.openxmlformats.org/officeDocument/2006/relationships/image" Target="../media/image76.png"/><Relationship Id="rId79" Type="http://schemas.openxmlformats.org/officeDocument/2006/relationships/customXml" Target="../ink/ink334.xml"/><Relationship Id="rId102" Type="http://schemas.openxmlformats.org/officeDocument/2006/relationships/image" Target="../media/image90.png"/><Relationship Id="rId123" Type="http://schemas.openxmlformats.org/officeDocument/2006/relationships/image" Target="../media/image99.png"/><Relationship Id="rId128" Type="http://schemas.openxmlformats.org/officeDocument/2006/relationships/customXml" Target="../ink/ink360.xml"/><Relationship Id="rId5" Type="http://schemas.openxmlformats.org/officeDocument/2006/relationships/image" Target="../media/image13.svg"/><Relationship Id="rId90" Type="http://schemas.openxmlformats.org/officeDocument/2006/relationships/image" Target="../media/image84.png"/><Relationship Id="rId95" Type="http://schemas.openxmlformats.org/officeDocument/2006/relationships/customXml" Target="../ink/ink342.xml"/><Relationship Id="rId22" Type="http://schemas.openxmlformats.org/officeDocument/2006/relationships/image" Target="../media/image500.png"/><Relationship Id="rId27" Type="http://schemas.openxmlformats.org/officeDocument/2006/relationships/customXml" Target="../ink/ink308.xml"/><Relationship Id="rId43" Type="http://schemas.openxmlformats.org/officeDocument/2006/relationships/customXml" Target="../ink/ink316.xml"/><Relationship Id="rId48" Type="http://schemas.openxmlformats.org/officeDocument/2006/relationships/image" Target="../media/image630.png"/><Relationship Id="rId64" Type="http://schemas.openxmlformats.org/officeDocument/2006/relationships/image" Target="../media/image710.png"/><Relationship Id="rId69" Type="http://schemas.openxmlformats.org/officeDocument/2006/relationships/customXml" Target="../ink/ink329.xml"/><Relationship Id="rId113" Type="http://schemas.openxmlformats.org/officeDocument/2006/relationships/image" Target="../media/image94.png"/><Relationship Id="rId118" Type="http://schemas.openxmlformats.org/officeDocument/2006/relationships/customXml" Target="../ink/ink355.xml"/><Relationship Id="rId80" Type="http://schemas.openxmlformats.org/officeDocument/2006/relationships/image" Target="../media/image79.png"/><Relationship Id="rId85" Type="http://schemas.openxmlformats.org/officeDocument/2006/relationships/customXml" Target="../ink/ink337.xml"/><Relationship Id="rId12" Type="http://schemas.openxmlformats.org/officeDocument/2006/relationships/image" Target="../media/image40.png"/><Relationship Id="rId17" Type="http://schemas.openxmlformats.org/officeDocument/2006/relationships/customXml" Target="../ink/ink303.xml"/><Relationship Id="rId33" Type="http://schemas.openxmlformats.org/officeDocument/2006/relationships/customXml" Target="../ink/ink311.xml"/><Relationship Id="rId38" Type="http://schemas.openxmlformats.org/officeDocument/2006/relationships/image" Target="../media/image580.png"/><Relationship Id="rId59" Type="http://schemas.openxmlformats.org/officeDocument/2006/relationships/customXml" Target="../ink/ink324.xml"/><Relationship Id="rId103" Type="http://schemas.openxmlformats.org/officeDocument/2006/relationships/customXml" Target="../ink/ink346.xml"/><Relationship Id="rId108" Type="http://schemas.openxmlformats.org/officeDocument/2006/relationships/customXml" Target="../ink/ink350.xml"/><Relationship Id="rId124" Type="http://schemas.openxmlformats.org/officeDocument/2006/relationships/customXml" Target="../ink/ink358.xml"/><Relationship Id="rId129" Type="http://schemas.openxmlformats.org/officeDocument/2006/relationships/image" Target="../media/image102.png"/><Relationship Id="rId54" Type="http://schemas.openxmlformats.org/officeDocument/2006/relationships/image" Target="../media/image660.png"/><Relationship Id="rId70" Type="http://schemas.openxmlformats.org/officeDocument/2006/relationships/image" Target="../media/image74.png"/><Relationship Id="rId75" Type="http://schemas.openxmlformats.org/officeDocument/2006/relationships/customXml" Target="../ink/ink332.xml"/><Relationship Id="rId91" Type="http://schemas.openxmlformats.org/officeDocument/2006/relationships/customXml" Target="../ink/ink340.xml"/><Relationship Id="rId9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customXml" Target="../ink/ink306.xml"/><Relationship Id="rId28" Type="http://schemas.openxmlformats.org/officeDocument/2006/relationships/image" Target="../media/image530.png"/><Relationship Id="rId49" Type="http://schemas.openxmlformats.org/officeDocument/2006/relationships/customXml" Target="../ink/ink319.xml"/><Relationship Id="rId114" Type="http://schemas.openxmlformats.org/officeDocument/2006/relationships/customXml" Target="../ink/ink353.xml"/><Relationship Id="rId119" Type="http://schemas.openxmlformats.org/officeDocument/2006/relationships/image" Target="../media/image97.png"/><Relationship Id="rId44" Type="http://schemas.openxmlformats.org/officeDocument/2006/relationships/image" Target="../media/image610.png"/><Relationship Id="rId60" Type="http://schemas.openxmlformats.org/officeDocument/2006/relationships/image" Target="../media/image690.png"/><Relationship Id="rId65" Type="http://schemas.openxmlformats.org/officeDocument/2006/relationships/customXml" Target="../ink/ink327.xml"/><Relationship Id="rId81" Type="http://schemas.openxmlformats.org/officeDocument/2006/relationships/customXml" Target="../ink/ink335.xml"/><Relationship Id="rId86" Type="http://schemas.openxmlformats.org/officeDocument/2006/relationships/image" Target="../media/image82.png"/><Relationship Id="rId130" Type="http://schemas.openxmlformats.org/officeDocument/2006/relationships/customXml" Target="../ink/ink361.xml"/><Relationship Id="rId13" Type="http://schemas.openxmlformats.org/officeDocument/2006/relationships/image" Target="../media/image41.png"/><Relationship Id="rId18" Type="http://schemas.openxmlformats.org/officeDocument/2006/relationships/image" Target="../media/image480.png"/><Relationship Id="rId39" Type="http://schemas.openxmlformats.org/officeDocument/2006/relationships/customXml" Target="../ink/ink314.xml"/><Relationship Id="rId109" Type="http://schemas.openxmlformats.org/officeDocument/2006/relationships/image" Target="../media/image92.png"/><Relationship Id="rId34" Type="http://schemas.openxmlformats.org/officeDocument/2006/relationships/image" Target="../media/image560.png"/><Relationship Id="rId50" Type="http://schemas.openxmlformats.org/officeDocument/2006/relationships/image" Target="../media/image640.png"/><Relationship Id="rId55" Type="http://schemas.openxmlformats.org/officeDocument/2006/relationships/customXml" Target="../ink/ink322.xml"/><Relationship Id="rId76" Type="http://schemas.openxmlformats.org/officeDocument/2006/relationships/image" Target="../media/image77.png"/><Relationship Id="rId97" Type="http://schemas.openxmlformats.org/officeDocument/2006/relationships/customXml" Target="../ink/ink343.xml"/><Relationship Id="rId104" Type="http://schemas.openxmlformats.org/officeDocument/2006/relationships/customXml" Target="../ink/ink347.xml"/><Relationship Id="rId120" Type="http://schemas.openxmlformats.org/officeDocument/2006/relationships/customXml" Target="../ink/ink356.xml"/><Relationship Id="rId125" Type="http://schemas.openxmlformats.org/officeDocument/2006/relationships/image" Target="../media/image100.png"/><Relationship Id="rId7" Type="http://schemas.openxmlformats.org/officeDocument/2006/relationships/image" Target="../media/image15.svg"/><Relationship Id="rId71" Type="http://schemas.openxmlformats.org/officeDocument/2006/relationships/customXml" Target="../ink/ink330.xml"/><Relationship Id="rId92" Type="http://schemas.openxmlformats.org/officeDocument/2006/relationships/image" Target="../media/image85.png"/><Relationship Id="rId2" Type="http://schemas.openxmlformats.org/officeDocument/2006/relationships/image" Target="../media/image18.png"/><Relationship Id="rId29" Type="http://schemas.openxmlformats.org/officeDocument/2006/relationships/customXml" Target="../ink/ink309.xml"/><Relationship Id="rId24" Type="http://schemas.openxmlformats.org/officeDocument/2006/relationships/image" Target="../media/image510.png"/><Relationship Id="rId40" Type="http://schemas.openxmlformats.org/officeDocument/2006/relationships/image" Target="../media/image590.png"/><Relationship Id="rId45" Type="http://schemas.openxmlformats.org/officeDocument/2006/relationships/customXml" Target="../ink/ink317.xml"/><Relationship Id="rId66" Type="http://schemas.openxmlformats.org/officeDocument/2006/relationships/image" Target="../media/image72.png"/><Relationship Id="rId87" Type="http://schemas.openxmlformats.org/officeDocument/2006/relationships/customXml" Target="../ink/ink338.xml"/><Relationship Id="rId110" Type="http://schemas.openxmlformats.org/officeDocument/2006/relationships/customXml" Target="../ink/ink351.xml"/><Relationship Id="rId115" Type="http://schemas.openxmlformats.org/officeDocument/2006/relationships/image" Target="../media/image95.png"/><Relationship Id="rId131" Type="http://schemas.openxmlformats.org/officeDocument/2006/relationships/image" Target="../media/image103.png"/><Relationship Id="rId61" Type="http://schemas.openxmlformats.org/officeDocument/2006/relationships/customXml" Target="../ink/ink325.xml"/><Relationship Id="rId82" Type="http://schemas.openxmlformats.org/officeDocument/2006/relationships/image" Target="../media/image80.png"/><Relationship Id="rId19" Type="http://schemas.openxmlformats.org/officeDocument/2006/relationships/customXml" Target="../ink/ink304.xml"/><Relationship Id="rId14" Type="http://schemas.microsoft.com/office/2007/relationships/hdphoto" Target="../media/hdphoto5.wdp"/><Relationship Id="rId30" Type="http://schemas.openxmlformats.org/officeDocument/2006/relationships/image" Target="../media/image540.png"/><Relationship Id="rId35" Type="http://schemas.openxmlformats.org/officeDocument/2006/relationships/customXml" Target="../ink/ink312.xml"/><Relationship Id="rId56" Type="http://schemas.openxmlformats.org/officeDocument/2006/relationships/image" Target="../media/image670.png"/><Relationship Id="rId77" Type="http://schemas.openxmlformats.org/officeDocument/2006/relationships/customXml" Target="../ink/ink333.xml"/><Relationship Id="rId100" Type="http://schemas.openxmlformats.org/officeDocument/2006/relationships/image" Target="../media/image89.png"/><Relationship Id="rId105" Type="http://schemas.openxmlformats.org/officeDocument/2006/relationships/customXml" Target="../ink/ink348.xml"/><Relationship Id="rId126" Type="http://schemas.openxmlformats.org/officeDocument/2006/relationships/customXml" Target="../ink/ink359.xml"/><Relationship Id="rId8" Type="http://schemas.openxmlformats.org/officeDocument/2006/relationships/image" Target="../media/image66.jpeg"/><Relationship Id="rId51" Type="http://schemas.openxmlformats.org/officeDocument/2006/relationships/customXml" Target="../ink/ink320.xml"/><Relationship Id="rId72" Type="http://schemas.openxmlformats.org/officeDocument/2006/relationships/image" Target="../media/image75.png"/><Relationship Id="rId93" Type="http://schemas.openxmlformats.org/officeDocument/2006/relationships/customXml" Target="../ink/ink341.xml"/><Relationship Id="rId98" Type="http://schemas.openxmlformats.org/officeDocument/2006/relationships/image" Target="../media/image88.png"/><Relationship Id="rId121" Type="http://schemas.openxmlformats.org/officeDocument/2006/relationships/image" Target="../media/image98.png"/><Relationship Id="rId3" Type="http://schemas.microsoft.com/office/2007/relationships/hdphoto" Target="../media/hdphoto4.wdp"/><Relationship Id="rId25" Type="http://schemas.openxmlformats.org/officeDocument/2006/relationships/customXml" Target="../ink/ink307.xml"/><Relationship Id="rId46" Type="http://schemas.openxmlformats.org/officeDocument/2006/relationships/image" Target="../media/image620.png"/><Relationship Id="rId67" Type="http://schemas.openxmlformats.org/officeDocument/2006/relationships/customXml" Target="../ink/ink328.xml"/><Relationship Id="rId116" Type="http://schemas.openxmlformats.org/officeDocument/2006/relationships/customXml" Target="../ink/ink354.xml"/><Relationship Id="rId20" Type="http://schemas.openxmlformats.org/officeDocument/2006/relationships/image" Target="../media/image490.png"/><Relationship Id="rId41" Type="http://schemas.openxmlformats.org/officeDocument/2006/relationships/customXml" Target="../ink/ink315.xml"/><Relationship Id="rId62" Type="http://schemas.openxmlformats.org/officeDocument/2006/relationships/image" Target="../media/image700.png"/><Relationship Id="rId83" Type="http://schemas.openxmlformats.org/officeDocument/2006/relationships/customXml" Target="../ink/ink336.xml"/><Relationship Id="rId88" Type="http://schemas.openxmlformats.org/officeDocument/2006/relationships/image" Target="../media/image83.png"/><Relationship Id="rId111" Type="http://schemas.openxmlformats.org/officeDocument/2006/relationships/image" Target="../media/image93.png"/><Relationship Id="rId132" Type="http://schemas.openxmlformats.org/officeDocument/2006/relationships/customXml" Target="../ink/ink362.xml"/><Relationship Id="rId15" Type="http://schemas.openxmlformats.org/officeDocument/2006/relationships/image" Target="../media/image62.png"/><Relationship Id="rId36" Type="http://schemas.openxmlformats.org/officeDocument/2006/relationships/image" Target="../media/image570.png"/><Relationship Id="rId57" Type="http://schemas.openxmlformats.org/officeDocument/2006/relationships/customXml" Target="../ink/ink323.xml"/><Relationship Id="rId106" Type="http://schemas.openxmlformats.org/officeDocument/2006/relationships/customXml" Target="../ink/ink349.xml"/><Relationship Id="rId127" Type="http://schemas.openxmlformats.org/officeDocument/2006/relationships/image" Target="../media/image101.png"/><Relationship Id="rId10" Type="http://schemas.openxmlformats.org/officeDocument/2006/relationships/image" Target="../media/image16.png"/><Relationship Id="rId31" Type="http://schemas.openxmlformats.org/officeDocument/2006/relationships/customXml" Target="../ink/ink310.xml"/><Relationship Id="rId52" Type="http://schemas.openxmlformats.org/officeDocument/2006/relationships/image" Target="../media/image650.png"/><Relationship Id="rId73" Type="http://schemas.openxmlformats.org/officeDocument/2006/relationships/customXml" Target="../ink/ink331.xml"/><Relationship Id="rId78" Type="http://schemas.openxmlformats.org/officeDocument/2006/relationships/image" Target="../media/image78.png"/><Relationship Id="rId94" Type="http://schemas.openxmlformats.org/officeDocument/2006/relationships/image" Target="../media/image86.png"/><Relationship Id="rId99" Type="http://schemas.openxmlformats.org/officeDocument/2006/relationships/customXml" Target="../ink/ink344.xml"/><Relationship Id="rId101" Type="http://schemas.openxmlformats.org/officeDocument/2006/relationships/customXml" Target="../ink/ink345.xml"/><Relationship Id="rId122" Type="http://schemas.openxmlformats.org/officeDocument/2006/relationships/customXml" Target="../ink/ink357.xml"/><Relationship Id="rId4" Type="http://schemas.openxmlformats.org/officeDocument/2006/relationships/image" Target="../media/image12.png"/><Relationship Id="rId9" Type="http://schemas.openxmlformats.org/officeDocument/2006/relationships/image" Target="../media/image65.jpeg"/><Relationship Id="rId26" Type="http://schemas.openxmlformats.org/officeDocument/2006/relationships/image" Target="../media/image521.png"/><Relationship Id="rId47" Type="http://schemas.openxmlformats.org/officeDocument/2006/relationships/customXml" Target="../ink/ink318.xml"/><Relationship Id="rId68" Type="http://schemas.openxmlformats.org/officeDocument/2006/relationships/image" Target="../media/image73.png"/><Relationship Id="rId89" Type="http://schemas.openxmlformats.org/officeDocument/2006/relationships/customXml" Target="../ink/ink339.xml"/><Relationship Id="rId112" Type="http://schemas.openxmlformats.org/officeDocument/2006/relationships/customXml" Target="../ink/ink352.xml"/><Relationship Id="rId133" Type="http://schemas.openxmlformats.org/officeDocument/2006/relationships/image" Target="../media/image104.png"/></Relationships>
</file>

<file path=ppt/slides/_rels/slide39.xml.rels><?xml version="1.0" encoding="UTF-8" standalone="yes"?>
<Relationships xmlns="http://schemas.openxmlformats.org/package/2006/relationships"><Relationship Id="rId117" Type="http://schemas.openxmlformats.org/officeDocument/2006/relationships/customXml" Target="../ink/ink413.xml"/><Relationship Id="rId21" Type="http://schemas.openxmlformats.org/officeDocument/2006/relationships/image" Target="../media/image480.png"/><Relationship Id="rId42" Type="http://schemas.openxmlformats.org/officeDocument/2006/relationships/customXml" Target="../ink/ink374.xml"/><Relationship Id="rId63" Type="http://schemas.openxmlformats.org/officeDocument/2006/relationships/image" Target="../media/image690.png"/><Relationship Id="rId84" Type="http://schemas.openxmlformats.org/officeDocument/2006/relationships/customXml" Target="../ink/ink395.xml"/><Relationship Id="rId16" Type="http://schemas.openxmlformats.org/officeDocument/2006/relationships/image" Target="../media/image64.png"/><Relationship Id="rId107" Type="http://schemas.openxmlformats.org/officeDocument/2006/relationships/customXml" Target="../ink/ink407.xml"/><Relationship Id="rId11" Type="http://schemas.microsoft.com/office/2007/relationships/hdphoto" Target="../media/hdphoto3.wdp"/><Relationship Id="rId32" Type="http://schemas.openxmlformats.org/officeDocument/2006/relationships/customXml" Target="../ink/ink369.xml"/><Relationship Id="rId37" Type="http://schemas.openxmlformats.org/officeDocument/2006/relationships/image" Target="../media/image560.png"/><Relationship Id="rId53" Type="http://schemas.openxmlformats.org/officeDocument/2006/relationships/image" Target="../media/image640.png"/><Relationship Id="rId58" Type="http://schemas.openxmlformats.org/officeDocument/2006/relationships/customXml" Target="../ink/ink382.xml"/><Relationship Id="rId74" Type="http://schemas.openxmlformats.org/officeDocument/2006/relationships/customXml" Target="../ink/ink390.xml"/><Relationship Id="rId79" Type="http://schemas.openxmlformats.org/officeDocument/2006/relationships/image" Target="../media/image77.png"/><Relationship Id="rId102" Type="http://schemas.openxmlformats.org/officeDocument/2006/relationships/customXml" Target="../ink/ink404.xml"/><Relationship Id="rId123" Type="http://schemas.openxmlformats.org/officeDocument/2006/relationships/customXml" Target="../ink/ink416.xml"/><Relationship Id="rId128" Type="http://schemas.openxmlformats.org/officeDocument/2006/relationships/image" Target="../media/image100.png"/><Relationship Id="rId5" Type="http://schemas.openxmlformats.org/officeDocument/2006/relationships/image" Target="../media/image13.svg"/><Relationship Id="rId90" Type="http://schemas.openxmlformats.org/officeDocument/2006/relationships/customXml" Target="../ink/ink398.xml"/><Relationship Id="rId95" Type="http://schemas.openxmlformats.org/officeDocument/2006/relationships/image" Target="../media/image85.png"/><Relationship Id="rId22" Type="http://schemas.openxmlformats.org/officeDocument/2006/relationships/customXml" Target="../ink/ink364.xml"/><Relationship Id="rId27" Type="http://schemas.openxmlformats.org/officeDocument/2006/relationships/image" Target="../media/image510.png"/><Relationship Id="rId43" Type="http://schemas.openxmlformats.org/officeDocument/2006/relationships/image" Target="../media/image590.png"/><Relationship Id="rId48" Type="http://schemas.openxmlformats.org/officeDocument/2006/relationships/customXml" Target="../ink/ink377.xml"/><Relationship Id="rId64" Type="http://schemas.openxmlformats.org/officeDocument/2006/relationships/customXml" Target="../ink/ink385.xml"/><Relationship Id="rId69" Type="http://schemas.openxmlformats.org/officeDocument/2006/relationships/image" Target="../media/image72.png"/><Relationship Id="rId113" Type="http://schemas.openxmlformats.org/officeDocument/2006/relationships/customXml" Target="../ink/ink411.xml"/><Relationship Id="rId118" Type="http://schemas.openxmlformats.org/officeDocument/2006/relationships/image" Target="../media/image95.png"/><Relationship Id="rId134" Type="http://schemas.openxmlformats.org/officeDocument/2006/relationships/image" Target="../media/image103.png"/><Relationship Id="rId80" Type="http://schemas.openxmlformats.org/officeDocument/2006/relationships/customXml" Target="../ink/ink393.xml"/><Relationship Id="rId85" Type="http://schemas.openxmlformats.org/officeDocument/2006/relationships/image" Target="../media/image80.png"/><Relationship Id="rId12" Type="http://schemas.openxmlformats.org/officeDocument/2006/relationships/image" Target="../media/image40.png"/><Relationship Id="rId17" Type="http://schemas.openxmlformats.org/officeDocument/2006/relationships/customXml" Target="../ink/ink363.xml"/><Relationship Id="rId33" Type="http://schemas.openxmlformats.org/officeDocument/2006/relationships/image" Target="../media/image540.png"/><Relationship Id="rId38" Type="http://schemas.openxmlformats.org/officeDocument/2006/relationships/customXml" Target="../ink/ink372.xml"/><Relationship Id="rId59" Type="http://schemas.openxmlformats.org/officeDocument/2006/relationships/image" Target="../media/image670.png"/><Relationship Id="rId103" Type="http://schemas.openxmlformats.org/officeDocument/2006/relationships/image" Target="../media/image89.png"/><Relationship Id="rId108" Type="http://schemas.openxmlformats.org/officeDocument/2006/relationships/customXml" Target="../ink/ink408.xml"/><Relationship Id="rId124" Type="http://schemas.openxmlformats.org/officeDocument/2006/relationships/image" Target="../media/image98.png"/><Relationship Id="rId129" Type="http://schemas.openxmlformats.org/officeDocument/2006/relationships/customXml" Target="../ink/ink419.xml"/><Relationship Id="rId54" Type="http://schemas.openxmlformats.org/officeDocument/2006/relationships/customXml" Target="../ink/ink380.xml"/><Relationship Id="rId70" Type="http://schemas.openxmlformats.org/officeDocument/2006/relationships/customXml" Target="../ink/ink388.xml"/><Relationship Id="rId75" Type="http://schemas.openxmlformats.org/officeDocument/2006/relationships/image" Target="../media/image75.png"/><Relationship Id="rId91" Type="http://schemas.openxmlformats.org/officeDocument/2006/relationships/image" Target="../media/image83.png"/><Relationship Id="rId96" Type="http://schemas.openxmlformats.org/officeDocument/2006/relationships/customXml" Target="../ink/ink401.xml"/><Relationship Id="rId1" Type="http://schemas.openxmlformats.org/officeDocument/2006/relationships/slideLayout" Target="../slideLayouts/slideLayout2.xml"/><Relationship Id="rId6" Type="http://schemas.openxmlformats.org/officeDocument/2006/relationships/image" Target="../media/image14.png"/><Relationship Id="rId23" Type="http://schemas.openxmlformats.org/officeDocument/2006/relationships/image" Target="../media/image490.png"/><Relationship Id="rId28" Type="http://schemas.openxmlformats.org/officeDocument/2006/relationships/customXml" Target="../ink/ink367.xml"/><Relationship Id="rId49" Type="http://schemas.openxmlformats.org/officeDocument/2006/relationships/image" Target="../media/image620.png"/><Relationship Id="rId114" Type="http://schemas.openxmlformats.org/officeDocument/2006/relationships/image" Target="../media/image93.png"/><Relationship Id="rId119" Type="http://schemas.openxmlformats.org/officeDocument/2006/relationships/customXml" Target="../ink/ink414.xml"/><Relationship Id="rId44" Type="http://schemas.openxmlformats.org/officeDocument/2006/relationships/customXml" Target="../ink/ink375.xml"/><Relationship Id="rId60" Type="http://schemas.openxmlformats.org/officeDocument/2006/relationships/customXml" Target="../ink/ink383.xml"/><Relationship Id="rId65" Type="http://schemas.openxmlformats.org/officeDocument/2006/relationships/image" Target="../media/image700.png"/><Relationship Id="rId81" Type="http://schemas.openxmlformats.org/officeDocument/2006/relationships/image" Target="../media/image78.png"/><Relationship Id="rId86" Type="http://schemas.openxmlformats.org/officeDocument/2006/relationships/customXml" Target="../ink/ink396.xml"/><Relationship Id="rId130" Type="http://schemas.openxmlformats.org/officeDocument/2006/relationships/image" Target="../media/image101.png"/><Relationship Id="rId135" Type="http://schemas.openxmlformats.org/officeDocument/2006/relationships/customXml" Target="../ink/ink422.xml"/><Relationship Id="rId13" Type="http://schemas.openxmlformats.org/officeDocument/2006/relationships/image" Target="../media/image41.png"/><Relationship Id="rId39" Type="http://schemas.openxmlformats.org/officeDocument/2006/relationships/image" Target="../media/image570.png"/><Relationship Id="rId109" Type="http://schemas.openxmlformats.org/officeDocument/2006/relationships/customXml" Target="../ink/ink409.xml"/><Relationship Id="rId34" Type="http://schemas.openxmlformats.org/officeDocument/2006/relationships/customXml" Target="../ink/ink370.xml"/><Relationship Id="rId50" Type="http://schemas.openxmlformats.org/officeDocument/2006/relationships/customXml" Target="../ink/ink378.xml"/><Relationship Id="rId55" Type="http://schemas.openxmlformats.org/officeDocument/2006/relationships/image" Target="../media/image650.png"/><Relationship Id="rId76" Type="http://schemas.openxmlformats.org/officeDocument/2006/relationships/customXml" Target="../ink/ink391.xml"/><Relationship Id="rId97" Type="http://schemas.openxmlformats.org/officeDocument/2006/relationships/image" Target="../media/image86.png"/><Relationship Id="rId104" Type="http://schemas.openxmlformats.org/officeDocument/2006/relationships/customXml" Target="../ink/ink405.xml"/><Relationship Id="rId120" Type="http://schemas.openxmlformats.org/officeDocument/2006/relationships/image" Target="../media/image96.png"/><Relationship Id="rId125" Type="http://schemas.openxmlformats.org/officeDocument/2006/relationships/customXml" Target="../ink/ink417.xml"/><Relationship Id="rId7" Type="http://schemas.openxmlformats.org/officeDocument/2006/relationships/image" Target="../media/image15.svg"/><Relationship Id="rId71" Type="http://schemas.openxmlformats.org/officeDocument/2006/relationships/image" Target="../media/image73.png"/><Relationship Id="rId92" Type="http://schemas.openxmlformats.org/officeDocument/2006/relationships/customXml" Target="../ink/ink399.xml"/><Relationship Id="rId2" Type="http://schemas.openxmlformats.org/officeDocument/2006/relationships/image" Target="../media/image18.png"/><Relationship Id="rId29" Type="http://schemas.openxmlformats.org/officeDocument/2006/relationships/image" Target="../media/image521.png"/><Relationship Id="rId24" Type="http://schemas.openxmlformats.org/officeDocument/2006/relationships/customXml" Target="../ink/ink365.xml"/><Relationship Id="rId40" Type="http://schemas.openxmlformats.org/officeDocument/2006/relationships/customXml" Target="../ink/ink373.xml"/><Relationship Id="rId45" Type="http://schemas.openxmlformats.org/officeDocument/2006/relationships/image" Target="../media/image600.png"/><Relationship Id="rId66" Type="http://schemas.openxmlformats.org/officeDocument/2006/relationships/customXml" Target="../ink/ink386.xml"/><Relationship Id="rId87" Type="http://schemas.openxmlformats.org/officeDocument/2006/relationships/image" Target="../media/image81.png"/><Relationship Id="rId110" Type="http://schemas.openxmlformats.org/officeDocument/2006/relationships/image" Target="../media/image91.png"/><Relationship Id="rId115" Type="http://schemas.openxmlformats.org/officeDocument/2006/relationships/customXml" Target="../ink/ink412.xml"/><Relationship Id="rId131" Type="http://schemas.openxmlformats.org/officeDocument/2006/relationships/customXml" Target="../ink/ink420.xml"/><Relationship Id="rId136" Type="http://schemas.openxmlformats.org/officeDocument/2006/relationships/image" Target="../media/image104.png"/><Relationship Id="rId61" Type="http://schemas.openxmlformats.org/officeDocument/2006/relationships/image" Target="../media/image680.png"/><Relationship Id="rId82" Type="http://schemas.openxmlformats.org/officeDocument/2006/relationships/customXml" Target="../ink/ink394.xml"/><Relationship Id="rId14" Type="http://schemas.microsoft.com/office/2007/relationships/hdphoto" Target="../media/hdphoto5.wdp"/><Relationship Id="rId30" Type="http://schemas.openxmlformats.org/officeDocument/2006/relationships/customXml" Target="../ink/ink368.xml"/><Relationship Id="rId35" Type="http://schemas.openxmlformats.org/officeDocument/2006/relationships/image" Target="../media/image551.png"/><Relationship Id="rId56" Type="http://schemas.openxmlformats.org/officeDocument/2006/relationships/customXml" Target="../ink/ink381.xml"/><Relationship Id="rId77" Type="http://schemas.openxmlformats.org/officeDocument/2006/relationships/image" Target="../media/image76.png"/><Relationship Id="rId100" Type="http://schemas.openxmlformats.org/officeDocument/2006/relationships/customXml" Target="../ink/ink403.xml"/><Relationship Id="rId105" Type="http://schemas.openxmlformats.org/officeDocument/2006/relationships/image" Target="../media/image90.png"/><Relationship Id="rId126" Type="http://schemas.openxmlformats.org/officeDocument/2006/relationships/image" Target="../media/image99.png"/><Relationship Id="rId8" Type="http://schemas.openxmlformats.org/officeDocument/2006/relationships/image" Target="../media/image66.jpeg"/><Relationship Id="rId51" Type="http://schemas.openxmlformats.org/officeDocument/2006/relationships/image" Target="../media/image630.png"/><Relationship Id="rId72" Type="http://schemas.openxmlformats.org/officeDocument/2006/relationships/customXml" Target="../ink/ink389.xml"/><Relationship Id="rId93" Type="http://schemas.openxmlformats.org/officeDocument/2006/relationships/image" Target="../media/image84.png"/><Relationship Id="rId98" Type="http://schemas.openxmlformats.org/officeDocument/2006/relationships/customXml" Target="../ink/ink402.xml"/><Relationship Id="rId121" Type="http://schemas.openxmlformats.org/officeDocument/2006/relationships/customXml" Target="../ink/ink415.xml"/><Relationship Id="rId3" Type="http://schemas.microsoft.com/office/2007/relationships/hdphoto" Target="../media/hdphoto4.wdp"/><Relationship Id="rId25" Type="http://schemas.openxmlformats.org/officeDocument/2006/relationships/image" Target="../media/image500.png"/><Relationship Id="rId46" Type="http://schemas.openxmlformats.org/officeDocument/2006/relationships/customXml" Target="../ink/ink376.xml"/><Relationship Id="rId67" Type="http://schemas.openxmlformats.org/officeDocument/2006/relationships/image" Target="../media/image710.png"/><Relationship Id="rId116" Type="http://schemas.openxmlformats.org/officeDocument/2006/relationships/image" Target="../media/image94.png"/><Relationship Id="rId41" Type="http://schemas.openxmlformats.org/officeDocument/2006/relationships/image" Target="../media/image580.png"/><Relationship Id="rId62" Type="http://schemas.openxmlformats.org/officeDocument/2006/relationships/customXml" Target="../ink/ink384.xml"/><Relationship Id="rId83" Type="http://schemas.openxmlformats.org/officeDocument/2006/relationships/image" Target="../media/image79.png"/><Relationship Id="rId88" Type="http://schemas.openxmlformats.org/officeDocument/2006/relationships/customXml" Target="../ink/ink397.xml"/><Relationship Id="rId111" Type="http://schemas.openxmlformats.org/officeDocument/2006/relationships/customXml" Target="../ink/ink410.xml"/><Relationship Id="rId132" Type="http://schemas.openxmlformats.org/officeDocument/2006/relationships/image" Target="../media/image102.png"/><Relationship Id="rId15" Type="http://schemas.openxmlformats.org/officeDocument/2006/relationships/image" Target="../media/image62.png"/><Relationship Id="rId36" Type="http://schemas.openxmlformats.org/officeDocument/2006/relationships/customXml" Target="../ink/ink371.xml"/><Relationship Id="rId57" Type="http://schemas.openxmlformats.org/officeDocument/2006/relationships/image" Target="../media/image660.png"/><Relationship Id="rId106" Type="http://schemas.openxmlformats.org/officeDocument/2006/relationships/customXml" Target="../ink/ink406.xml"/><Relationship Id="rId127" Type="http://schemas.openxmlformats.org/officeDocument/2006/relationships/customXml" Target="../ink/ink418.xml"/><Relationship Id="rId10" Type="http://schemas.openxmlformats.org/officeDocument/2006/relationships/image" Target="../media/image16.png"/><Relationship Id="rId31" Type="http://schemas.openxmlformats.org/officeDocument/2006/relationships/image" Target="../media/image530.png"/><Relationship Id="rId52" Type="http://schemas.openxmlformats.org/officeDocument/2006/relationships/customXml" Target="../ink/ink379.xml"/><Relationship Id="rId73" Type="http://schemas.openxmlformats.org/officeDocument/2006/relationships/image" Target="../media/image74.png"/><Relationship Id="rId78" Type="http://schemas.openxmlformats.org/officeDocument/2006/relationships/customXml" Target="../ink/ink392.xml"/><Relationship Id="rId94" Type="http://schemas.openxmlformats.org/officeDocument/2006/relationships/customXml" Target="../ink/ink400.xml"/><Relationship Id="rId99" Type="http://schemas.openxmlformats.org/officeDocument/2006/relationships/image" Target="../media/image87.png"/><Relationship Id="rId101" Type="http://schemas.openxmlformats.org/officeDocument/2006/relationships/image" Target="../media/image88.png"/><Relationship Id="rId122" Type="http://schemas.openxmlformats.org/officeDocument/2006/relationships/image" Target="../media/image97.png"/><Relationship Id="rId4" Type="http://schemas.openxmlformats.org/officeDocument/2006/relationships/image" Target="../media/image12.png"/><Relationship Id="rId9" Type="http://schemas.openxmlformats.org/officeDocument/2006/relationships/image" Target="../media/image65.jpeg"/><Relationship Id="rId26" Type="http://schemas.openxmlformats.org/officeDocument/2006/relationships/customXml" Target="../ink/ink366.xml"/><Relationship Id="rId47" Type="http://schemas.openxmlformats.org/officeDocument/2006/relationships/image" Target="../media/image610.png"/><Relationship Id="rId68" Type="http://schemas.openxmlformats.org/officeDocument/2006/relationships/customXml" Target="../ink/ink387.xml"/><Relationship Id="rId89" Type="http://schemas.openxmlformats.org/officeDocument/2006/relationships/image" Target="../media/image82.png"/><Relationship Id="rId112" Type="http://schemas.openxmlformats.org/officeDocument/2006/relationships/image" Target="../media/image92.png"/><Relationship Id="rId133" Type="http://schemas.openxmlformats.org/officeDocument/2006/relationships/customXml" Target="../ink/ink421.xml"/></Relationships>
</file>

<file path=ppt/slides/_rels/slide4.xml.rels><?xml version="1.0" encoding="UTF-8" standalone="yes"?>
<Relationships xmlns="http://schemas.openxmlformats.org/package/2006/relationships"><Relationship Id="rId3" Type="http://schemas.openxmlformats.org/officeDocument/2006/relationships/image" Target="../media/image410.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image" Target="../media/image160.png"/><Relationship Id="rId299" Type="http://schemas.openxmlformats.org/officeDocument/2006/relationships/image" Target="../media/image68.png"/><Relationship Id="rId159" Type="http://schemas.openxmlformats.org/officeDocument/2006/relationships/customXml" Target="../ink/ink476.xml"/><Relationship Id="rId324" Type="http://schemas.openxmlformats.org/officeDocument/2006/relationships/customXml" Target="../ink/ink620.xml"/><Relationship Id="rId366" Type="http://schemas.openxmlformats.org/officeDocument/2006/relationships/customXml" Target="../ink/ink662.xml"/><Relationship Id="rId170" Type="http://schemas.openxmlformats.org/officeDocument/2006/relationships/image" Target="../media/image40.png"/><Relationship Id="rId226" Type="http://schemas.openxmlformats.org/officeDocument/2006/relationships/customXml" Target="../ink/ink536.xml"/><Relationship Id="rId268" Type="http://schemas.openxmlformats.org/officeDocument/2006/relationships/customXml" Target="../ink/ink572.xml"/><Relationship Id="rId128" Type="http://schemas.openxmlformats.org/officeDocument/2006/relationships/customXml" Target="../ink/ink450.xml"/><Relationship Id="rId32" Type="http://schemas.openxmlformats.org/officeDocument/2006/relationships/image" Target="../media/image120.png"/><Relationship Id="rId74" Type="http://schemas.openxmlformats.org/officeDocument/2006/relationships/image" Target="../media/image141.png"/><Relationship Id="rId335" Type="http://schemas.openxmlformats.org/officeDocument/2006/relationships/customXml" Target="../ink/ink631.xml"/><Relationship Id="rId5" Type="http://schemas.openxmlformats.org/officeDocument/2006/relationships/image" Target="../media/image105.png"/><Relationship Id="rId181" Type="http://schemas.openxmlformats.org/officeDocument/2006/relationships/customXml" Target="../ink/ink491.xml"/><Relationship Id="rId237" Type="http://schemas.openxmlformats.org/officeDocument/2006/relationships/customXml" Target="../ink/ink545.xml"/><Relationship Id="rId279" Type="http://schemas.openxmlformats.org/officeDocument/2006/relationships/customXml" Target="../ink/ink583.xml"/><Relationship Id="rId139" Type="http://schemas.openxmlformats.org/officeDocument/2006/relationships/customXml" Target="../ink/ink456.xml"/><Relationship Id="rId290" Type="http://schemas.openxmlformats.org/officeDocument/2006/relationships/customXml" Target="../ink/ink594.xml"/><Relationship Id="rId304" Type="http://schemas.openxmlformats.org/officeDocument/2006/relationships/customXml" Target="../ink/ink604.xml"/><Relationship Id="rId346" Type="http://schemas.openxmlformats.org/officeDocument/2006/relationships/customXml" Target="../ink/ink642.xml"/><Relationship Id="rId150" Type="http://schemas.openxmlformats.org/officeDocument/2006/relationships/customXml" Target="../ink/ink467.xml"/><Relationship Id="rId192" Type="http://schemas.openxmlformats.org/officeDocument/2006/relationships/customXml" Target="../ink/ink502.xml"/><Relationship Id="rId206" Type="http://schemas.openxmlformats.org/officeDocument/2006/relationships/customXml" Target="../ink/ink516.xml"/><Relationship Id="rId248" Type="http://schemas.openxmlformats.org/officeDocument/2006/relationships/customXml" Target="../ink/ink552.xml"/><Relationship Id="rId12" Type="http://schemas.openxmlformats.org/officeDocument/2006/relationships/customXml" Target="../ink/ink427.xml"/><Relationship Id="rId108" Type="http://schemas.openxmlformats.org/officeDocument/2006/relationships/customXml" Target="../ink/ink440.xml"/><Relationship Id="rId315" Type="http://schemas.openxmlformats.org/officeDocument/2006/relationships/customXml" Target="../ink/ink611.xml"/><Relationship Id="rId357" Type="http://schemas.openxmlformats.org/officeDocument/2006/relationships/customXml" Target="../ink/ink653.xml"/><Relationship Id="rId96" Type="http://schemas.openxmlformats.org/officeDocument/2006/relationships/image" Target="../media/image1520.png"/><Relationship Id="rId54" Type="http://schemas.openxmlformats.org/officeDocument/2006/relationships/image" Target="../media/image131.png"/><Relationship Id="rId161" Type="http://schemas.openxmlformats.org/officeDocument/2006/relationships/customXml" Target="../ink/ink478.xml"/><Relationship Id="rId217" Type="http://schemas.openxmlformats.org/officeDocument/2006/relationships/customXml" Target="../ink/ink527.xml"/><Relationship Id="rId259" Type="http://schemas.openxmlformats.org/officeDocument/2006/relationships/customXml" Target="../ink/ink563.xml"/><Relationship Id="rId119" Type="http://schemas.openxmlformats.org/officeDocument/2006/relationships/image" Target="../media/image161.png"/><Relationship Id="rId270" Type="http://schemas.openxmlformats.org/officeDocument/2006/relationships/customXml" Target="../ink/ink574.xml"/><Relationship Id="rId326" Type="http://schemas.openxmlformats.org/officeDocument/2006/relationships/customXml" Target="../ink/ink622.xml"/><Relationship Id="rId130" Type="http://schemas.openxmlformats.org/officeDocument/2006/relationships/customXml" Target="../ink/ink451.xml"/><Relationship Id="rId368" Type="http://schemas.openxmlformats.org/officeDocument/2006/relationships/image" Target="../media/image69.png"/><Relationship Id="rId172" Type="http://schemas.microsoft.com/office/2007/relationships/hdphoto" Target="../media/hdphoto5.wdp"/><Relationship Id="rId228" Type="http://schemas.openxmlformats.org/officeDocument/2006/relationships/customXml" Target="../ink/ink538.xml"/><Relationship Id="rId281" Type="http://schemas.openxmlformats.org/officeDocument/2006/relationships/customXml" Target="../ink/ink585.xml"/><Relationship Id="rId337" Type="http://schemas.openxmlformats.org/officeDocument/2006/relationships/customXml" Target="../ink/ink633.xml"/><Relationship Id="rId141" Type="http://schemas.openxmlformats.org/officeDocument/2006/relationships/customXml" Target="../ink/ink458.xml"/><Relationship Id="rId34" Type="http://schemas.openxmlformats.org/officeDocument/2006/relationships/image" Target="../media/image121.png"/><Relationship Id="rId76" Type="http://schemas.openxmlformats.org/officeDocument/2006/relationships/image" Target="../media/image142.png"/><Relationship Id="rId7" Type="http://schemas.openxmlformats.org/officeDocument/2006/relationships/image" Target="../media/image107.png"/><Relationship Id="rId183" Type="http://schemas.openxmlformats.org/officeDocument/2006/relationships/customXml" Target="../ink/ink493.xml"/><Relationship Id="rId239" Type="http://schemas.openxmlformats.org/officeDocument/2006/relationships/customXml" Target="../ink/ink546.xml"/><Relationship Id="rId250" Type="http://schemas.openxmlformats.org/officeDocument/2006/relationships/customXml" Target="../ink/ink554.xml"/><Relationship Id="rId271" Type="http://schemas.openxmlformats.org/officeDocument/2006/relationships/customXml" Target="../ink/ink575.xml"/><Relationship Id="rId292" Type="http://schemas.openxmlformats.org/officeDocument/2006/relationships/customXml" Target="../ink/ink596.xml"/><Relationship Id="rId306" Type="http://schemas.openxmlformats.org/officeDocument/2006/relationships/customXml" Target="../ink/ink605.xml"/><Relationship Id="rId110" Type="http://schemas.openxmlformats.org/officeDocument/2006/relationships/customXml" Target="../ink/ink441.xml"/><Relationship Id="rId131" Type="http://schemas.openxmlformats.org/officeDocument/2006/relationships/image" Target="../media/image1030.png"/><Relationship Id="rId24" Type="http://schemas.openxmlformats.org/officeDocument/2006/relationships/image" Target="../media/image116.png"/><Relationship Id="rId66" Type="http://schemas.openxmlformats.org/officeDocument/2006/relationships/image" Target="../media/image137.png"/><Relationship Id="rId327" Type="http://schemas.openxmlformats.org/officeDocument/2006/relationships/customXml" Target="../ink/ink623.xml"/><Relationship Id="rId348" Type="http://schemas.openxmlformats.org/officeDocument/2006/relationships/customXml" Target="../ink/ink644.xml"/><Relationship Id="rId152" Type="http://schemas.openxmlformats.org/officeDocument/2006/relationships/customXml" Target="../ink/ink469.xml"/><Relationship Id="rId173" Type="http://schemas.openxmlformats.org/officeDocument/2006/relationships/customXml" Target="../ink/ink483.xml"/><Relationship Id="rId194" Type="http://schemas.openxmlformats.org/officeDocument/2006/relationships/customXml" Target="../ink/ink504.xml"/><Relationship Id="rId208" Type="http://schemas.openxmlformats.org/officeDocument/2006/relationships/customXml" Target="../ink/ink518.xml"/><Relationship Id="rId229" Type="http://schemas.openxmlformats.org/officeDocument/2006/relationships/customXml" Target="../ink/ink539.xml"/><Relationship Id="rId240" Type="http://schemas.openxmlformats.org/officeDocument/2006/relationships/image" Target="../media/image145.png"/><Relationship Id="rId261" Type="http://schemas.openxmlformats.org/officeDocument/2006/relationships/customXml" Target="../ink/ink565.xml"/><Relationship Id="rId14" Type="http://schemas.openxmlformats.org/officeDocument/2006/relationships/customXml" Target="../ink/ink428.xml"/><Relationship Id="rId100" Type="http://schemas.openxmlformats.org/officeDocument/2006/relationships/image" Target="../media/image154.png"/><Relationship Id="rId56" Type="http://schemas.openxmlformats.org/officeDocument/2006/relationships/image" Target="../media/image132.png"/><Relationship Id="rId282" Type="http://schemas.openxmlformats.org/officeDocument/2006/relationships/customXml" Target="../ink/ink586.xml"/><Relationship Id="rId317" Type="http://schemas.openxmlformats.org/officeDocument/2006/relationships/customXml" Target="../ink/ink613.xml"/><Relationship Id="rId338" Type="http://schemas.openxmlformats.org/officeDocument/2006/relationships/customXml" Target="../ink/ink634.xml"/><Relationship Id="rId359" Type="http://schemas.openxmlformats.org/officeDocument/2006/relationships/customXml" Target="../ink/ink655.xml"/><Relationship Id="rId8" Type="http://schemas.openxmlformats.org/officeDocument/2006/relationships/customXml" Target="../ink/ink425.xml"/><Relationship Id="rId98" Type="http://schemas.openxmlformats.org/officeDocument/2006/relationships/image" Target="../media/image153.png"/><Relationship Id="rId121" Type="http://schemas.openxmlformats.org/officeDocument/2006/relationships/image" Target="../media/image162.png"/><Relationship Id="rId142" Type="http://schemas.openxmlformats.org/officeDocument/2006/relationships/customXml" Target="../ink/ink459.xml"/><Relationship Id="rId163" Type="http://schemas.openxmlformats.org/officeDocument/2006/relationships/customXml" Target="../ink/ink480.xml"/><Relationship Id="rId184" Type="http://schemas.openxmlformats.org/officeDocument/2006/relationships/customXml" Target="../ink/ink494.xml"/><Relationship Id="rId219" Type="http://schemas.openxmlformats.org/officeDocument/2006/relationships/customXml" Target="../ink/ink529.xml"/><Relationship Id="rId230" Type="http://schemas.openxmlformats.org/officeDocument/2006/relationships/customXml" Target="../ink/ink540.xml"/><Relationship Id="rId251" Type="http://schemas.openxmlformats.org/officeDocument/2006/relationships/customXml" Target="../ink/ink555.xml"/><Relationship Id="rId46" Type="http://schemas.openxmlformats.org/officeDocument/2006/relationships/image" Target="../media/image127.png"/><Relationship Id="rId272" Type="http://schemas.openxmlformats.org/officeDocument/2006/relationships/customXml" Target="../ink/ink576.xml"/><Relationship Id="rId293" Type="http://schemas.openxmlformats.org/officeDocument/2006/relationships/customXml" Target="../ink/ink597.xml"/><Relationship Id="rId307" Type="http://schemas.openxmlformats.org/officeDocument/2006/relationships/image" Target="../media/image171.png"/><Relationship Id="rId328" Type="http://schemas.openxmlformats.org/officeDocument/2006/relationships/customXml" Target="../ink/ink624.xml"/><Relationship Id="rId349" Type="http://schemas.openxmlformats.org/officeDocument/2006/relationships/customXml" Target="../ink/ink645.xml"/><Relationship Id="rId111" Type="http://schemas.openxmlformats.org/officeDocument/2006/relationships/image" Target="../media/image157.png"/><Relationship Id="rId132" Type="http://schemas.openxmlformats.org/officeDocument/2006/relationships/customXml" Target="../ink/ink452.xml"/><Relationship Id="rId153" Type="http://schemas.openxmlformats.org/officeDocument/2006/relationships/customXml" Target="../ink/ink470.xml"/><Relationship Id="rId174" Type="http://schemas.openxmlformats.org/officeDocument/2006/relationships/customXml" Target="../ink/ink484.xml"/><Relationship Id="rId195" Type="http://schemas.openxmlformats.org/officeDocument/2006/relationships/customXml" Target="../ink/ink505.xml"/><Relationship Id="rId88" Type="http://schemas.openxmlformats.org/officeDocument/2006/relationships/image" Target="../media/image152.png"/><Relationship Id="rId209" Type="http://schemas.openxmlformats.org/officeDocument/2006/relationships/customXml" Target="../ink/ink519.xml"/><Relationship Id="rId360" Type="http://schemas.openxmlformats.org/officeDocument/2006/relationships/customXml" Target="../ink/ink656.xml"/><Relationship Id="rId220" Type="http://schemas.openxmlformats.org/officeDocument/2006/relationships/customXml" Target="../ink/ink530.xml"/><Relationship Id="rId241" Type="http://schemas.openxmlformats.org/officeDocument/2006/relationships/customXml" Target="../ink/ink547.xml"/><Relationship Id="rId15" Type="http://schemas.openxmlformats.org/officeDocument/2006/relationships/image" Target="../media/image430.png"/><Relationship Id="rId36" Type="http://schemas.openxmlformats.org/officeDocument/2006/relationships/image" Target="../media/image122.png"/><Relationship Id="rId262" Type="http://schemas.openxmlformats.org/officeDocument/2006/relationships/customXml" Target="../ink/ink566.xml"/><Relationship Id="rId283" Type="http://schemas.openxmlformats.org/officeDocument/2006/relationships/customXml" Target="../ink/ink587.xml"/><Relationship Id="rId318" Type="http://schemas.openxmlformats.org/officeDocument/2006/relationships/customXml" Target="../ink/ink614.xml"/><Relationship Id="rId339" Type="http://schemas.openxmlformats.org/officeDocument/2006/relationships/customXml" Target="../ink/ink635.xml"/><Relationship Id="rId99" Type="http://schemas.openxmlformats.org/officeDocument/2006/relationships/customXml" Target="../ink/ink434.xml"/><Relationship Id="rId101" Type="http://schemas.openxmlformats.org/officeDocument/2006/relationships/customXml" Target="../ink/ink435.xml"/><Relationship Id="rId122" Type="http://schemas.openxmlformats.org/officeDocument/2006/relationships/customXml" Target="../ink/ink447.xml"/><Relationship Id="rId143" Type="http://schemas.openxmlformats.org/officeDocument/2006/relationships/customXml" Target="../ink/ink460.xml"/><Relationship Id="rId164" Type="http://schemas.openxmlformats.org/officeDocument/2006/relationships/customXml" Target="../ink/ink481.xml"/><Relationship Id="rId185" Type="http://schemas.openxmlformats.org/officeDocument/2006/relationships/customXml" Target="../ink/ink495.xml"/><Relationship Id="rId78" Type="http://schemas.openxmlformats.org/officeDocument/2006/relationships/image" Target="../media/image147.png"/><Relationship Id="rId350" Type="http://schemas.openxmlformats.org/officeDocument/2006/relationships/customXml" Target="../ink/ink646.xml"/><Relationship Id="rId9" Type="http://schemas.openxmlformats.org/officeDocument/2006/relationships/image" Target="../media/image108.png"/><Relationship Id="rId210" Type="http://schemas.openxmlformats.org/officeDocument/2006/relationships/customXml" Target="../ink/ink520.xml"/><Relationship Id="rId26" Type="http://schemas.openxmlformats.org/officeDocument/2006/relationships/image" Target="../media/image117.png"/><Relationship Id="rId231" Type="http://schemas.openxmlformats.org/officeDocument/2006/relationships/customXml" Target="../ink/ink541.xml"/><Relationship Id="rId252" Type="http://schemas.openxmlformats.org/officeDocument/2006/relationships/customXml" Target="../ink/ink556.xml"/><Relationship Id="rId273" Type="http://schemas.openxmlformats.org/officeDocument/2006/relationships/customXml" Target="../ink/ink577.xml"/><Relationship Id="rId294" Type="http://schemas.openxmlformats.org/officeDocument/2006/relationships/customXml" Target="../ink/ink598.xml"/><Relationship Id="rId308" Type="http://schemas.openxmlformats.org/officeDocument/2006/relationships/customXml" Target="../ink/ink606.xml"/><Relationship Id="rId329" Type="http://schemas.openxmlformats.org/officeDocument/2006/relationships/customXml" Target="../ink/ink625.xml"/><Relationship Id="rId68" Type="http://schemas.openxmlformats.org/officeDocument/2006/relationships/image" Target="../media/image138.png"/><Relationship Id="rId112" Type="http://schemas.openxmlformats.org/officeDocument/2006/relationships/customXml" Target="../ink/ink442.xml"/><Relationship Id="rId133" Type="http://schemas.openxmlformats.org/officeDocument/2006/relationships/image" Target="../media/image167.png"/><Relationship Id="rId154" Type="http://schemas.openxmlformats.org/officeDocument/2006/relationships/customXml" Target="../ink/ink471.xml"/><Relationship Id="rId175" Type="http://schemas.openxmlformats.org/officeDocument/2006/relationships/customXml" Target="../ink/ink485.xml"/><Relationship Id="rId340" Type="http://schemas.openxmlformats.org/officeDocument/2006/relationships/customXml" Target="../ink/ink636.xml"/><Relationship Id="rId361" Type="http://schemas.openxmlformats.org/officeDocument/2006/relationships/customXml" Target="../ink/ink657.xml"/><Relationship Id="rId196" Type="http://schemas.openxmlformats.org/officeDocument/2006/relationships/customXml" Target="../ink/ink506.xml"/><Relationship Id="rId200" Type="http://schemas.openxmlformats.org/officeDocument/2006/relationships/customXml" Target="../ink/ink510.xml"/><Relationship Id="rId16" Type="http://schemas.openxmlformats.org/officeDocument/2006/relationships/customXml" Target="../ink/ink429.xml"/><Relationship Id="rId221" Type="http://schemas.openxmlformats.org/officeDocument/2006/relationships/customXml" Target="../ink/ink531.xml"/><Relationship Id="rId242" Type="http://schemas.openxmlformats.org/officeDocument/2006/relationships/image" Target="../media/image146.png"/><Relationship Id="rId263" Type="http://schemas.openxmlformats.org/officeDocument/2006/relationships/customXml" Target="../ink/ink567.xml"/><Relationship Id="rId284" Type="http://schemas.openxmlformats.org/officeDocument/2006/relationships/customXml" Target="../ink/ink588.xml"/><Relationship Id="rId319" Type="http://schemas.openxmlformats.org/officeDocument/2006/relationships/customXml" Target="../ink/ink615.xml"/><Relationship Id="rId102" Type="http://schemas.openxmlformats.org/officeDocument/2006/relationships/image" Target="../media/image900.png"/><Relationship Id="rId123" Type="http://schemas.openxmlformats.org/officeDocument/2006/relationships/image" Target="../media/image163.png"/><Relationship Id="rId144" Type="http://schemas.openxmlformats.org/officeDocument/2006/relationships/customXml" Target="../ink/ink461.xml"/><Relationship Id="rId58" Type="http://schemas.openxmlformats.org/officeDocument/2006/relationships/image" Target="../media/image133.png"/><Relationship Id="rId330" Type="http://schemas.openxmlformats.org/officeDocument/2006/relationships/customXml" Target="../ink/ink626.xml"/><Relationship Id="rId90" Type="http://schemas.openxmlformats.org/officeDocument/2006/relationships/image" Target="../media/image1490.png"/><Relationship Id="rId165" Type="http://schemas.openxmlformats.org/officeDocument/2006/relationships/customXml" Target="../ink/ink482.xml"/><Relationship Id="rId186" Type="http://schemas.openxmlformats.org/officeDocument/2006/relationships/customXml" Target="../ink/ink496.xml"/><Relationship Id="rId351" Type="http://schemas.openxmlformats.org/officeDocument/2006/relationships/customXml" Target="../ink/ink647.xml"/><Relationship Id="rId211" Type="http://schemas.openxmlformats.org/officeDocument/2006/relationships/customXml" Target="../ink/ink521.xml"/><Relationship Id="rId232" Type="http://schemas.openxmlformats.org/officeDocument/2006/relationships/customXml" Target="../ink/ink542.xml"/><Relationship Id="rId253" Type="http://schemas.openxmlformats.org/officeDocument/2006/relationships/customXml" Target="../ink/ink557.xml"/><Relationship Id="rId274" Type="http://schemas.openxmlformats.org/officeDocument/2006/relationships/customXml" Target="../ink/ink578.xml"/><Relationship Id="rId295" Type="http://schemas.openxmlformats.org/officeDocument/2006/relationships/customXml" Target="../ink/ink599.xml"/><Relationship Id="rId309" Type="http://schemas.openxmlformats.org/officeDocument/2006/relationships/image" Target="../media/image173.png"/><Relationship Id="rId113" Type="http://schemas.openxmlformats.org/officeDocument/2006/relationships/image" Target="../media/image158.png"/><Relationship Id="rId134" Type="http://schemas.openxmlformats.org/officeDocument/2006/relationships/image" Target="../media/image12.png"/><Relationship Id="rId48" Type="http://schemas.openxmlformats.org/officeDocument/2006/relationships/image" Target="../media/image128.png"/><Relationship Id="rId320" Type="http://schemas.openxmlformats.org/officeDocument/2006/relationships/customXml" Target="../ink/ink616.xml"/><Relationship Id="rId155" Type="http://schemas.openxmlformats.org/officeDocument/2006/relationships/customXml" Target="../ink/ink472.xml"/><Relationship Id="rId176" Type="http://schemas.openxmlformats.org/officeDocument/2006/relationships/customXml" Target="../ink/ink486.xml"/><Relationship Id="rId197" Type="http://schemas.openxmlformats.org/officeDocument/2006/relationships/customXml" Target="../ink/ink507.xml"/><Relationship Id="rId80" Type="http://schemas.openxmlformats.org/officeDocument/2006/relationships/image" Target="../media/image148.png"/><Relationship Id="rId341" Type="http://schemas.openxmlformats.org/officeDocument/2006/relationships/customXml" Target="../ink/ink637.xml"/><Relationship Id="rId362" Type="http://schemas.openxmlformats.org/officeDocument/2006/relationships/customXml" Target="../ink/ink658.xml"/><Relationship Id="rId201" Type="http://schemas.openxmlformats.org/officeDocument/2006/relationships/customXml" Target="../ink/ink511.xml"/><Relationship Id="rId222" Type="http://schemas.openxmlformats.org/officeDocument/2006/relationships/customXml" Target="../ink/ink532.xml"/><Relationship Id="rId243" Type="http://schemas.openxmlformats.org/officeDocument/2006/relationships/customXml" Target="../ink/ink548.xml"/><Relationship Id="rId264" Type="http://schemas.openxmlformats.org/officeDocument/2006/relationships/customXml" Target="../ink/ink568.xml"/><Relationship Id="rId285" Type="http://schemas.openxmlformats.org/officeDocument/2006/relationships/customXml" Target="../ink/ink589.xml"/><Relationship Id="rId103" Type="http://schemas.openxmlformats.org/officeDocument/2006/relationships/customXml" Target="../ink/ink436.xml"/><Relationship Id="rId124" Type="http://schemas.openxmlformats.org/officeDocument/2006/relationships/customXml" Target="../ink/ink448.xml"/><Relationship Id="rId38" Type="http://schemas.openxmlformats.org/officeDocument/2006/relationships/image" Target="../media/image123.png"/><Relationship Id="rId310" Type="http://schemas.openxmlformats.org/officeDocument/2006/relationships/customXml" Target="../ink/ink607.xml"/><Relationship Id="rId91" Type="http://schemas.openxmlformats.org/officeDocument/2006/relationships/customXml" Target="../ink/ink430.xml"/><Relationship Id="rId145" Type="http://schemas.openxmlformats.org/officeDocument/2006/relationships/customXml" Target="../ink/ink462.xml"/><Relationship Id="rId70" Type="http://schemas.openxmlformats.org/officeDocument/2006/relationships/image" Target="../media/image139.png"/><Relationship Id="rId166" Type="http://schemas.openxmlformats.org/officeDocument/2006/relationships/image" Target="../media/image16.png"/><Relationship Id="rId187" Type="http://schemas.openxmlformats.org/officeDocument/2006/relationships/customXml" Target="../ink/ink497.xml"/><Relationship Id="rId331" Type="http://schemas.openxmlformats.org/officeDocument/2006/relationships/customXml" Target="../ink/ink627.xml"/><Relationship Id="rId352" Type="http://schemas.openxmlformats.org/officeDocument/2006/relationships/customXml" Target="../ink/ink648.xml"/><Relationship Id="rId1" Type="http://schemas.openxmlformats.org/officeDocument/2006/relationships/slideLayout" Target="../slideLayouts/slideLayout2.xml"/><Relationship Id="rId212" Type="http://schemas.openxmlformats.org/officeDocument/2006/relationships/customXml" Target="../ink/ink522.xml"/><Relationship Id="rId233" Type="http://schemas.openxmlformats.org/officeDocument/2006/relationships/customXml" Target="../ink/ink543.xml"/><Relationship Id="rId254" Type="http://schemas.openxmlformats.org/officeDocument/2006/relationships/customXml" Target="../ink/ink558.xml"/><Relationship Id="rId114" Type="http://schemas.openxmlformats.org/officeDocument/2006/relationships/customXml" Target="../ink/ink443.xml"/><Relationship Id="rId28" Type="http://schemas.openxmlformats.org/officeDocument/2006/relationships/image" Target="../media/image118.png"/><Relationship Id="rId275" Type="http://schemas.openxmlformats.org/officeDocument/2006/relationships/customXml" Target="../ink/ink579.xml"/><Relationship Id="rId296" Type="http://schemas.openxmlformats.org/officeDocument/2006/relationships/customXml" Target="../ink/ink600.xml"/><Relationship Id="rId300" Type="http://schemas.microsoft.com/office/2007/relationships/hdphoto" Target="../media/hdphoto7.wdp"/><Relationship Id="rId135" Type="http://schemas.openxmlformats.org/officeDocument/2006/relationships/image" Target="../media/image13.svg"/><Relationship Id="rId156" Type="http://schemas.openxmlformats.org/officeDocument/2006/relationships/customXml" Target="../ink/ink473.xml"/><Relationship Id="rId60" Type="http://schemas.openxmlformats.org/officeDocument/2006/relationships/image" Target="../media/image134.png"/><Relationship Id="rId177" Type="http://schemas.openxmlformats.org/officeDocument/2006/relationships/customXml" Target="../ink/ink487.xml"/><Relationship Id="rId198" Type="http://schemas.openxmlformats.org/officeDocument/2006/relationships/customXml" Target="../ink/ink508.xml"/><Relationship Id="rId321" Type="http://schemas.openxmlformats.org/officeDocument/2006/relationships/customXml" Target="../ink/ink617.xml"/><Relationship Id="rId342" Type="http://schemas.openxmlformats.org/officeDocument/2006/relationships/customXml" Target="../ink/ink638.xml"/><Relationship Id="rId363" Type="http://schemas.openxmlformats.org/officeDocument/2006/relationships/customXml" Target="../ink/ink659.xml"/><Relationship Id="rId202" Type="http://schemas.openxmlformats.org/officeDocument/2006/relationships/customXml" Target="../ink/ink512.xml"/><Relationship Id="rId223" Type="http://schemas.openxmlformats.org/officeDocument/2006/relationships/customXml" Target="../ink/ink533.xml"/><Relationship Id="rId244" Type="http://schemas.openxmlformats.org/officeDocument/2006/relationships/image" Target="../media/image411.png"/><Relationship Id="rId18" Type="http://schemas.openxmlformats.org/officeDocument/2006/relationships/image" Target="../media/image113.png"/><Relationship Id="rId265" Type="http://schemas.openxmlformats.org/officeDocument/2006/relationships/customXml" Target="../ink/ink569.xml"/><Relationship Id="rId286" Type="http://schemas.openxmlformats.org/officeDocument/2006/relationships/customXml" Target="../ink/ink590.xml"/><Relationship Id="rId104" Type="http://schemas.openxmlformats.org/officeDocument/2006/relationships/customXml" Target="../ink/ink437.xml"/><Relationship Id="rId125" Type="http://schemas.openxmlformats.org/officeDocument/2006/relationships/image" Target="../media/image164.png"/><Relationship Id="rId146" Type="http://schemas.openxmlformats.org/officeDocument/2006/relationships/customXml" Target="../ink/ink463.xml"/><Relationship Id="rId50" Type="http://schemas.openxmlformats.org/officeDocument/2006/relationships/image" Target="../media/image129.png"/><Relationship Id="rId167" Type="http://schemas.microsoft.com/office/2007/relationships/hdphoto" Target="../media/hdphoto3.wdp"/><Relationship Id="rId188" Type="http://schemas.openxmlformats.org/officeDocument/2006/relationships/customXml" Target="../ink/ink498.xml"/><Relationship Id="rId311" Type="http://schemas.openxmlformats.org/officeDocument/2006/relationships/image" Target="../media/image174.png"/><Relationship Id="rId332" Type="http://schemas.openxmlformats.org/officeDocument/2006/relationships/customXml" Target="../ink/ink628.xml"/><Relationship Id="rId353" Type="http://schemas.openxmlformats.org/officeDocument/2006/relationships/customXml" Target="../ink/ink649.xml"/><Relationship Id="rId92" Type="http://schemas.openxmlformats.org/officeDocument/2006/relationships/image" Target="../media/image1500.png"/><Relationship Id="rId213" Type="http://schemas.openxmlformats.org/officeDocument/2006/relationships/customXml" Target="../ink/ink523.xml"/><Relationship Id="rId234" Type="http://schemas.openxmlformats.org/officeDocument/2006/relationships/image" Target="../media/image112.png"/><Relationship Id="rId2" Type="http://schemas.openxmlformats.org/officeDocument/2006/relationships/image" Target="../media/image14.png"/><Relationship Id="rId255" Type="http://schemas.openxmlformats.org/officeDocument/2006/relationships/customXml" Target="../ink/ink559.xml"/><Relationship Id="rId276" Type="http://schemas.openxmlformats.org/officeDocument/2006/relationships/customXml" Target="../ink/ink580.xml"/><Relationship Id="rId297" Type="http://schemas.openxmlformats.org/officeDocument/2006/relationships/customXml" Target="../ink/ink601.xml"/><Relationship Id="rId115" Type="http://schemas.openxmlformats.org/officeDocument/2006/relationships/image" Target="../media/image159.png"/><Relationship Id="rId136" Type="http://schemas.openxmlformats.org/officeDocument/2006/relationships/customXml" Target="../ink/ink453.xml"/><Relationship Id="rId40" Type="http://schemas.openxmlformats.org/officeDocument/2006/relationships/image" Target="../media/image124.png"/><Relationship Id="rId157" Type="http://schemas.openxmlformats.org/officeDocument/2006/relationships/customXml" Target="../ink/ink474.xml"/><Relationship Id="rId178" Type="http://schemas.openxmlformats.org/officeDocument/2006/relationships/customXml" Target="../ink/ink488.xml"/><Relationship Id="rId301" Type="http://schemas.openxmlformats.org/officeDocument/2006/relationships/hyperlink" Target="https://www.publicdomainpictures.net/view-image.php?image=178071&amp;picture=letter-x-from-wood-ice-cream" TargetMode="External"/><Relationship Id="rId322" Type="http://schemas.openxmlformats.org/officeDocument/2006/relationships/customXml" Target="../ink/ink618.xml"/><Relationship Id="rId343" Type="http://schemas.openxmlformats.org/officeDocument/2006/relationships/customXml" Target="../ink/ink639.xml"/><Relationship Id="rId364" Type="http://schemas.openxmlformats.org/officeDocument/2006/relationships/customXml" Target="../ink/ink660.xml"/><Relationship Id="rId199" Type="http://schemas.openxmlformats.org/officeDocument/2006/relationships/customXml" Target="../ink/ink509.xml"/><Relationship Id="rId203" Type="http://schemas.openxmlformats.org/officeDocument/2006/relationships/customXml" Target="../ink/ink513.xml"/><Relationship Id="rId82" Type="http://schemas.openxmlformats.org/officeDocument/2006/relationships/image" Target="../media/image149.png"/><Relationship Id="rId224" Type="http://schemas.openxmlformats.org/officeDocument/2006/relationships/customXml" Target="../ink/ink534.xml"/><Relationship Id="rId245" Type="http://schemas.openxmlformats.org/officeDocument/2006/relationships/customXml" Target="../ink/ink549.xml"/><Relationship Id="rId266" Type="http://schemas.openxmlformats.org/officeDocument/2006/relationships/customXml" Target="../ink/ink570.xml"/><Relationship Id="rId287" Type="http://schemas.openxmlformats.org/officeDocument/2006/relationships/customXml" Target="../ink/ink591.xml"/><Relationship Id="rId105" Type="http://schemas.openxmlformats.org/officeDocument/2006/relationships/customXml" Target="../ink/ink438.xml"/><Relationship Id="rId126" Type="http://schemas.openxmlformats.org/officeDocument/2006/relationships/customXml" Target="../ink/ink449.xml"/><Relationship Id="rId30" Type="http://schemas.openxmlformats.org/officeDocument/2006/relationships/image" Target="../media/image119.png"/><Relationship Id="rId147" Type="http://schemas.openxmlformats.org/officeDocument/2006/relationships/customXml" Target="../ink/ink464.xml"/><Relationship Id="rId168" Type="http://schemas.openxmlformats.org/officeDocument/2006/relationships/image" Target="../media/image18.png"/><Relationship Id="rId312" Type="http://schemas.openxmlformats.org/officeDocument/2006/relationships/customXml" Target="../ink/ink608.xml"/><Relationship Id="rId333" Type="http://schemas.openxmlformats.org/officeDocument/2006/relationships/customXml" Target="../ink/ink629.xml"/><Relationship Id="rId354" Type="http://schemas.openxmlformats.org/officeDocument/2006/relationships/customXml" Target="../ink/ink650.xml"/><Relationship Id="rId93" Type="http://schemas.openxmlformats.org/officeDocument/2006/relationships/customXml" Target="../ink/ink431.xml"/><Relationship Id="rId72" Type="http://schemas.openxmlformats.org/officeDocument/2006/relationships/image" Target="../media/image140.png"/><Relationship Id="rId189" Type="http://schemas.openxmlformats.org/officeDocument/2006/relationships/customXml" Target="../ink/ink499.xml"/><Relationship Id="rId3" Type="http://schemas.openxmlformats.org/officeDocument/2006/relationships/image" Target="../media/image15.svg"/><Relationship Id="rId214" Type="http://schemas.openxmlformats.org/officeDocument/2006/relationships/customXml" Target="../ink/ink524.xml"/><Relationship Id="rId235" Type="http://schemas.openxmlformats.org/officeDocument/2006/relationships/customXml" Target="../ink/ink544.xml"/><Relationship Id="rId256" Type="http://schemas.openxmlformats.org/officeDocument/2006/relationships/customXml" Target="../ink/ink560.xml"/><Relationship Id="rId277" Type="http://schemas.openxmlformats.org/officeDocument/2006/relationships/customXml" Target="../ink/ink581.xml"/><Relationship Id="rId298" Type="http://schemas.openxmlformats.org/officeDocument/2006/relationships/customXml" Target="../ink/ink602.xml"/><Relationship Id="rId116" Type="http://schemas.openxmlformats.org/officeDocument/2006/relationships/customXml" Target="../ink/ink444.xml"/><Relationship Id="rId137" Type="http://schemas.openxmlformats.org/officeDocument/2006/relationships/customXml" Target="../ink/ink454.xml"/><Relationship Id="rId158" Type="http://schemas.openxmlformats.org/officeDocument/2006/relationships/customXml" Target="../ink/ink475.xml"/><Relationship Id="rId302" Type="http://schemas.openxmlformats.org/officeDocument/2006/relationships/customXml" Target="../ink/ink603.xml"/><Relationship Id="rId323" Type="http://schemas.openxmlformats.org/officeDocument/2006/relationships/customXml" Target="../ink/ink619.xml"/><Relationship Id="rId344" Type="http://schemas.openxmlformats.org/officeDocument/2006/relationships/customXml" Target="../ink/ink640.xml"/><Relationship Id="rId20" Type="http://schemas.openxmlformats.org/officeDocument/2006/relationships/image" Target="../media/image114.png"/><Relationship Id="rId62" Type="http://schemas.openxmlformats.org/officeDocument/2006/relationships/image" Target="../media/image135.png"/><Relationship Id="rId179" Type="http://schemas.openxmlformats.org/officeDocument/2006/relationships/customXml" Target="../ink/ink489.xml"/><Relationship Id="rId365" Type="http://schemas.openxmlformats.org/officeDocument/2006/relationships/customXml" Target="../ink/ink661.xml"/><Relationship Id="rId190" Type="http://schemas.openxmlformats.org/officeDocument/2006/relationships/customXml" Target="../ink/ink500.xml"/><Relationship Id="rId204" Type="http://schemas.openxmlformats.org/officeDocument/2006/relationships/customXml" Target="../ink/ink514.xml"/><Relationship Id="rId225" Type="http://schemas.openxmlformats.org/officeDocument/2006/relationships/customXml" Target="../ink/ink535.xml"/><Relationship Id="rId246" Type="http://schemas.openxmlformats.org/officeDocument/2006/relationships/customXml" Target="../ink/ink550.xml"/><Relationship Id="rId267" Type="http://schemas.openxmlformats.org/officeDocument/2006/relationships/customXml" Target="../ink/ink571.xml"/><Relationship Id="rId288" Type="http://schemas.openxmlformats.org/officeDocument/2006/relationships/customXml" Target="../ink/ink592.xml"/><Relationship Id="rId106" Type="http://schemas.openxmlformats.org/officeDocument/2006/relationships/customXml" Target="../ink/ink439.xml"/><Relationship Id="rId127" Type="http://schemas.openxmlformats.org/officeDocument/2006/relationships/image" Target="../media/image165.png"/><Relationship Id="rId313" Type="http://schemas.openxmlformats.org/officeDocument/2006/relationships/customXml" Target="../ink/ink609.xml"/><Relationship Id="rId10" Type="http://schemas.openxmlformats.org/officeDocument/2006/relationships/customXml" Target="../ink/ink426.xml"/><Relationship Id="rId94" Type="http://schemas.openxmlformats.org/officeDocument/2006/relationships/image" Target="../media/image1510.png"/><Relationship Id="rId148" Type="http://schemas.openxmlformats.org/officeDocument/2006/relationships/customXml" Target="../ink/ink465.xml"/><Relationship Id="rId52" Type="http://schemas.openxmlformats.org/officeDocument/2006/relationships/image" Target="../media/image130.png"/><Relationship Id="rId169" Type="http://schemas.microsoft.com/office/2007/relationships/hdphoto" Target="../media/hdphoto4.wdp"/><Relationship Id="rId334" Type="http://schemas.openxmlformats.org/officeDocument/2006/relationships/customXml" Target="../ink/ink630.xml"/><Relationship Id="rId355" Type="http://schemas.openxmlformats.org/officeDocument/2006/relationships/customXml" Target="../ink/ink651.xml"/><Relationship Id="rId4" Type="http://schemas.openxmlformats.org/officeDocument/2006/relationships/customXml" Target="../ink/ink423.xml"/><Relationship Id="rId180" Type="http://schemas.openxmlformats.org/officeDocument/2006/relationships/customXml" Target="../ink/ink490.xml"/><Relationship Id="rId215" Type="http://schemas.openxmlformats.org/officeDocument/2006/relationships/customXml" Target="../ink/ink525.xml"/><Relationship Id="rId236" Type="http://schemas.openxmlformats.org/officeDocument/2006/relationships/image" Target="../media/image143.png"/><Relationship Id="rId257" Type="http://schemas.openxmlformats.org/officeDocument/2006/relationships/customXml" Target="../ink/ink561.xml"/><Relationship Id="rId278" Type="http://schemas.openxmlformats.org/officeDocument/2006/relationships/customXml" Target="../ink/ink582.xml"/><Relationship Id="rId303" Type="http://schemas.openxmlformats.org/officeDocument/2006/relationships/image" Target="../media/image169.png"/><Relationship Id="rId138" Type="http://schemas.openxmlformats.org/officeDocument/2006/relationships/customXml" Target="../ink/ink455.xml"/><Relationship Id="rId42" Type="http://schemas.openxmlformats.org/officeDocument/2006/relationships/image" Target="../media/image125.png"/><Relationship Id="rId84" Type="http://schemas.openxmlformats.org/officeDocument/2006/relationships/image" Target="../media/image150.png"/><Relationship Id="rId345" Type="http://schemas.openxmlformats.org/officeDocument/2006/relationships/customXml" Target="../ink/ink641.xml"/><Relationship Id="rId191" Type="http://schemas.openxmlformats.org/officeDocument/2006/relationships/customXml" Target="../ink/ink501.xml"/><Relationship Id="rId205" Type="http://schemas.openxmlformats.org/officeDocument/2006/relationships/customXml" Target="../ink/ink515.xml"/><Relationship Id="rId247" Type="http://schemas.openxmlformats.org/officeDocument/2006/relationships/customXml" Target="../ink/ink551.xml"/><Relationship Id="rId107" Type="http://schemas.openxmlformats.org/officeDocument/2006/relationships/image" Target="../media/image155.png"/><Relationship Id="rId289" Type="http://schemas.openxmlformats.org/officeDocument/2006/relationships/customXml" Target="../ink/ink593.xml"/><Relationship Id="rId11" Type="http://schemas.openxmlformats.org/officeDocument/2006/relationships/image" Target="../media/image110.png"/><Relationship Id="rId149" Type="http://schemas.openxmlformats.org/officeDocument/2006/relationships/customXml" Target="../ink/ink466.xml"/><Relationship Id="rId314" Type="http://schemas.openxmlformats.org/officeDocument/2006/relationships/customXml" Target="../ink/ink610.xml"/><Relationship Id="rId356" Type="http://schemas.openxmlformats.org/officeDocument/2006/relationships/customXml" Target="../ink/ink652.xml"/><Relationship Id="rId95" Type="http://schemas.openxmlformats.org/officeDocument/2006/relationships/customXml" Target="../ink/ink432.xml"/><Relationship Id="rId160" Type="http://schemas.openxmlformats.org/officeDocument/2006/relationships/customXml" Target="../ink/ink477.xml"/><Relationship Id="rId216" Type="http://schemas.openxmlformats.org/officeDocument/2006/relationships/customXml" Target="../ink/ink526.xml"/><Relationship Id="rId258" Type="http://schemas.openxmlformats.org/officeDocument/2006/relationships/customXml" Target="../ink/ink562.xml"/><Relationship Id="rId118" Type="http://schemas.openxmlformats.org/officeDocument/2006/relationships/customXml" Target="../ink/ink445.xml"/><Relationship Id="rId22" Type="http://schemas.openxmlformats.org/officeDocument/2006/relationships/image" Target="../media/image115.png"/><Relationship Id="rId64" Type="http://schemas.openxmlformats.org/officeDocument/2006/relationships/image" Target="../media/image136.png"/><Relationship Id="rId325" Type="http://schemas.openxmlformats.org/officeDocument/2006/relationships/customXml" Target="../ink/ink621.xml"/><Relationship Id="rId367" Type="http://schemas.openxmlformats.org/officeDocument/2006/relationships/image" Target="../media/image23.png"/><Relationship Id="rId171" Type="http://schemas.openxmlformats.org/officeDocument/2006/relationships/image" Target="../media/image41.png"/><Relationship Id="rId227" Type="http://schemas.openxmlformats.org/officeDocument/2006/relationships/customXml" Target="../ink/ink537.xml"/><Relationship Id="rId269" Type="http://schemas.openxmlformats.org/officeDocument/2006/relationships/customXml" Target="../ink/ink573.xml"/><Relationship Id="rId129" Type="http://schemas.openxmlformats.org/officeDocument/2006/relationships/image" Target="../media/image166.png"/><Relationship Id="rId280" Type="http://schemas.openxmlformats.org/officeDocument/2006/relationships/customXml" Target="../ink/ink584.xml"/><Relationship Id="rId336" Type="http://schemas.openxmlformats.org/officeDocument/2006/relationships/customXml" Target="../ink/ink632.xml"/><Relationship Id="rId140" Type="http://schemas.openxmlformats.org/officeDocument/2006/relationships/customXml" Target="../ink/ink457.xml"/><Relationship Id="rId182" Type="http://schemas.openxmlformats.org/officeDocument/2006/relationships/customXml" Target="../ink/ink492.xml"/><Relationship Id="rId6" Type="http://schemas.openxmlformats.org/officeDocument/2006/relationships/customXml" Target="../ink/ink424.xml"/><Relationship Id="rId238" Type="http://schemas.openxmlformats.org/officeDocument/2006/relationships/image" Target="../media/image144.png"/><Relationship Id="rId291" Type="http://schemas.openxmlformats.org/officeDocument/2006/relationships/customXml" Target="../ink/ink595.xml"/><Relationship Id="rId305" Type="http://schemas.openxmlformats.org/officeDocument/2006/relationships/image" Target="../media/image170.png"/><Relationship Id="rId347" Type="http://schemas.openxmlformats.org/officeDocument/2006/relationships/customXml" Target="../ink/ink643.xml"/><Relationship Id="rId44" Type="http://schemas.openxmlformats.org/officeDocument/2006/relationships/image" Target="../media/image126.png"/><Relationship Id="rId151" Type="http://schemas.openxmlformats.org/officeDocument/2006/relationships/customXml" Target="../ink/ink468.xml"/><Relationship Id="rId86" Type="http://schemas.openxmlformats.org/officeDocument/2006/relationships/image" Target="../media/image151.png"/><Relationship Id="rId193" Type="http://schemas.openxmlformats.org/officeDocument/2006/relationships/customXml" Target="../ink/ink503.xml"/><Relationship Id="rId207" Type="http://schemas.openxmlformats.org/officeDocument/2006/relationships/customXml" Target="../ink/ink517.xml"/><Relationship Id="rId249" Type="http://schemas.openxmlformats.org/officeDocument/2006/relationships/customXml" Target="../ink/ink553.xml"/><Relationship Id="rId13" Type="http://schemas.openxmlformats.org/officeDocument/2006/relationships/image" Target="../media/image111.png"/><Relationship Id="rId109" Type="http://schemas.openxmlformats.org/officeDocument/2006/relationships/image" Target="../media/image156.png"/><Relationship Id="rId260" Type="http://schemas.openxmlformats.org/officeDocument/2006/relationships/customXml" Target="../ink/ink564.xml"/><Relationship Id="rId316" Type="http://schemas.openxmlformats.org/officeDocument/2006/relationships/customXml" Target="../ink/ink612.xml"/><Relationship Id="rId97" Type="http://schemas.openxmlformats.org/officeDocument/2006/relationships/customXml" Target="../ink/ink433.xml"/><Relationship Id="rId120" Type="http://schemas.openxmlformats.org/officeDocument/2006/relationships/customXml" Target="../ink/ink446.xml"/><Relationship Id="rId358" Type="http://schemas.openxmlformats.org/officeDocument/2006/relationships/customXml" Target="../ink/ink654.xml"/><Relationship Id="rId162" Type="http://schemas.openxmlformats.org/officeDocument/2006/relationships/customXml" Target="../ink/ink479.xml"/><Relationship Id="rId218" Type="http://schemas.openxmlformats.org/officeDocument/2006/relationships/customXml" Target="../ink/ink52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0.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80.png"/><Relationship Id="rId5" Type="http://schemas.openxmlformats.org/officeDocument/2006/relationships/image" Target="../media/image251.png"/><Relationship Id="rId10" Type="http://schemas.openxmlformats.org/officeDocument/2006/relationships/image" Target="../media/image271.png"/><Relationship Id="rId4" Type="http://schemas.openxmlformats.org/officeDocument/2006/relationships/image" Target="../media/image70.png"/><Relationship Id="rId9" Type="http://schemas.openxmlformats.org/officeDocument/2006/relationships/image" Target="../media/image176.png"/></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70.png"/><Relationship Id="rId7" Type="http://schemas.openxmlformats.org/officeDocument/2006/relationships/image" Target="../media/image2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s>
</file>

<file path=ppt/slides/_rels/slide5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0.jpe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3.svg"/></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xml"/><Relationship Id="rId1"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9.png"/><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4.xml"/><Relationship Id="rId1"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5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5.xml"/><Relationship Id="rId1"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5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6.xml"/><Relationship Id="rId1"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5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customXml" Target="../ink/ink68.xml"/><Relationship Id="rId21" Type="http://schemas.openxmlformats.org/officeDocument/2006/relationships/image" Target="../media/image113.png"/><Relationship Id="rId42" Type="http://schemas.openxmlformats.org/officeDocument/2006/relationships/customXml" Target="../ink/ink12.xml"/><Relationship Id="rId63" Type="http://schemas.openxmlformats.org/officeDocument/2006/relationships/image" Target="../media/image134.png"/><Relationship Id="rId84" Type="http://schemas.openxmlformats.org/officeDocument/2006/relationships/customXml" Target="../ink/ink35.xml"/><Relationship Id="rId138" Type="http://schemas.openxmlformats.org/officeDocument/2006/relationships/customXml" Target="../ink/ink89.xml"/><Relationship Id="rId16" Type="http://schemas.openxmlformats.org/officeDocument/2006/relationships/image" Target="../media/image19.png"/><Relationship Id="rId107" Type="http://schemas.openxmlformats.org/officeDocument/2006/relationships/customXml" Target="../ink/ink58.xml"/><Relationship Id="rId11" Type="http://schemas.openxmlformats.org/officeDocument/2006/relationships/image" Target="../media/image17.png"/><Relationship Id="rId32" Type="http://schemas.openxmlformats.org/officeDocument/2006/relationships/customXml" Target="../ink/ink7.xml"/><Relationship Id="rId37"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customXml" Target="../ink/ink20.xml"/><Relationship Id="rId74" Type="http://schemas.openxmlformats.org/officeDocument/2006/relationships/customXml" Target="../ink/ink28.xml"/><Relationship Id="rId79" Type="http://schemas.openxmlformats.org/officeDocument/2006/relationships/image" Target="../media/image142.png"/><Relationship Id="rId102" Type="http://schemas.openxmlformats.org/officeDocument/2006/relationships/customXml" Target="../ink/ink53.xml"/><Relationship Id="rId123" Type="http://schemas.openxmlformats.org/officeDocument/2006/relationships/customXml" Target="../ink/ink74.xml"/><Relationship Id="rId128" Type="http://schemas.openxmlformats.org/officeDocument/2006/relationships/customXml" Target="../ink/ink79.xml"/><Relationship Id="rId5" Type="http://schemas.openxmlformats.org/officeDocument/2006/relationships/image" Target="../media/image11.png"/><Relationship Id="rId90" Type="http://schemas.openxmlformats.org/officeDocument/2006/relationships/customXml" Target="../ink/ink41.xml"/><Relationship Id="rId95" Type="http://schemas.openxmlformats.org/officeDocument/2006/relationships/customXml" Target="../ink/ink46.xml"/><Relationship Id="rId22" Type="http://schemas.openxmlformats.org/officeDocument/2006/relationships/customXml" Target="../ink/ink2.xml"/><Relationship Id="rId27"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customXml" Target="../ink/ink15.xml"/><Relationship Id="rId64" Type="http://schemas.openxmlformats.org/officeDocument/2006/relationships/customXml" Target="../ink/ink23.xml"/><Relationship Id="rId69" Type="http://schemas.openxmlformats.org/officeDocument/2006/relationships/image" Target="../media/image137.png"/><Relationship Id="rId113" Type="http://schemas.openxmlformats.org/officeDocument/2006/relationships/customXml" Target="../ink/ink64.xml"/><Relationship Id="rId118" Type="http://schemas.openxmlformats.org/officeDocument/2006/relationships/customXml" Target="../ink/ink69.xml"/><Relationship Id="rId134" Type="http://schemas.openxmlformats.org/officeDocument/2006/relationships/customXml" Target="../ink/ink85.xml"/><Relationship Id="rId139" Type="http://schemas.openxmlformats.org/officeDocument/2006/relationships/customXml" Target="../ink/ink90.xml"/><Relationship Id="rId80" Type="http://schemas.openxmlformats.org/officeDocument/2006/relationships/customXml" Target="../ink/ink31.xml"/><Relationship Id="rId85" Type="http://schemas.openxmlformats.org/officeDocument/2006/relationships/customXml" Target="../ink/ink36.xml"/><Relationship Id="rId12" Type="http://schemas.openxmlformats.org/officeDocument/2006/relationships/image" Target="../media/image16.png"/><Relationship Id="rId17" Type="http://schemas.openxmlformats.org/officeDocument/2006/relationships/customXml" Target="../ink/ink1.xml"/><Relationship Id="rId33" Type="http://schemas.openxmlformats.org/officeDocument/2006/relationships/image" Target="../media/image119.png"/><Relationship Id="rId38" Type="http://schemas.openxmlformats.org/officeDocument/2006/relationships/customXml" Target="../ink/ink10.xml"/><Relationship Id="rId59" Type="http://schemas.openxmlformats.org/officeDocument/2006/relationships/image" Target="../media/image132.png"/><Relationship Id="rId103" Type="http://schemas.openxmlformats.org/officeDocument/2006/relationships/customXml" Target="../ink/ink54.xml"/><Relationship Id="rId108" Type="http://schemas.openxmlformats.org/officeDocument/2006/relationships/customXml" Target="../ink/ink59.xml"/><Relationship Id="rId124" Type="http://schemas.openxmlformats.org/officeDocument/2006/relationships/customXml" Target="../ink/ink75.xml"/><Relationship Id="rId129" Type="http://schemas.openxmlformats.org/officeDocument/2006/relationships/customXml" Target="../ink/ink80.xml"/><Relationship Id="rId54" Type="http://schemas.openxmlformats.org/officeDocument/2006/relationships/customXml" Target="../ink/ink18.xml"/><Relationship Id="rId70" Type="http://schemas.openxmlformats.org/officeDocument/2006/relationships/customXml" Target="../ink/ink26.xml"/><Relationship Id="rId75" Type="http://schemas.openxmlformats.org/officeDocument/2006/relationships/image" Target="../media/image140.png"/><Relationship Id="rId91" Type="http://schemas.openxmlformats.org/officeDocument/2006/relationships/customXml" Target="../ink/ink42.xml"/><Relationship Id="rId96" Type="http://schemas.openxmlformats.org/officeDocument/2006/relationships/customXml" Target="../ink/ink47.xml"/><Relationship Id="rId14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2.png"/><Relationship Id="rId23" Type="http://schemas.openxmlformats.org/officeDocument/2006/relationships/image" Target="../media/image114.png"/><Relationship Id="rId28" Type="http://schemas.openxmlformats.org/officeDocument/2006/relationships/customXml" Target="../ink/ink5.xml"/><Relationship Id="rId49" Type="http://schemas.openxmlformats.org/officeDocument/2006/relationships/image" Target="../media/image127.png"/><Relationship Id="rId114" Type="http://schemas.openxmlformats.org/officeDocument/2006/relationships/customXml" Target="../ink/ink65.xml"/><Relationship Id="rId119" Type="http://schemas.openxmlformats.org/officeDocument/2006/relationships/customXml" Target="../ink/ink70.xml"/><Relationship Id="rId44" Type="http://schemas.openxmlformats.org/officeDocument/2006/relationships/customXml" Target="../ink/ink13.xml"/><Relationship Id="rId60" Type="http://schemas.openxmlformats.org/officeDocument/2006/relationships/customXml" Target="../ink/ink21.xml"/><Relationship Id="rId65" Type="http://schemas.openxmlformats.org/officeDocument/2006/relationships/image" Target="../media/image135.png"/><Relationship Id="rId81" Type="http://schemas.openxmlformats.org/officeDocument/2006/relationships/customXml" Target="../ink/ink32.xml"/><Relationship Id="rId86" Type="http://schemas.openxmlformats.org/officeDocument/2006/relationships/customXml" Target="../ink/ink37.xml"/><Relationship Id="rId130" Type="http://schemas.openxmlformats.org/officeDocument/2006/relationships/customXml" Target="../ink/ink81.xml"/><Relationship Id="rId135" Type="http://schemas.openxmlformats.org/officeDocument/2006/relationships/customXml" Target="../ink/ink86.xml"/><Relationship Id="rId13" Type="http://schemas.microsoft.com/office/2007/relationships/hdphoto" Target="../media/hdphoto3.wdp"/><Relationship Id="rId39" Type="http://schemas.openxmlformats.org/officeDocument/2006/relationships/image" Target="../media/image122.png"/><Relationship Id="rId109" Type="http://schemas.openxmlformats.org/officeDocument/2006/relationships/customXml" Target="../ink/ink60.xml"/><Relationship Id="rId34" Type="http://schemas.openxmlformats.org/officeDocument/2006/relationships/customXml" Target="../ink/ink8.xml"/><Relationship Id="rId50" Type="http://schemas.openxmlformats.org/officeDocument/2006/relationships/customXml" Target="../ink/ink16.xml"/><Relationship Id="rId55" Type="http://schemas.openxmlformats.org/officeDocument/2006/relationships/image" Target="../media/image130.png"/><Relationship Id="rId76" Type="http://schemas.openxmlformats.org/officeDocument/2006/relationships/customXml" Target="../ink/ink29.xml"/><Relationship Id="rId97" Type="http://schemas.openxmlformats.org/officeDocument/2006/relationships/customXml" Target="../ink/ink48.xml"/><Relationship Id="rId104" Type="http://schemas.openxmlformats.org/officeDocument/2006/relationships/customXml" Target="../ink/ink55.xml"/><Relationship Id="rId120" Type="http://schemas.openxmlformats.org/officeDocument/2006/relationships/customXml" Target="../ink/ink71.xml"/><Relationship Id="rId125" Type="http://schemas.openxmlformats.org/officeDocument/2006/relationships/customXml" Target="../ink/ink76.xml"/><Relationship Id="rId141" Type="http://schemas.openxmlformats.org/officeDocument/2006/relationships/image" Target="../media/image21.png"/><Relationship Id="rId7" Type="http://schemas.openxmlformats.org/officeDocument/2006/relationships/image" Target="../media/image13.svg"/><Relationship Id="rId71" Type="http://schemas.openxmlformats.org/officeDocument/2006/relationships/image" Target="../media/image138.png"/><Relationship Id="rId92" Type="http://schemas.openxmlformats.org/officeDocument/2006/relationships/customXml" Target="../ink/ink43.xml"/><Relationship Id="rId2" Type="http://schemas.openxmlformats.org/officeDocument/2006/relationships/notesSlide" Target="../notesSlides/notesSlide8.xml"/><Relationship Id="rId29" Type="http://schemas.openxmlformats.org/officeDocument/2006/relationships/image" Target="../media/image117.png"/><Relationship Id="rId24" Type="http://schemas.openxmlformats.org/officeDocument/2006/relationships/customXml" Target="../ink/ink3.xml"/><Relationship Id="rId40" Type="http://schemas.openxmlformats.org/officeDocument/2006/relationships/customXml" Target="../ink/ink11.xml"/><Relationship Id="rId45" Type="http://schemas.openxmlformats.org/officeDocument/2006/relationships/image" Target="../media/image125.png"/><Relationship Id="rId66" Type="http://schemas.openxmlformats.org/officeDocument/2006/relationships/customXml" Target="../ink/ink24.xml"/><Relationship Id="rId87" Type="http://schemas.openxmlformats.org/officeDocument/2006/relationships/customXml" Target="../ink/ink38.xml"/><Relationship Id="rId110" Type="http://schemas.openxmlformats.org/officeDocument/2006/relationships/customXml" Target="../ink/ink61.xml"/><Relationship Id="rId115" Type="http://schemas.openxmlformats.org/officeDocument/2006/relationships/customXml" Target="../ink/ink66.xml"/><Relationship Id="rId131" Type="http://schemas.openxmlformats.org/officeDocument/2006/relationships/customXml" Target="../ink/ink82.xml"/><Relationship Id="rId136" Type="http://schemas.openxmlformats.org/officeDocument/2006/relationships/customXml" Target="../ink/ink87.xml"/><Relationship Id="rId61" Type="http://schemas.openxmlformats.org/officeDocument/2006/relationships/image" Target="../media/image133.png"/><Relationship Id="rId82" Type="http://schemas.openxmlformats.org/officeDocument/2006/relationships/customXml" Target="../ink/ink33.xml"/><Relationship Id="rId14" Type="http://schemas.openxmlformats.org/officeDocument/2006/relationships/image" Target="../media/image18.png"/><Relationship Id="rId30" Type="http://schemas.openxmlformats.org/officeDocument/2006/relationships/customXml" Target="../ink/ink6.xml"/><Relationship Id="rId35" Type="http://schemas.openxmlformats.org/officeDocument/2006/relationships/image" Target="../media/image120.png"/><Relationship Id="rId56" Type="http://schemas.openxmlformats.org/officeDocument/2006/relationships/customXml" Target="../ink/ink19.xml"/><Relationship Id="rId77" Type="http://schemas.openxmlformats.org/officeDocument/2006/relationships/image" Target="../media/image141.png"/><Relationship Id="rId100" Type="http://schemas.openxmlformats.org/officeDocument/2006/relationships/customXml" Target="../ink/ink51.xml"/><Relationship Id="rId105" Type="http://schemas.openxmlformats.org/officeDocument/2006/relationships/customXml" Target="../ink/ink56.xml"/><Relationship Id="rId126" Type="http://schemas.openxmlformats.org/officeDocument/2006/relationships/customXml" Target="../ink/ink77.xml"/><Relationship Id="rId8" Type="http://schemas.openxmlformats.org/officeDocument/2006/relationships/image" Target="../media/image106.png"/><Relationship Id="rId51" Type="http://schemas.openxmlformats.org/officeDocument/2006/relationships/image" Target="../media/image128.png"/><Relationship Id="rId72" Type="http://schemas.openxmlformats.org/officeDocument/2006/relationships/customXml" Target="../ink/ink27.xml"/><Relationship Id="rId93" Type="http://schemas.openxmlformats.org/officeDocument/2006/relationships/customXml" Target="../ink/ink44.xml"/><Relationship Id="rId98" Type="http://schemas.openxmlformats.org/officeDocument/2006/relationships/customXml" Target="../ink/ink49.xml"/><Relationship Id="rId121" Type="http://schemas.openxmlformats.org/officeDocument/2006/relationships/customXml" Target="../ink/ink72.xml"/><Relationship Id="rId142" Type="http://schemas.openxmlformats.org/officeDocument/2006/relationships/image" Target="../media/image22.png"/><Relationship Id="rId3" Type="http://schemas.openxmlformats.org/officeDocument/2006/relationships/image" Target="../media/image8.png"/><Relationship Id="rId25" Type="http://schemas.openxmlformats.org/officeDocument/2006/relationships/image" Target="../media/image115.png"/><Relationship Id="rId46" Type="http://schemas.openxmlformats.org/officeDocument/2006/relationships/customXml" Target="../ink/ink14.xml"/><Relationship Id="rId67" Type="http://schemas.openxmlformats.org/officeDocument/2006/relationships/image" Target="../media/image136.png"/><Relationship Id="rId116" Type="http://schemas.openxmlformats.org/officeDocument/2006/relationships/customXml" Target="../ink/ink67.xml"/><Relationship Id="rId137" Type="http://schemas.openxmlformats.org/officeDocument/2006/relationships/customXml" Target="../ink/ink88.xml"/><Relationship Id="rId41" Type="http://schemas.openxmlformats.org/officeDocument/2006/relationships/image" Target="../media/image123.png"/><Relationship Id="rId62" Type="http://schemas.openxmlformats.org/officeDocument/2006/relationships/customXml" Target="../ink/ink22.xml"/><Relationship Id="rId83" Type="http://schemas.openxmlformats.org/officeDocument/2006/relationships/customXml" Target="../ink/ink34.xml"/><Relationship Id="rId88" Type="http://schemas.openxmlformats.org/officeDocument/2006/relationships/customXml" Target="../ink/ink39.xml"/><Relationship Id="rId111" Type="http://schemas.openxmlformats.org/officeDocument/2006/relationships/customXml" Target="../ink/ink62.xml"/><Relationship Id="rId132" Type="http://schemas.openxmlformats.org/officeDocument/2006/relationships/customXml" Target="../ink/ink83.xml"/><Relationship Id="rId15" Type="http://schemas.microsoft.com/office/2007/relationships/hdphoto" Target="../media/hdphoto4.wdp"/><Relationship Id="rId36" Type="http://schemas.openxmlformats.org/officeDocument/2006/relationships/customXml" Target="../ink/ink9.xml"/><Relationship Id="rId57" Type="http://schemas.openxmlformats.org/officeDocument/2006/relationships/image" Target="../media/image131.png"/><Relationship Id="rId106" Type="http://schemas.openxmlformats.org/officeDocument/2006/relationships/customXml" Target="../ink/ink57.xml"/><Relationship Id="rId127" Type="http://schemas.openxmlformats.org/officeDocument/2006/relationships/customXml" Target="../ink/ink78.xml"/><Relationship Id="rId10" Type="http://schemas.openxmlformats.org/officeDocument/2006/relationships/image" Target="../media/image15.svg"/><Relationship Id="rId31" Type="http://schemas.openxmlformats.org/officeDocument/2006/relationships/image" Target="../media/image118.png"/><Relationship Id="rId52" Type="http://schemas.openxmlformats.org/officeDocument/2006/relationships/customXml" Target="../ink/ink17.xml"/><Relationship Id="rId73" Type="http://schemas.openxmlformats.org/officeDocument/2006/relationships/image" Target="../media/image139.png"/><Relationship Id="rId78" Type="http://schemas.openxmlformats.org/officeDocument/2006/relationships/customXml" Target="../ink/ink30.xml"/><Relationship Id="rId94" Type="http://schemas.openxmlformats.org/officeDocument/2006/relationships/customXml" Target="../ink/ink45.xml"/><Relationship Id="rId99" Type="http://schemas.openxmlformats.org/officeDocument/2006/relationships/customXml" Target="../ink/ink50.xml"/><Relationship Id="rId101" Type="http://schemas.openxmlformats.org/officeDocument/2006/relationships/customXml" Target="../ink/ink52.xml"/><Relationship Id="rId122" Type="http://schemas.openxmlformats.org/officeDocument/2006/relationships/customXml" Target="../ink/ink73.xml"/><Relationship Id="rId143"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4.png"/><Relationship Id="rId26" Type="http://schemas.openxmlformats.org/officeDocument/2006/relationships/customXml" Target="../ink/ink4.xml"/><Relationship Id="rId47" Type="http://schemas.openxmlformats.org/officeDocument/2006/relationships/image" Target="../media/image126.png"/><Relationship Id="rId68" Type="http://schemas.openxmlformats.org/officeDocument/2006/relationships/customXml" Target="../ink/ink25.xml"/><Relationship Id="rId89" Type="http://schemas.openxmlformats.org/officeDocument/2006/relationships/customXml" Target="../ink/ink40.xml"/><Relationship Id="rId112" Type="http://schemas.openxmlformats.org/officeDocument/2006/relationships/customXml" Target="../ink/ink63.xml"/><Relationship Id="rId133" Type="http://schemas.openxmlformats.org/officeDocument/2006/relationships/customXml" Target="../ink/ink8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Stability, Fairness and the Pursuit of Happiness*</a:t>
            </a:r>
          </a:p>
        </p:txBody>
      </p:sp>
      <p:sp>
        <p:nvSpPr>
          <p:cNvPr id="3" name="Subtitle 2"/>
          <p:cNvSpPr>
            <a:spLocks noGrp="1"/>
          </p:cNvSpPr>
          <p:nvPr>
            <p:ph type="subTitle" idx="1"/>
          </p:nvPr>
        </p:nvSpPr>
        <p:spPr/>
        <p:txBody>
          <a:bodyPr/>
          <a:lstStyle/>
          <a:p>
            <a:endParaRPr lang="en-US" dirty="0"/>
          </a:p>
          <a:p>
            <a:r>
              <a:rPr lang="en-US" sz="3200" dirty="0"/>
              <a:t>Gerdus </a:t>
            </a:r>
            <a:r>
              <a:rPr lang="en-US" sz="3200" dirty="0" err="1"/>
              <a:t>Benadè</a:t>
            </a:r>
            <a:endParaRPr lang="en-US" sz="3200" dirty="0"/>
          </a:p>
          <a:p>
            <a:r>
              <a:rPr lang="en-US" sz="3200" dirty="0"/>
              <a:t>Nachiketa Sahoo</a:t>
            </a:r>
          </a:p>
          <a:p>
            <a:endParaRPr lang="en-US" sz="3200" dirty="0"/>
          </a:p>
        </p:txBody>
      </p:sp>
      <p:sp>
        <p:nvSpPr>
          <p:cNvPr id="4" name="TextBox 3">
            <a:extLst>
              <a:ext uri="{FF2B5EF4-FFF2-40B4-BE49-F238E27FC236}">
                <a16:creationId xmlns:a16="http://schemas.microsoft.com/office/drawing/2014/main" id="{CFF11A90-5FE5-48E3-B460-328B576D4054}"/>
              </a:ext>
            </a:extLst>
          </p:cNvPr>
          <p:cNvSpPr txBox="1"/>
          <p:nvPr/>
        </p:nvSpPr>
        <p:spPr>
          <a:xfrm rot="2825404">
            <a:off x="-414328" y="5090467"/>
            <a:ext cx="3477812" cy="461665"/>
          </a:xfrm>
          <a:prstGeom prst="rect">
            <a:avLst/>
          </a:prstGeom>
          <a:noFill/>
        </p:spPr>
        <p:txBody>
          <a:bodyPr wrap="none" rtlCol="0">
            <a:spAutoFit/>
          </a:bodyPr>
          <a:lstStyle/>
          <a:p>
            <a:r>
              <a:rPr lang="en-US" sz="2400" dirty="0">
                <a:solidFill>
                  <a:schemeClr val="bg1"/>
                </a:solidFill>
              </a:rPr>
              <a:t>*In recommender systems</a:t>
            </a:r>
          </a:p>
        </p:txBody>
      </p:sp>
    </p:spTree>
    <p:extLst>
      <p:ext uri="{BB962C8B-B14F-4D97-AF65-F5344CB8AC3E}">
        <p14:creationId xmlns:p14="http://schemas.microsoft.com/office/powerpoint/2010/main" val="2397535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Matching literature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Offline markets unravel in absence of stability (interns, schools) </a:t>
                </a:r>
                <a:r>
                  <a:rPr lang="en-US" sz="1800" dirty="0"/>
                  <a:t>[Roth’84,’15]</a:t>
                </a:r>
              </a:p>
              <a:p>
                <a:r>
                  <a:rPr lang="en-US" dirty="0"/>
                  <a:t>Many-many/Many-one matchings (hospitals-residents/workers-firms)</a:t>
                </a:r>
              </a:p>
              <a:p>
                <a:pPr lvl="1"/>
                <a:r>
                  <a:rPr lang="en-US" dirty="0"/>
                  <a:t>Substitutability/worker preferences depend only on firms: sufficient for stability								       	        </a:t>
                </a:r>
                <a:r>
                  <a:rPr lang="en-US" sz="1600" dirty="0"/>
                  <a:t>[Kelso &amp; Crawford’82]</a:t>
                </a:r>
              </a:p>
              <a:p>
                <a:r>
                  <a:rPr lang="en-US" dirty="0"/>
                  <a:t>Matching with externalities </a:t>
                </a:r>
                <a:r>
                  <a:rPr lang="en-US" sz="2400" dirty="0"/>
                  <a:t>[Sasaki &amp; Toda ’96, Bando et al. ‘16]</a:t>
                </a:r>
              </a:p>
              <a:p>
                <a:pPr lvl="1"/>
                <a:r>
                  <a:rPr lang="en-US" dirty="0"/>
                  <a:t>Agents have preferences over all possible matchings (recommendation profiles)</a:t>
                </a:r>
              </a:p>
              <a:p>
                <a:pPr lvl="1"/>
                <a:r>
                  <a:rPr lang="en-US" dirty="0"/>
                  <a:t>Stability: absence of a blocking pair</a:t>
                </a:r>
              </a:p>
              <a:p>
                <a:pPr lvl="2"/>
                <a:r>
                  <a:rPr lang="en-US" dirty="0"/>
                  <a:t>Conservative: (</a:t>
                </a:r>
                <a:r>
                  <a:rPr lang="en-US" dirty="0" err="1"/>
                  <a:t>b,i</a:t>
                </a:r>
                <a:r>
                  <a:rPr lang="en-US" dirty="0"/>
                  <a:t>) blocks if both happier in all matchings pairing (</a:t>
                </a:r>
                <a:r>
                  <a:rPr lang="en-US" dirty="0" err="1"/>
                  <a:t>b,i</a:t>
                </a:r>
                <a:r>
                  <a:rPr lang="en-US" dirty="0"/>
                  <a:t>)</a:t>
                </a:r>
              </a:p>
              <a:p>
                <a:pPr lvl="2"/>
                <a:r>
                  <a:rPr lang="en-US" dirty="0"/>
                  <a:t>Pairwise: (</a:t>
                </a:r>
                <a:r>
                  <a:rPr lang="en-US" dirty="0" err="1"/>
                  <a:t>b,i</a:t>
                </a:r>
                <a:r>
                  <a:rPr lang="en-US" dirty="0"/>
                  <a:t>) blocks if both happier in minimally changed matching pairing (</a:t>
                </a:r>
                <a:r>
                  <a:rPr lang="en-US" dirty="0" err="1"/>
                  <a:t>b,i</a:t>
                </a:r>
                <a:r>
                  <a:rPr lang="en-US" dirty="0"/>
                  <a:t>)</a:t>
                </a:r>
              </a:p>
              <a:p>
                <a:pPr lvl="2"/>
                <a:r>
                  <a:rPr lang="en-US" dirty="0"/>
                  <a:t>Optimistic: (</a:t>
                </a:r>
                <a:r>
                  <a:rPr lang="en-US" dirty="0" err="1"/>
                  <a:t>b,i</a:t>
                </a:r>
                <a:r>
                  <a:rPr lang="en-US" dirty="0"/>
                  <a:t>) blocks if </a:t>
                </a:r>
                <a14:m>
                  <m:oMath xmlns:m="http://schemas.openxmlformats.org/officeDocument/2006/math">
                    <m:r>
                      <a:rPr lang="en-US" b="0" i="1" smtClean="0">
                        <a:latin typeface="Cambria Math" panose="02040503050406030204" pitchFamily="18" charset="0"/>
                      </a:rPr>
                      <m:t>∃ </m:t>
                    </m:r>
                  </m:oMath>
                </a14:m>
                <a:r>
                  <a:rPr lang="en-US" dirty="0"/>
                  <a:t>a matching where they are paired and happier</a:t>
                </a:r>
              </a:p>
              <a:p>
                <a:pPr lvl="1"/>
                <a:r>
                  <a:rPr lang="en-US" dirty="0"/>
                  <a:t>Optimistically stable </a:t>
                </a:r>
                <a14:m>
                  <m:oMath xmlns:m="http://schemas.openxmlformats.org/officeDocument/2006/math">
                    <m:r>
                      <a:rPr lang="en-US" b="0" i="1" smtClean="0">
                        <a:latin typeface="Cambria Math" panose="02040503050406030204" pitchFamily="18" charset="0"/>
                      </a:rPr>
                      <m:t>⇒</m:t>
                    </m:r>
                  </m:oMath>
                </a14:m>
                <a:r>
                  <a:rPr lang="en-US" dirty="0"/>
                  <a:t> Pairwise stable </a:t>
                </a:r>
                <a14:m>
                  <m:oMath xmlns:m="http://schemas.openxmlformats.org/officeDocument/2006/math">
                    <m:r>
                      <a:rPr lang="en-US" b="0" i="1" smtClean="0">
                        <a:latin typeface="Cambria Math" panose="02040503050406030204" pitchFamily="18" charset="0"/>
                      </a:rPr>
                      <m:t>⇒ </m:t>
                    </m:r>
                  </m:oMath>
                </a14:m>
                <a:r>
                  <a:rPr lang="en-US" dirty="0"/>
                  <a:t>Conservatively stable</a:t>
                </a:r>
              </a:p>
              <a:p>
                <a:pPr marL="457200" lvl="1" indent="0">
                  <a:buNone/>
                </a:pPr>
                <a:r>
                  <a:rPr lang="en-US" sz="2000" dirty="0"/>
                  <a:t>              </a:t>
                </a:r>
                <a:r>
                  <a:rPr lang="en-US" sz="2000" dirty="0">
                    <a:solidFill>
                      <a:schemeClr val="accent1">
                        <a:lumMod val="60000"/>
                        <a:lumOff val="40000"/>
                      </a:schemeClr>
                    </a:solidFill>
                  </a:rPr>
                  <a:t>(strongest)					  (weakest)</a:t>
                </a:r>
              </a:p>
            </p:txBody>
          </p:sp>
        </mc:Choice>
        <mc:Fallback>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3"/>
                <a:stretch>
                  <a:fillRect l="-1015" t="-2112" r="-45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10</a:t>
            </a:fld>
            <a:endParaRPr lang="en-US" dirty="0"/>
          </a:p>
        </p:txBody>
      </p:sp>
      <p:sp>
        <p:nvSpPr>
          <p:cNvPr id="4" name="TextBox 3">
            <a:extLst>
              <a:ext uri="{FF2B5EF4-FFF2-40B4-BE49-F238E27FC236}">
                <a16:creationId xmlns:a16="http://schemas.microsoft.com/office/drawing/2014/main" id="{164E2138-48A9-8288-D4CB-FCA987A94AE5}"/>
              </a:ext>
            </a:extLst>
          </p:cNvPr>
          <p:cNvSpPr txBox="1"/>
          <p:nvPr/>
        </p:nvSpPr>
        <p:spPr>
          <a:xfrm>
            <a:off x="9044610" y="5825564"/>
            <a:ext cx="2823850" cy="461665"/>
          </a:xfrm>
          <a:prstGeom prst="rect">
            <a:avLst/>
          </a:prstGeom>
          <a:noFill/>
        </p:spPr>
        <p:txBody>
          <a:bodyPr wrap="none" rtlCol="0">
            <a:spAutoFit/>
          </a:bodyPr>
          <a:lstStyle/>
          <a:p>
            <a:r>
              <a:rPr lang="en-US" sz="2400" dirty="0">
                <a:solidFill>
                  <a:schemeClr val="accent6"/>
                </a:solidFill>
              </a:rPr>
              <a:t>Guaranteed using DA</a:t>
            </a:r>
          </a:p>
        </p:txBody>
      </p:sp>
      <p:sp>
        <p:nvSpPr>
          <p:cNvPr id="6" name="TextBox 5">
            <a:extLst>
              <a:ext uri="{FF2B5EF4-FFF2-40B4-BE49-F238E27FC236}">
                <a16:creationId xmlns:a16="http://schemas.microsoft.com/office/drawing/2014/main" id="{0D11EC16-FC40-4280-C466-93F6B1642029}"/>
              </a:ext>
            </a:extLst>
          </p:cNvPr>
          <p:cNvSpPr txBox="1"/>
          <p:nvPr/>
        </p:nvSpPr>
        <p:spPr>
          <a:xfrm>
            <a:off x="4465989" y="5992297"/>
            <a:ext cx="1946046" cy="461665"/>
          </a:xfrm>
          <a:prstGeom prst="rect">
            <a:avLst/>
          </a:prstGeom>
          <a:noFill/>
        </p:spPr>
        <p:txBody>
          <a:bodyPr wrap="none" rtlCol="0">
            <a:spAutoFit/>
          </a:bodyPr>
          <a:lstStyle/>
          <a:p>
            <a:r>
              <a:rPr lang="en-US" sz="2400" dirty="0">
                <a:solidFill>
                  <a:schemeClr val="accent1">
                    <a:lumMod val="75000"/>
                  </a:schemeClr>
                </a:solidFill>
              </a:rPr>
              <a:t>We study this </a:t>
            </a:r>
          </a:p>
        </p:txBody>
      </p:sp>
      <p:cxnSp>
        <p:nvCxnSpPr>
          <p:cNvPr id="8" name="Straight Arrow Connector 7">
            <a:extLst>
              <a:ext uri="{FF2B5EF4-FFF2-40B4-BE49-F238E27FC236}">
                <a16:creationId xmlns:a16="http://schemas.microsoft.com/office/drawing/2014/main" id="{80AC3C8B-8548-74D7-F5AC-DB986E9CB74F}"/>
              </a:ext>
            </a:extLst>
          </p:cNvPr>
          <p:cNvCxnSpPr>
            <a:cxnSpLocks/>
            <a:stCxn id="4" idx="1"/>
          </p:cNvCxnSpPr>
          <p:nvPr/>
        </p:nvCxnSpPr>
        <p:spPr>
          <a:xfrm flipH="1" flipV="1">
            <a:off x="8302487" y="5645503"/>
            <a:ext cx="742123" cy="410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DB643EB-B122-EC51-C37C-EC5C22E28179}"/>
              </a:ext>
            </a:extLst>
          </p:cNvPr>
          <p:cNvCxnSpPr>
            <a:cxnSpLocks/>
          </p:cNvCxnSpPr>
          <p:nvPr/>
        </p:nvCxnSpPr>
        <p:spPr>
          <a:xfrm flipV="1">
            <a:off x="5380383" y="5632174"/>
            <a:ext cx="0" cy="36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086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3D289DA-37D2-752A-E383-E3CE266AA024}"/>
              </a:ext>
            </a:extLst>
          </p:cNvPr>
          <p:cNvGrpSpPr/>
          <p:nvPr/>
        </p:nvGrpSpPr>
        <p:grpSpPr>
          <a:xfrm>
            <a:off x="2425806" y="3890851"/>
            <a:ext cx="4899336" cy="2451949"/>
            <a:chOff x="2425806" y="3890851"/>
            <a:chExt cx="4899336" cy="2451949"/>
          </a:xfrm>
        </p:grpSpPr>
        <p:pic>
          <p:nvPicPr>
            <p:cNvPr id="12" name="Picture 11">
              <a:extLst>
                <a:ext uri="{FF2B5EF4-FFF2-40B4-BE49-F238E27FC236}">
                  <a16:creationId xmlns:a16="http://schemas.microsoft.com/office/drawing/2014/main" id="{58580FF6-2E75-4151-98ED-606EA56091CF}"/>
                </a:ext>
              </a:extLst>
            </p:cNvPr>
            <p:cNvPicPr>
              <a:picLocks noChangeAspect="1"/>
            </p:cNvPicPr>
            <p:nvPr/>
          </p:nvPicPr>
          <p:blipFill>
            <a:blip r:embed="rId3"/>
            <a:stretch>
              <a:fillRect/>
            </a:stretch>
          </p:blipFill>
          <p:spPr>
            <a:xfrm>
              <a:off x="2425806" y="3920725"/>
              <a:ext cx="4899336" cy="2422075"/>
            </a:xfrm>
            <a:prstGeom prst="rect">
              <a:avLst/>
            </a:prstGeom>
          </p:spPr>
        </p:pic>
        <p:pic>
          <p:nvPicPr>
            <p:cNvPr id="4" name="Picture 3">
              <a:extLst>
                <a:ext uri="{FF2B5EF4-FFF2-40B4-BE49-F238E27FC236}">
                  <a16:creationId xmlns:a16="http://schemas.microsoft.com/office/drawing/2014/main" id="{0053C891-B4AC-39AD-B00B-06E3C58FF10C}"/>
                </a:ext>
              </a:extLst>
            </p:cNvPr>
            <p:cNvPicPr>
              <a:picLocks noChangeAspect="1"/>
            </p:cNvPicPr>
            <p:nvPr/>
          </p:nvPicPr>
          <p:blipFill>
            <a:blip r:embed="rId4"/>
            <a:stretch>
              <a:fillRect/>
            </a:stretch>
          </p:blipFill>
          <p:spPr>
            <a:xfrm>
              <a:off x="4362460" y="4190096"/>
              <a:ext cx="1072018" cy="650984"/>
            </a:xfrm>
            <a:prstGeom prst="rect">
              <a:avLst/>
            </a:prstGeom>
          </p:spPr>
        </p:pic>
        <p:pic>
          <p:nvPicPr>
            <p:cNvPr id="6" name="Picture 5">
              <a:extLst>
                <a:ext uri="{FF2B5EF4-FFF2-40B4-BE49-F238E27FC236}">
                  <a16:creationId xmlns:a16="http://schemas.microsoft.com/office/drawing/2014/main" id="{243B3AD6-8223-B0D5-F34C-76CA35D1938C}"/>
                </a:ext>
              </a:extLst>
            </p:cNvPr>
            <p:cNvPicPr>
              <a:picLocks noChangeAspect="1"/>
            </p:cNvPicPr>
            <p:nvPr/>
          </p:nvPicPr>
          <p:blipFill>
            <a:blip r:embed="rId5"/>
            <a:stretch>
              <a:fillRect/>
            </a:stretch>
          </p:blipFill>
          <p:spPr>
            <a:xfrm>
              <a:off x="5476033" y="3890851"/>
              <a:ext cx="819758" cy="952208"/>
            </a:xfrm>
            <a:prstGeom prst="rect">
              <a:avLst/>
            </a:prstGeom>
          </p:spPr>
        </p:pic>
      </p:grpSp>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Ex-ante stability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When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 exp. welfare)</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 purchase prob.)</a:t>
                </a:r>
              </a:p>
              <a:p>
                <a:pPr lvl="1"/>
                <a:endParaRPr lang="en-US" dirty="0"/>
              </a:p>
              <a:p>
                <a:pPr lvl="1"/>
                <a:endParaRPr lang="en-US" dirty="0"/>
              </a:p>
              <a:p>
                <a:pPr lvl="8"/>
                <a:endParaRPr lang="en-US" dirty="0"/>
              </a:p>
              <a:p>
                <a:pPr lvl="8"/>
                <a:endParaRPr lang="en-US" dirty="0"/>
              </a:p>
              <a:p>
                <a:pPr marL="3657600" lvl="8" indent="0">
                  <a:buNone/>
                </a:pPr>
                <a:r>
                  <a:rPr lang="en-US" dirty="0"/>
                  <a:t>                                                                          </a:t>
                </a:r>
                <a:r>
                  <a:rPr lang="en-US" sz="2800" dirty="0"/>
                  <a:t>(      ,</a:t>
                </a:r>
                <a:r>
                  <a:rPr lang="en-US" dirty="0"/>
                  <a:t>	            </a:t>
                </a:r>
                <a:r>
                  <a:rPr lang="en-US" sz="2800" dirty="0"/>
                  <a:t>)  blocks</a:t>
                </a:r>
              </a:p>
            </p:txBody>
          </p:sp>
        </mc:Choice>
        <mc:Fallback>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6"/>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11</a:t>
            </a:fld>
            <a:endParaRPr lang="en-US" dirty="0"/>
          </a:p>
        </p:txBody>
      </p:sp>
      <p:sp>
        <p:nvSpPr>
          <p:cNvPr id="8" name="Rectangle: Rounded Corners 7">
            <a:extLst>
              <a:ext uri="{FF2B5EF4-FFF2-40B4-BE49-F238E27FC236}">
                <a16:creationId xmlns:a16="http://schemas.microsoft.com/office/drawing/2014/main" id="{29F7CFCC-3474-47CB-9572-D0EFC5434B27}"/>
              </a:ext>
            </a:extLst>
          </p:cNvPr>
          <p:cNvSpPr/>
          <p:nvPr/>
        </p:nvSpPr>
        <p:spPr>
          <a:xfrm>
            <a:off x="5464098" y="5661331"/>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7D7791F-7B57-4B58-8C1E-F68152CC2626}"/>
                  </a:ext>
                </a:extLst>
              </p:cNvPr>
              <p:cNvSpPr txBox="1"/>
              <p:nvPr/>
            </p:nvSpPr>
            <p:spPr>
              <a:xfrm>
                <a:off x="2408664" y="4342163"/>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p:sp>
            <p:nvSpPr>
              <p:cNvPr id="16" name="TextBox 15">
                <a:extLst>
                  <a:ext uri="{FF2B5EF4-FFF2-40B4-BE49-F238E27FC236}">
                    <a16:creationId xmlns:a16="http://schemas.microsoft.com/office/drawing/2014/main" id="{B7D7791F-7B57-4B58-8C1E-F68152CC2626}"/>
                  </a:ext>
                </a:extLst>
              </p:cNvPr>
              <p:cNvSpPr txBox="1">
                <a:spLocks noRot="1" noChangeAspect="1" noMove="1" noResize="1" noEditPoints="1" noAdjustHandles="1" noChangeArrowheads="1" noChangeShapeType="1" noTextEdit="1"/>
              </p:cNvSpPr>
              <p:nvPr/>
            </p:nvSpPr>
            <p:spPr>
              <a:xfrm>
                <a:off x="2408664" y="4342163"/>
                <a:ext cx="786049" cy="369332"/>
              </a:xfrm>
              <a:prstGeom prst="rect">
                <a:avLst/>
              </a:prstGeom>
              <a:blipFill>
                <a:blip r:embed="rId7"/>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20AFB6F0-40CF-4320-9AFC-A02E2225E41A}"/>
              </a:ext>
            </a:extLst>
          </p:cNvPr>
          <p:cNvSpPr/>
          <p:nvPr/>
        </p:nvSpPr>
        <p:spPr>
          <a:xfrm>
            <a:off x="3442010" y="5027392"/>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09C936B-7FD2-4E63-814C-C709B730B58A}"/>
              </a:ext>
            </a:extLst>
          </p:cNvPr>
          <p:cNvCxnSpPr>
            <a:cxnSpLocks/>
          </p:cNvCxnSpPr>
          <p:nvPr/>
        </p:nvCxnSpPr>
        <p:spPr>
          <a:xfrm>
            <a:off x="4812526" y="5419530"/>
            <a:ext cx="0" cy="384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50EC6E-04F8-4A3A-B4AB-304F9E92A826}"/>
              </a:ext>
            </a:extLst>
          </p:cNvPr>
          <p:cNvCxnSpPr>
            <a:cxnSpLocks/>
          </p:cNvCxnSpPr>
          <p:nvPr/>
        </p:nvCxnSpPr>
        <p:spPr>
          <a:xfrm flipV="1">
            <a:off x="5857101" y="5419530"/>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C0DB106-A3FE-40DA-97A9-3BE88D4EA047}"/>
              </a:ext>
            </a:extLst>
          </p:cNvPr>
          <p:cNvPicPr>
            <a:picLocks noChangeAspect="1"/>
          </p:cNvPicPr>
          <p:nvPr/>
        </p:nvPicPr>
        <p:blipFill>
          <a:blip r:embed="rId8"/>
          <a:stretch>
            <a:fillRect/>
          </a:stretch>
        </p:blipFill>
        <p:spPr>
          <a:xfrm>
            <a:off x="2444976" y="4754397"/>
            <a:ext cx="599799" cy="1536986"/>
          </a:xfrm>
          <a:prstGeom prst="rect">
            <a:avLst/>
          </a:prstGeom>
        </p:spPr>
      </p:pic>
      <p:pic>
        <p:nvPicPr>
          <p:cNvPr id="14" name="Picture 13">
            <a:extLst>
              <a:ext uri="{FF2B5EF4-FFF2-40B4-BE49-F238E27FC236}">
                <a16:creationId xmlns:a16="http://schemas.microsoft.com/office/drawing/2014/main" id="{2D3CDE02-4782-48AB-9CB2-4B0D91F6E8D9}"/>
              </a:ext>
            </a:extLst>
          </p:cNvPr>
          <p:cNvPicPr>
            <a:picLocks noChangeAspect="1"/>
          </p:cNvPicPr>
          <p:nvPr/>
        </p:nvPicPr>
        <p:blipFill>
          <a:blip r:embed="rId9"/>
          <a:stretch>
            <a:fillRect/>
          </a:stretch>
        </p:blipFill>
        <p:spPr>
          <a:xfrm>
            <a:off x="8569004" y="4570192"/>
            <a:ext cx="428807" cy="531187"/>
          </a:xfrm>
          <a:prstGeom prst="rect">
            <a:avLst/>
          </a:prstGeom>
        </p:spPr>
      </p:pic>
      <p:sp>
        <p:nvSpPr>
          <p:cNvPr id="24" name="TextBox 23">
            <a:extLst>
              <a:ext uri="{FF2B5EF4-FFF2-40B4-BE49-F238E27FC236}">
                <a16:creationId xmlns:a16="http://schemas.microsoft.com/office/drawing/2014/main" id="{227BA1C0-DBB3-4ECD-AABB-D97192550166}"/>
              </a:ext>
            </a:extLst>
          </p:cNvPr>
          <p:cNvSpPr txBox="1"/>
          <p:nvPr/>
        </p:nvSpPr>
        <p:spPr>
          <a:xfrm>
            <a:off x="866499" y="3182726"/>
            <a:ext cx="3663462" cy="369332"/>
          </a:xfrm>
          <a:prstGeom prst="rect">
            <a:avLst/>
          </a:prstGeom>
          <a:noFill/>
        </p:spPr>
        <p:txBody>
          <a:bodyPr wrap="square" rtlCol="0">
            <a:spAutoFit/>
          </a:bodyPr>
          <a:lstStyle/>
          <a:p>
            <a:r>
              <a:rPr lang="en-US" dirty="0">
                <a:solidFill>
                  <a:schemeClr val="accent1">
                    <a:lumMod val="60000"/>
                    <a:lumOff val="40000"/>
                  </a:schemeClr>
                </a:solidFill>
              </a:rPr>
              <a:t>prob when deviating  &gt;   original prob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9F4AE2-3D31-4CDE-8E2C-997F897D765A}"/>
                  </a:ext>
                </a:extLst>
              </p:cNvPr>
              <p:cNvSpPr txBox="1"/>
              <p:nvPr/>
            </p:nvSpPr>
            <p:spPr>
              <a:xfrm>
                <a:off x="8639571" y="5304136"/>
                <a:ext cx="3246402" cy="883127"/>
              </a:xfrm>
              <a:prstGeom prst="rect">
                <a:avLst/>
              </a:prstGeom>
              <a:noFill/>
            </p:spPr>
            <p:txBody>
              <a:bodyPr wrap="none" rtlCol="0">
                <a:spAutoFit/>
              </a:bodyPr>
              <a:lstStyle/>
              <a:p>
                <a:r>
                  <a:rPr lang="en-US" dirty="0"/>
                  <a:t>   Originally: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2+2.5</m:t>
                        </m:r>
                      </m:den>
                    </m:f>
                    <m:r>
                      <a:rPr lang="en-US" b="0" i="1" smtClean="0">
                        <a:latin typeface="Cambria Math" panose="02040503050406030204" pitchFamily="18" charset="0"/>
                      </a:rPr>
                      <m:t>&lt;0.5</m:t>
                    </m:r>
                  </m:oMath>
                </a14:m>
                <a:endParaRPr lang="en-US" dirty="0"/>
              </a:p>
              <a:p>
                <a:r>
                  <a:rPr lang="en-US" dirty="0"/>
                  <a:t>    After deviating: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2.5+1</m:t>
                        </m:r>
                      </m:den>
                    </m:f>
                    <m:r>
                      <a:rPr lang="en-US" b="0" i="1" smtClean="0">
                        <a:latin typeface="Cambria Math" panose="02040503050406030204" pitchFamily="18" charset="0"/>
                      </a:rPr>
                      <m:t>&gt;0.5</m:t>
                    </m:r>
                  </m:oMath>
                </a14:m>
                <a:r>
                  <a:rPr lang="en-US" dirty="0"/>
                  <a:t> </a:t>
                </a:r>
              </a:p>
            </p:txBody>
          </p:sp>
        </mc:Choice>
        <mc:Fallback xmlns="">
          <p:sp>
            <p:nvSpPr>
              <p:cNvPr id="7" name="TextBox 6">
                <a:extLst>
                  <a:ext uri="{FF2B5EF4-FFF2-40B4-BE49-F238E27FC236}">
                    <a16:creationId xmlns:a16="http://schemas.microsoft.com/office/drawing/2014/main" id="{0B9F4AE2-3D31-4CDE-8E2C-997F897D765A}"/>
                  </a:ext>
                </a:extLst>
              </p:cNvPr>
              <p:cNvSpPr txBox="1">
                <a:spLocks noRot="1" noChangeAspect="1" noMove="1" noResize="1" noEditPoints="1" noAdjustHandles="1" noChangeArrowheads="1" noChangeShapeType="1" noTextEdit="1"/>
              </p:cNvSpPr>
              <p:nvPr/>
            </p:nvSpPr>
            <p:spPr>
              <a:xfrm>
                <a:off x="8639571" y="5304136"/>
                <a:ext cx="3246402" cy="883127"/>
              </a:xfrm>
              <a:prstGeom prst="rect">
                <a:avLst/>
              </a:prstGeom>
              <a:blipFill>
                <a:blip r:embed="rId11"/>
                <a:stretch>
                  <a:fillRect b="-3448"/>
                </a:stretch>
              </a:blipFill>
            </p:spPr>
            <p:txBody>
              <a:bodyPr/>
              <a:lstStyle/>
              <a:p>
                <a:r>
                  <a:rPr lang="en-US">
                    <a:noFill/>
                  </a:rPr>
                  <a:t> </a:t>
                </a:r>
              </a:p>
            </p:txBody>
          </p:sp>
        </mc:Fallback>
      </mc:AlternateContent>
      <p:pic>
        <p:nvPicPr>
          <p:cNvPr id="10" name="Picture 9" descr="A red toy car with a wing&#10;&#10;Description automatically generated with low confidence">
            <a:extLst>
              <a:ext uri="{FF2B5EF4-FFF2-40B4-BE49-F238E27FC236}">
                <a16:creationId xmlns:a16="http://schemas.microsoft.com/office/drawing/2014/main" id="{673A9820-8C35-87E6-3015-39F0D439A3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95967" y="4360499"/>
            <a:ext cx="787796" cy="787796"/>
          </a:xfrm>
          <a:prstGeom prst="rect">
            <a:avLst/>
          </a:prstGeom>
        </p:spPr>
      </p:pic>
      <p:pic>
        <p:nvPicPr>
          <p:cNvPr id="11" name="Picture 10" descr="A red toy car with a wing&#10;&#10;Description automatically generated with low confidence">
            <a:extLst>
              <a:ext uri="{FF2B5EF4-FFF2-40B4-BE49-F238E27FC236}">
                <a16:creationId xmlns:a16="http://schemas.microsoft.com/office/drawing/2014/main" id="{E9DF605D-B9C6-9253-754F-AA9D4E47D3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3150" y="5126018"/>
            <a:ext cx="659598" cy="659598"/>
          </a:xfrm>
          <a:prstGeom prst="rect">
            <a:avLst/>
          </a:prstGeom>
        </p:spPr>
      </p:pic>
      <p:pic>
        <p:nvPicPr>
          <p:cNvPr id="15" name="Picture 14" descr="A red toy car with a wing&#10;&#10;Description automatically generated with low confidence">
            <a:extLst>
              <a:ext uri="{FF2B5EF4-FFF2-40B4-BE49-F238E27FC236}">
                <a16:creationId xmlns:a16="http://schemas.microsoft.com/office/drawing/2014/main" id="{DB54A740-5E40-662C-169E-93D9C6C02F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3150" y="5546887"/>
            <a:ext cx="659598" cy="659598"/>
          </a:xfrm>
          <a:prstGeom prst="rect">
            <a:avLst/>
          </a:prstGeom>
        </p:spPr>
      </p:pic>
    </p:spTree>
    <p:extLst>
      <p:ext uri="{BB962C8B-B14F-4D97-AF65-F5344CB8AC3E}">
        <p14:creationId xmlns:p14="http://schemas.microsoft.com/office/powerpoint/2010/main" val="96807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CFD7-356D-4549-B3B6-1000A725FE9F}"/>
              </a:ext>
            </a:extLst>
          </p:cNvPr>
          <p:cNvSpPr>
            <a:spLocks noGrp="1"/>
          </p:cNvSpPr>
          <p:nvPr>
            <p:ph type="title"/>
          </p:nvPr>
        </p:nvSpPr>
        <p:spPr>
          <a:xfrm>
            <a:off x="1365886" y="3178282"/>
            <a:ext cx="9279356" cy="1531394"/>
          </a:xfrm>
        </p:spPr>
        <p:txBody>
          <a:bodyPr>
            <a:normAutofit/>
          </a:bodyPr>
          <a:lstStyle/>
          <a:p>
            <a:pPr algn="ctr"/>
            <a:r>
              <a:rPr lang="en-US" dirty="0"/>
              <a:t>Can we guarantee stable, fair and efficient recommendations?</a:t>
            </a:r>
          </a:p>
        </p:txBody>
      </p:sp>
      <p:sp>
        <p:nvSpPr>
          <p:cNvPr id="4" name="Slide Number Placeholder 3">
            <a:extLst>
              <a:ext uri="{FF2B5EF4-FFF2-40B4-BE49-F238E27FC236}">
                <a16:creationId xmlns:a16="http://schemas.microsoft.com/office/drawing/2014/main" id="{EDB346E4-7E4F-4469-8CCD-A1F00D10C20F}"/>
              </a:ext>
            </a:extLst>
          </p:cNvPr>
          <p:cNvSpPr>
            <a:spLocks noGrp="1"/>
          </p:cNvSpPr>
          <p:nvPr>
            <p:ph type="sldNum" sz="quarter" idx="12"/>
          </p:nvPr>
        </p:nvSpPr>
        <p:spPr/>
        <p:txBody>
          <a:bodyPr/>
          <a:lstStyle/>
          <a:p>
            <a:fld id="{0C15891D-5D85-41F7-8804-0265A87BC9DB}" type="slidenum">
              <a:rPr lang="en-US" smtClean="0"/>
              <a:t>12</a:t>
            </a:fld>
            <a:endParaRPr lang="en-US" dirty="0"/>
          </a:p>
        </p:txBody>
      </p:sp>
      <p:sp>
        <p:nvSpPr>
          <p:cNvPr id="5" name="Content Placeholder 2">
            <a:extLst>
              <a:ext uri="{FF2B5EF4-FFF2-40B4-BE49-F238E27FC236}">
                <a16:creationId xmlns:a16="http://schemas.microsoft.com/office/drawing/2014/main" id="{6B85DBE9-522F-45C6-948A-88373FCB2676}"/>
              </a:ext>
            </a:extLst>
          </p:cNvPr>
          <p:cNvSpPr>
            <a:spLocks noGrp="1"/>
          </p:cNvSpPr>
          <p:nvPr>
            <p:ph idx="1"/>
          </p:nvPr>
        </p:nvSpPr>
        <p:spPr>
          <a:xfrm>
            <a:off x="878393" y="1215728"/>
            <a:ext cx="10647066" cy="1698294"/>
          </a:xfrm>
        </p:spPr>
        <p:txBody>
          <a:bodyPr>
            <a:normAutofit/>
          </a:bodyPr>
          <a:lstStyle/>
          <a:p>
            <a:pPr marL="0" indent="0" algn="ctr">
              <a:buNone/>
            </a:pPr>
            <a:r>
              <a:rPr lang="en-US" sz="4000" dirty="0">
                <a:solidFill>
                  <a:schemeClr val="accent1">
                    <a:lumMod val="60000"/>
                    <a:lumOff val="40000"/>
                  </a:schemeClr>
                </a:solidFill>
              </a:rPr>
              <a:t>Are markets using personalized </a:t>
            </a:r>
          </a:p>
          <a:p>
            <a:pPr marL="0" indent="0" algn="ctr">
              <a:buNone/>
            </a:pPr>
            <a:r>
              <a:rPr lang="en-US" sz="4000" dirty="0">
                <a:solidFill>
                  <a:schemeClr val="accent1">
                    <a:lumMod val="60000"/>
                    <a:lumOff val="40000"/>
                  </a:schemeClr>
                </a:solidFill>
              </a:rPr>
              <a:t>recommender systems stable?</a:t>
            </a:r>
          </a:p>
        </p:txBody>
      </p:sp>
    </p:spTree>
    <p:extLst>
      <p:ext uri="{BB962C8B-B14F-4D97-AF65-F5344CB8AC3E}">
        <p14:creationId xmlns:p14="http://schemas.microsoft.com/office/powerpoint/2010/main" val="687817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2901930184"/>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13</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1979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extLst>
              <p:ext uri="{D42A27DB-BD31-4B8C-83A1-F6EECF244321}">
                <p14:modId xmlns:p14="http://schemas.microsoft.com/office/powerpoint/2010/main" val="1540847109"/>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pPr marL="0" indent="0">
                  <a:buNone/>
                </a:pPr>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14</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9451255" y="5660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7555780" y="4989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a:off x="8813572" y="5351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1F5BF0DB-6911-4405-8EDF-41DD85011739}"/>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highlight>
                  <a:srgbClr val="FFFF00"/>
                </a:highlight>
              </a:rPr>
              <a:t>differences in agent values</a:t>
            </a:r>
            <a:r>
              <a:rPr lang="en-US" sz="2400" dirty="0">
                <a:solidFill>
                  <a:schemeClr val="accent2">
                    <a:lumMod val="50000"/>
                  </a:schemeClr>
                </a:solidFill>
              </a:rPr>
              <a:t> </a:t>
            </a:r>
            <a:r>
              <a:rPr lang="en-US" sz="2400" dirty="0"/>
              <a:t>and </a:t>
            </a:r>
            <a:r>
              <a:rPr lang="en-US" sz="2400" dirty="0">
                <a:solidFill>
                  <a:schemeClr val="accent6">
                    <a:lumMod val="50000"/>
                  </a:schemeClr>
                </a:solidFill>
              </a:rPr>
              <a:t>differences in choice set competitiveness</a:t>
            </a:r>
            <a:endParaRPr lang="en-US" sz="24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1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300456"/>
                <a:ext cx="10816388" cy="5254123"/>
              </a:xfrm>
            </p:spPr>
            <p:txBody>
              <a:bodyPr>
                <a:normAutofit/>
              </a:bodyPr>
              <a:lstStyle/>
              <a:p>
                <a:pPr lvl="1"/>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30045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15</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7555780" y="5651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9479176" y="4991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flipV="1">
            <a:off x="7870248" y="5339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DE5CE824-BD39-42CE-B231-C39EA8F0792B}"/>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rPr>
              <a:t>differences in agent values </a:t>
            </a:r>
            <a:r>
              <a:rPr lang="en-US" sz="2400" dirty="0"/>
              <a:t>and </a:t>
            </a:r>
            <a:r>
              <a:rPr lang="en-US" sz="2400" dirty="0">
                <a:solidFill>
                  <a:schemeClr val="accent6">
                    <a:lumMod val="50000"/>
                  </a:schemeClr>
                </a:solidFill>
                <a:highlight>
                  <a:srgbClr val="FFFF00"/>
                </a:highlight>
              </a:rPr>
              <a:t>differences in choice set competitiveness</a:t>
            </a:r>
            <a:endParaRPr lang="en-US" sz="2400" dirty="0">
              <a:solidFill>
                <a:schemeClr val="accent6">
                  <a:lumMod val="50000"/>
                </a:schemeClr>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0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Special cases allow stability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r>
                  <a:rPr lang="en-US" dirty="0"/>
                  <a:t>Identical buyers – all buyers agree on each item’s value</a:t>
                </a:r>
              </a:p>
              <a:p>
                <a:r>
                  <a:rPr lang="en-US" dirty="0"/>
                  <a:t>Dichotomous values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ℓ,</m:t>
                    </m:r>
                    <m:r>
                      <a:rPr lang="en-US" b="0" i="1" smtClean="0">
                        <a:latin typeface="Cambria Math" panose="02040503050406030204" pitchFamily="18" charset="0"/>
                      </a:rPr>
                      <m:t>h</m:t>
                    </m:r>
                    <m:r>
                      <m:rPr>
                        <m:lit/>
                      </m:rPr>
                      <a:rPr lang="en-US" b="0" i="1" smtClean="0">
                        <a:latin typeface="Cambria Math" panose="02040503050406030204" pitchFamily="18" charset="0"/>
                      </a:rPr>
                      <m:t>}</m:t>
                    </m:r>
                  </m:oMath>
                </a14:m>
                <a:endParaRPr lang="en-US" b="0" dirty="0"/>
              </a:p>
              <a:p>
                <a:endParaRPr lang="en-US" b="0" dirty="0"/>
              </a:p>
              <a:p>
                <a:endParaRPr lang="en-US" dirty="0"/>
              </a:p>
              <a:p>
                <a:endParaRPr lang="en-US" dirty="0"/>
              </a:p>
              <a:p>
                <a:pPr marL="0" indent="0">
                  <a:buNone/>
                </a:pPr>
                <a:r>
                  <a:rPr lang="en-US" dirty="0"/>
                  <a:t>Maximizing total expected buyer welfare = max Nash welfare (of v.v.</a:t>
                </a:r>
              </a:p>
              <a:p>
                <a:pPr marL="0" indent="0" algn="ctr">
                  <a:buNone/>
                </a:pPr>
                <a:r>
                  <a:rPr lang="en-US" b="0" dirty="0"/>
                  <a:t>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e>
                        </m:func>
                      </m:e>
                    </m:nary>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e>
                    </m:nary>
                  </m:oMath>
                </a14:m>
                <a:endParaRPr lang="en-US" dirty="0"/>
              </a:p>
              <a:p>
                <a:pPr marL="0" indent="0">
                  <a:buNone/>
                </a:pPr>
                <a:r>
                  <a:rPr lang="en-US" dirty="0"/>
                  <a:t>related to market equilibria, fair allocations, etc.</a:t>
                </a:r>
              </a:p>
            </p:txBody>
          </p:sp>
        </mc:Choice>
        <mc:Fallback>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t="-21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2575562"/>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16</a:t>
            </a:fld>
            <a:endParaRPr lang="en-US" dirty="0"/>
          </a:p>
        </p:txBody>
      </p:sp>
    </p:spTree>
    <p:extLst>
      <p:ext uri="{BB962C8B-B14F-4D97-AF65-F5344CB8AC3E}">
        <p14:creationId xmlns:p14="http://schemas.microsoft.com/office/powerpoint/2010/main" val="171347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713E-0296-4D01-B87C-191FC618B451}"/>
              </a:ext>
            </a:extLst>
          </p:cNvPr>
          <p:cNvSpPr>
            <a:spLocks noGrp="1"/>
          </p:cNvSpPr>
          <p:nvPr>
            <p:ph type="title"/>
          </p:nvPr>
        </p:nvSpPr>
        <p:spPr/>
        <p:txBody>
          <a:bodyPr/>
          <a:lstStyle/>
          <a:p>
            <a:r>
              <a:rPr lang="en-US" dirty="0"/>
              <a:t>Stability in practical settings </a:t>
            </a:r>
          </a:p>
        </p:txBody>
      </p:sp>
      <p:sp>
        <p:nvSpPr>
          <p:cNvPr id="3" name="Content Placeholder 2">
            <a:extLst>
              <a:ext uri="{FF2B5EF4-FFF2-40B4-BE49-F238E27FC236}">
                <a16:creationId xmlns:a16="http://schemas.microsoft.com/office/drawing/2014/main" id="{3B6A0903-D659-4787-82B1-B47A05C90D68}"/>
              </a:ext>
            </a:extLst>
          </p:cNvPr>
          <p:cNvSpPr>
            <a:spLocks noGrp="1"/>
          </p:cNvSpPr>
          <p:nvPr>
            <p:ph idx="1"/>
          </p:nvPr>
        </p:nvSpPr>
        <p:spPr/>
        <p:txBody>
          <a:bodyPr>
            <a:normAutofit/>
          </a:bodyPr>
          <a:lstStyle/>
          <a:p>
            <a:pPr marL="0" indent="0">
              <a:buNone/>
            </a:pPr>
            <a:r>
              <a:rPr lang="en-US" dirty="0"/>
              <a:t>Data from two real-world settings with capacity constraints</a:t>
            </a:r>
          </a:p>
          <a:p>
            <a:r>
              <a:rPr lang="en-US" dirty="0"/>
              <a:t>Rent-the-runway: clothing rental</a:t>
            </a:r>
          </a:p>
          <a:p>
            <a:r>
              <a:rPr lang="en-US" dirty="0"/>
              <a:t>Two Amazon categories: musical instruments, automotive</a:t>
            </a:r>
          </a:p>
          <a:p>
            <a:endParaRPr lang="en-US" dirty="0"/>
          </a:p>
          <a:p>
            <a:endParaRPr lang="en-US" dirty="0"/>
          </a:p>
          <a:p>
            <a:endParaRPr lang="en-US" dirty="0"/>
          </a:p>
          <a:p>
            <a:endParaRPr lang="en-US" dirty="0"/>
          </a:p>
          <a:p>
            <a:pPr marL="0" indent="0">
              <a:buNone/>
            </a:pPr>
            <a:r>
              <a:rPr lang="en-US" dirty="0"/>
              <a:t>Experiment: Estimate values with standard collaborative filtering </a:t>
            </a:r>
            <a:r>
              <a:rPr lang="en-US" dirty="0" err="1"/>
              <a:t>alg</a:t>
            </a:r>
            <a:r>
              <a:rPr lang="en-US" dirty="0"/>
              <a:t> (SVD++), sample users and items, produce 5-recommendation, evaluate. </a:t>
            </a:r>
          </a:p>
          <a:p>
            <a:pPr marL="0" indent="0">
              <a:buNone/>
            </a:pPr>
            <a:endParaRPr lang="en-US" dirty="0"/>
          </a:p>
        </p:txBody>
      </p:sp>
      <p:sp>
        <p:nvSpPr>
          <p:cNvPr id="4" name="Slide Number Placeholder 3">
            <a:extLst>
              <a:ext uri="{FF2B5EF4-FFF2-40B4-BE49-F238E27FC236}">
                <a16:creationId xmlns:a16="http://schemas.microsoft.com/office/drawing/2014/main" id="{CF48BC87-EABC-4FB5-8D5E-4778D70A4467}"/>
              </a:ext>
            </a:extLst>
          </p:cNvPr>
          <p:cNvSpPr>
            <a:spLocks noGrp="1"/>
          </p:cNvSpPr>
          <p:nvPr>
            <p:ph type="sldNum" sz="quarter" idx="12"/>
          </p:nvPr>
        </p:nvSpPr>
        <p:spPr/>
        <p:txBody>
          <a:bodyPr/>
          <a:lstStyle/>
          <a:p>
            <a:fld id="{0C15891D-5D85-41F7-8804-0265A87BC9DB}" type="slidenum">
              <a:rPr lang="en-US" smtClean="0"/>
              <a:t>17</a:t>
            </a:fld>
            <a:endParaRPr lang="en-US" dirty="0"/>
          </a:p>
        </p:txBody>
      </p:sp>
      <p:pic>
        <p:nvPicPr>
          <p:cNvPr id="8" name="Picture 7">
            <a:extLst>
              <a:ext uri="{FF2B5EF4-FFF2-40B4-BE49-F238E27FC236}">
                <a16:creationId xmlns:a16="http://schemas.microsoft.com/office/drawing/2014/main" id="{9306E8B7-CBD2-4697-BA8B-EDB65E4062BC}"/>
              </a:ext>
            </a:extLst>
          </p:cNvPr>
          <p:cNvPicPr>
            <a:picLocks noChangeAspect="1"/>
          </p:cNvPicPr>
          <p:nvPr/>
        </p:nvPicPr>
        <p:blipFill>
          <a:blip r:embed="rId3"/>
          <a:stretch>
            <a:fillRect/>
          </a:stretch>
        </p:blipFill>
        <p:spPr>
          <a:xfrm>
            <a:off x="1323975" y="2816387"/>
            <a:ext cx="8982074" cy="1876936"/>
          </a:xfrm>
          <a:prstGeom prst="rect">
            <a:avLst/>
          </a:prstGeom>
        </p:spPr>
      </p:pic>
    </p:spTree>
    <p:extLst>
      <p:ext uri="{BB962C8B-B14F-4D97-AF65-F5344CB8AC3E}">
        <p14:creationId xmlns:p14="http://schemas.microsoft.com/office/powerpoint/2010/main" val="452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773F-067E-4F07-A3D8-E3A3AB6DBBA9}"/>
              </a:ext>
            </a:extLst>
          </p:cNvPr>
          <p:cNvSpPr>
            <a:spLocks noGrp="1"/>
          </p:cNvSpPr>
          <p:nvPr>
            <p:ph type="title"/>
          </p:nvPr>
        </p:nvSpPr>
        <p:spPr/>
        <p:txBody>
          <a:bodyPr/>
          <a:lstStyle/>
          <a:p>
            <a:r>
              <a:rPr lang="en-US" dirty="0"/>
              <a:t>Algorithms and metrics</a:t>
            </a:r>
          </a:p>
        </p:txBody>
      </p:sp>
      <p:sp>
        <p:nvSpPr>
          <p:cNvPr id="3" name="Content Placeholder 2">
            <a:extLst>
              <a:ext uri="{FF2B5EF4-FFF2-40B4-BE49-F238E27FC236}">
                <a16:creationId xmlns:a16="http://schemas.microsoft.com/office/drawing/2014/main" id="{564EE417-965D-4339-ADED-3C4611DEB8DF}"/>
              </a:ext>
            </a:extLst>
          </p:cNvPr>
          <p:cNvSpPr>
            <a:spLocks noGrp="1"/>
          </p:cNvSpPr>
          <p:nvPr>
            <p:ph idx="1"/>
          </p:nvPr>
        </p:nvSpPr>
        <p:spPr/>
        <p:txBody>
          <a:bodyPr/>
          <a:lstStyle/>
          <a:p>
            <a:pPr marL="0" indent="0">
              <a:buNone/>
            </a:pPr>
            <a:r>
              <a:rPr lang="en-US" dirty="0"/>
              <a:t>Heuristic algorithms </a:t>
            </a:r>
          </a:p>
          <a:p>
            <a:pPr lvl="1"/>
            <a:r>
              <a:rPr lang="en-US" dirty="0"/>
              <a:t>Round robin (SEF1)</a:t>
            </a:r>
          </a:p>
          <a:p>
            <a:pPr lvl="1"/>
            <a:r>
              <a:rPr lang="en-US" dirty="0"/>
              <a:t>Maximizing buyer welfare</a:t>
            </a:r>
          </a:p>
          <a:p>
            <a:pPr marL="457200" lvl="1" indent="0">
              <a:buNone/>
            </a:pPr>
            <a:endParaRPr lang="en-US" dirty="0"/>
          </a:p>
          <a:p>
            <a:pPr marL="0" indent="0">
              <a:buNone/>
            </a:pPr>
            <a:r>
              <a:rPr lang="en-US" dirty="0"/>
              <a:t>Metrics</a:t>
            </a:r>
          </a:p>
          <a:p>
            <a:pPr lvl="1"/>
            <a:r>
              <a:rPr lang="en-US" dirty="0">
                <a:highlight>
                  <a:srgbClr val="C9EEC8"/>
                </a:highlight>
              </a:rPr>
              <a:t>Welfare</a:t>
            </a:r>
            <a:r>
              <a:rPr lang="en-US" dirty="0"/>
              <a:t> – avg. buyer welfare</a:t>
            </a:r>
          </a:p>
          <a:p>
            <a:pPr lvl="1"/>
            <a:r>
              <a:rPr lang="en-US" dirty="0"/>
              <a:t>Move – %  of sellers who participate in at least one blocking pair</a:t>
            </a:r>
          </a:p>
          <a:p>
            <a:pPr lvl="1"/>
            <a:r>
              <a:rPr lang="en-US" dirty="0">
                <a:highlight>
                  <a:srgbClr val="C9EEC8"/>
                </a:highlight>
              </a:rPr>
              <a:t>Gain</a:t>
            </a:r>
            <a:r>
              <a:rPr lang="en-US" dirty="0"/>
              <a:t> – avg. of sellers highest relative gain in purchase probability (if blocking)</a:t>
            </a:r>
          </a:p>
          <a:p>
            <a:pPr lvl="1"/>
            <a:r>
              <a:rPr lang="en-US" dirty="0"/>
              <a:t>Envy –  % of buyers who have pairwise envy</a:t>
            </a:r>
          </a:p>
          <a:p>
            <a:pPr lvl="1"/>
            <a:r>
              <a:rPr lang="en-US" dirty="0">
                <a:highlight>
                  <a:srgbClr val="C9EEC8"/>
                </a:highlight>
              </a:rPr>
              <a:t>Swap envy </a:t>
            </a:r>
            <a:r>
              <a:rPr lang="en-US" dirty="0"/>
              <a:t>– % of buyers who have swap envy up to 1 swap</a:t>
            </a:r>
          </a:p>
        </p:txBody>
      </p:sp>
      <p:sp>
        <p:nvSpPr>
          <p:cNvPr id="4" name="Slide Number Placeholder 3">
            <a:extLst>
              <a:ext uri="{FF2B5EF4-FFF2-40B4-BE49-F238E27FC236}">
                <a16:creationId xmlns:a16="http://schemas.microsoft.com/office/drawing/2014/main" id="{7F256884-8241-4055-B673-79CDC0E02F37}"/>
              </a:ext>
            </a:extLst>
          </p:cNvPr>
          <p:cNvSpPr>
            <a:spLocks noGrp="1"/>
          </p:cNvSpPr>
          <p:nvPr>
            <p:ph type="sldNum" sz="quarter" idx="12"/>
          </p:nvPr>
        </p:nvSpPr>
        <p:spPr/>
        <p:txBody>
          <a:bodyPr/>
          <a:lstStyle/>
          <a:p>
            <a:fld id="{0C15891D-5D85-41F7-8804-0265A87BC9DB}" type="slidenum">
              <a:rPr lang="en-US" smtClean="0"/>
              <a:pPr/>
              <a:t>18</a:t>
            </a:fld>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4E8B442-6B5A-4E64-9AB4-87F0146AA84B}"/>
                  </a:ext>
                </a:extLst>
              </p:cNvPr>
              <p:cNvSpPr txBox="1"/>
              <p:nvPr/>
            </p:nvSpPr>
            <p:spPr>
              <a:xfrm>
                <a:off x="5549082" y="1348699"/>
                <a:ext cx="368062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Online top-</a:t>
                </a:r>
                <a14:m>
                  <m:oMath xmlns:m="http://schemas.openxmlformats.org/officeDocument/2006/math">
                    <m:r>
                      <a:rPr lang="en-US" sz="2400" b="0" i="1" smtClean="0">
                        <a:latin typeface="Cambria Math" panose="02040503050406030204" pitchFamily="18" charset="0"/>
                      </a:rPr>
                      <m:t>𝑘</m:t>
                    </m:r>
                  </m:oMath>
                </a14:m>
                <a:endParaRPr lang="en-US" sz="2400" b="0" dirty="0"/>
              </a:p>
              <a:p>
                <a:pPr marL="285750" indent="-285750">
                  <a:buFont typeface="Arial" panose="020B0604020202020204" pitchFamily="34" charset="0"/>
                  <a:buChar char="•"/>
                </a:pPr>
                <a:r>
                  <a:rPr lang="en-US" sz="2400" dirty="0"/>
                  <a:t>Online round robin</a:t>
                </a:r>
              </a:p>
              <a:p>
                <a:pPr marL="285750" indent="-285750">
                  <a:buFont typeface="Arial" panose="020B0604020202020204" pitchFamily="34" charset="0"/>
                  <a:buChar char="•"/>
                </a:pPr>
                <a:r>
                  <a:rPr lang="en-US" sz="2400" dirty="0"/>
                  <a:t>Online max buyer welfare</a:t>
                </a:r>
              </a:p>
            </p:txBody>
          </p:sp>
        </mc:Choice>
        <mc:Fallback>
          <p:sp>
            <p:nvSpPr>
              <p:cNvPr id="5" name="TextBox 4">
                <a:extLst>
                  <a:ext uri="{FF2B5EF4-FFF2-40B4-BE49-F238E27FC236}">
                    <a16:creationId xmlns:a16="http://schemas.microsoft.com/office/drawing/2014/main" id="{44E8B442-6B5A-4E64-9AB4-87F0146AA84B}"/>
                  </a:ext>
                </a:extLst>
              </p:cNvPr>
              <p:cNvSpPr txBox="1">
                <a:spLocks noRot="1" noChangeAspect="1" noMove="1" noResize="1" noEditPoints="1" noAdjustHandles="1" noChangeArrowheads="1" noChangeShapeType="1" noTextEdit="1"/>
              </p:cNvSpPr>
              <p:nvPr/>
            </p:nvSpPr>
            <p:spPr>
              <a:xfrm>
                <a:off x="5549082" y="1348699"/>
                <a:ext cx="3680623" cy="1200329"/>
              </a:xfrm>
              <a:prstGeom prst="rect">
                <a:avLst/>
              </a:prstGeom>
              <a:blipFill>
                <a:blip r:embed="rId3"/>
                <a:stretch>
                  <a:fillRect l="-2152" t="-4061" r="-1490" b="-106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53EE9C-F033-E153-47B4-9DBBAAA86159}"/>
              </a:ext>
            </a:extLst>
          </p:cNvPr>
          <p:cNvSpPr txBox="1"/>
          <p:nvPr/>
        </p:nvSpPr>
        <p:spPr>
          <a:xfrm flipH="1">
            <a:off x="2066676" y="2445735"/>
            <a:ext cx="5884629" cy="369332"/>
          </a:xfrm>
          <a:prstGeom prst="rect">
            <a:avLst/>
          </a:prstGeom>
          <a:noFill/>
        </p:spPr>
        <p:txBody>
          <a:bodyPr wrap="square" rtlCol="0">
            <a:spAutoFit/>
          </a:bodyPr>
          <a:lstStyle/>
          <a:p>
            <a:r>
              <a:rPr lang="en-US" dirty="0">
                <a:solidFill>
                  <a:schemeClr val="bg1">
                    <a:lumMod val="75000"/>
                  </a:schemeClr>
                </a:solidFill>
              </a:rPr>
              <a:t>(batch)                                                                     (online)</a:t>
            </a:r>
          </a:p>
        </p:txBody>
      </p:sp>
    </p:spTree>
    <p:extLst>
      <p:ext uri="{BB962C8B-B14F-4D97-AF65-F5344CB8AC3E}">
        <p14:creationId xmlns:p14="http://schemas.microsoft.com/office/powerpoint/2010/main" val="14073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641437784"/>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37084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370840">
                    <a:tc>
                      <a:txBody>
                        <a:bodyPr/>
                        <a:lstStyle/>
                        <a:p>
                          <a:r>
                            <a:rPr lang="en-US" sz="2400" dirty="0" err="1"/>
                            <a:t>Onl</a:t>
                          </a:r>
                          <a:r>
                            <a:rPr lang="en-US" sz="2400" dirty="0"/>
                            <a:t>.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Choice>
        <mc:Fallback>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641437784"/>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45720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19</a:t>
            </a:fld>
            <a:endParaRPr lang="en-US" dirty="0"/>
          </a:p>
        </p:txBody>
      </p:sp>
      <p:sp>
        <p:nvSpPr>
          <p:cNvPr id="9" name="Rectangle 8">
            <a:extLst>
              <a:ext uri="{FF2B5EF4-FFF2-40B4-BE49-F238E27FC236}">
                <a16:creationId xmlns:a16="http://schemas.microsoft.com/office/drawing/2014/main" id="{44B67CE3-22A7-4CD5-90A7-98B78268F48B}"/>
              </a:ext>
            </a:extLst>
          </p:cNvPr>
          <p:cNvSpPr/>
          <p:nvPr/>
        </p:nvSpPr>
        <p:spPr>
          <a:xfrm>
            <a:off x="3101009"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A8F1A7-F863-4016-89F6-3E15377238CF}"/>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
        <p:nvSpPr>
          <p:cNvPr id="3" name="Rectangle 2">
            <a:extLst>
              <a:ext uri="{FF2B5EF4-FFF2-40B4-BE49-F238E27FC236}">
                <a16:creationId xmlns:a16="http://schemas.microsoft.com/office/drawing/2014/main" id="{E7C6E60A-8E93-66ED-01C5-BA7AA2335E9E}"/>
              </a:ext>
            </a:extLst>
          </p:cNvPr>
          <p:cNvSpPr/>
          <p:nvPr/>
        </p:nvSpPr>
        <p:spPr>
          <a:xfrm>
            <a:off x="6506812"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E98A34-EACA-9A57-CC51-D994B8393676}"/>
              </a:ext>
            </a:extLst>
          </p:cNvPr>
          <p:cNvSpPr/>
          <p:nvPr/>
        </p:nvSpPr>
        <p:spPr>
          <a:xfrm>
            <a:off x="9972268"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16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1929161"/>
            <a:ext cx="10816388" cy="4247801"/>
          </a:xfrm>
        </p:spPr>
        <p:txBody>
          <a:bodyPr>
            <a:normAutofit/>
          </a:bodyPr>
          <a:lstStyle/>
          <a:p>
            <a:pPr marL="0" indent="0" algn="ctr">
              <a:buNone/>
            </a:pPr>
            <a:r>
              <a:rPr lang="en-US" sz="5500" dirty="0"/>
              <a:t>Are markets using </a:t>
            </a:r>
          </a:p>
          <a:p>
            <a:pPr marL="0" indent="0" algn="ctr">
              <a:buNone/>
            </a:pPr>
            <a:r>
              <a:rPr lang="en-US" sz="5500" dirty="0"/>
              <a:t>personalized recommender systems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2</a:t>
            </a:fld>
            <a:endParaRPr lang="en-US" dirty="0"/>
          </a:p>
        </p:txBody>
      </p:sp>
    </p:spTree>
    <p:extLst>
      <p:ext uri="{BB962C8B-B14F-4D97-AF65-F5344CB8AC3E}">
        <p14:creationId xmlns:p14="http://schemas.microsoft.com/office/powerpoint/2010/main" val="127566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33874493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37084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370840">
                    <a:tc>
                      <a:txBody>
                        <a:bodyPr/>
                        <a:lstStyle/>
                        <a:p>
                          <a:r>
                            <a:rPr lang="en-US" sz="2400" dirty="0" err="1"/>
                            <a:t>Onl</a:t>
                          </a:r>
                          <a:r>
                            <a:rPr lang="en-US" sz="2400" dirty="0"/>
                            <a:t>.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37084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Choice>
        <mc:Fallback>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33874493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45720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45720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20</a:t>
            </a:fld>
            <a:endParaRPr lang="en-US" dirty="0"/>
          </a:p>
        </p:txBody>
      </p:sp>
      <p:sp>
        <p:nvSpPr>
          <p:cNvPr id="6" name="Rectangle 5">
            <a:extLst>
              <a:ext uri="{FF2B5EF4-FFF2-40B4-BE49-F238E27FC236}">
                <a16:creationId xmlns:a16="http://schemas.microsoft.com/office/drawing/2014/main" id="{A9D9D0EB-AB5D-4A29-ABAA-DE915409E32C}"/>
              </a:ext>
            </a:extLst>
          </p:cNvPr>
          <p:cNvSpPr/>
          <p:nvPr/>
        </p:nvSpPr>
        <p:spPr>
          <a:xfrm>
            <a:off x="6486939" y="3016111"/>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A894362-FCE5-4B42-81E9-A85F9953D490}"/>
              </a:ext>
            </a:extLst>
          </p:cNvPr>
          <p:cNvSpPr/>
          <p:nvPr/>
        </p:nvSpPr>
        <p:spPr>
          <a:xfrm>
            <a:off x="9992138" y="2990848"/>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2E45CE-8A49-46A3-A957-A8E75E962AED}"/>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2473622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8222C3C7-DB53-4BC4-A377-D61BA02CDA38}"/>
              </a:ext>
            </a:extLst>
          </p:cNvPr>
          <p:cNvSpPr txBox="1">
            <a:spLocks/>
          </p:cNvSpPr>
          <p:nvPr/>
        </p:nvSpPr>
        <p:spPr>
          <a:xfrm>
            <a:off x="838200" y="1267326"/>
            <a:ext cx="10816388" cy="50096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Wishlist:</a:t>
            </a:r>
          </a:p>
          <a:p>
            <a:r>
              <a:rPr lang="en-US" dirty="0"/>
              <a:t>A clean characterization of stability, efficient algorithms for stable recs</a:t>
            </a:r>
          </a:p>
          <a:p>
            <a:r>
              <a:rPr lang="en-US" dirty="0"/>
              <a:t>Guidance: Is stability the right notion of 2-sided fairness to use here?</a:t>
            </a:r>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Are recommender system markets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251770"/>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251770"/>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2329873"/>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7" name="TextBox 16">
            <a:extLst>
              <a:ext uri="{FF2B5EF4-FFF2-40B4-BE49-F238E27FC236}">
                <a16:creationId xmlns:a16="http://schemas.microsoft.com/office/drawing/2014/main" id="{A05A6D0C-49BB-4CCB-ABFB-3B05A7508DE2}"/>
              </a:ext>
            </a:extLst>
          </p:cNvPr>
          <p:cNvSpPr txBox="1"/>
          <p:nvPr/>
        </p:nvSpPr>
        <p:spPr>
          <a:xfrm>
            <a:off x="1171903" y="6382567"/>
            <a:ext cx="7557197" cy="369332"/>
          </a:xfrm>
          <a:prstGeom prst="rect">
            <a:avLst/>
          </a:prstGeom>
          <a:noFill/>
        </p:spPr>
        <p:txBody>
          <a:bodyPr wrap="none" rtlCol="0">
            <a:spAutoFit/>
          </a:bodyPr>
          <a:lstStyle/>
          <a:p>
            <a:r>
              <a:rPr lang="en-US" dirty="0">
                <a:solidFill>
                  <a:schemeClr val="bg1">
                    <a:lumMod val="75000"/>
                  </a:schemeClr>
                </a:solidFill>
              </a:rPr>
              <a:t>Credits: </a:t>
            </a:r>
            <a:r>
              <a:rPr lang="en-US" dirty="0" err="1">
                <a:solidFill>
                  <a:schemeClr val="bg1">
                    <a:lumMod val="75000"/>
                  </a:schemeClr>
                </a:solidFill>
              </a:rPr>
              <a:t>wikipedia</a:t>
            </a:r>
            <a:r>
              <a:rPr lang="en-US" dirty="0">
                <a:solidFill>
                  <a:schemeClr val="bg1">
                    <a:lumMod val="75000"/>
                  </a:schemeClr>
                </a:solidFill>
              </a:rPr>
              <a:t>, C Stewart on </a:t>
            </a:r>
            <a:r>
              <a:rPr lang="en-US" dirty="0" err="1">
                <a:solidFill>
                  <a:schemeClr val="bg1">
                    <a:lumMod val="75000"/>
                  </a:schemeClr>
                </a:solidFill>
              </a:rPr>
              <a:t>unsplash</a:t>
            </a:r>
            <a:r>
              <a:rPr lang="en-US" dirty="0">
                <a:solidFill>
                  <a:schemeClr val="bg1">
                    <a:lumMod val="75000"/>
                  </a:schemeClr>
                </a:solidFill>
              </a:rPr>
              <a:t>, </a:t>
            </a:r>
            <a:r>
              <a:rPr lang="en-US" dirty="0" err="1">
                <a:solidFill>
                  <a:schemeClr val="bg1">
                    <a:lumMod val="75000"/>
                  </a:schemeClr>
                </a:solidFill>
              </a:rPr>
              <a:t>maakyzz</a:t>
            </a:r>
            <a:r>
              <a:rPr lang="en-US" dirty="0">
                <a:solidFill>
                  <a:schemeClr val="bg1">
                    <a:lumMod val="75000"/>
                  </a:schemeClr>
                </a:solidFill>
              </a:rPr>
              <a:t> &amp; rawpixel.com on </a:t>
            </a:r>
            <a:r>
              <a:rPr lang="en-US" dirty="0" err="1">
                <a:solidFill>
                  <a:schemeClr val="bg1">
                    <a:lumMod val="75000"/>
                  </a:schemeClr>
                </a:solidFill>
              </a:rPr>
              <a:t>FreePik</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553C9F00-4266-4812-A386-08271002711B}"/>
              </a:ext>
            </a:extLst>
          </p:cNvPr>
          <p:cNvSpPr txBox="1"/>
          <p:nvPr/>
        </p:nvSpPr>
        <p:spPr>
          <a:xfrm>
            <a:off x="976310" y="3412107"/>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sometimes, small incentive for sellers to deviate in experiments</a:t>
            </a:r>
          </a:p>
        </p:txBody>
      </p:sp>
      <p:pic>
        <p:nvPicPr>
          <p:cNvPr id="2" name="Picture 1">
            <a:extLst>
              <a:ext uri="{FF2B5EF4-FFF2-40B4-BE49-F238E27FC236}">
                <a16:creationId xmlns:a16="http://schemas.microsoft.com/office/drawing/2014/main" id="{37B580A1-BBC1-79F1-1A01-151A751641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12" b="99519" l="3499" r="91837">
                        <a14:foregroundMark x1="4956" y1="34135" x2="8746" y2="15385"/>
                        <a14:foregroundMark x1="8746" y1="15385" x2="33236" y2="10096"/>
                        <a14:foregroundMark x1="33236" y1="10096" x2="39067" y2="11298"/>
                        <a14:foregroundMark x1="9913" y1="7933" x2="11370" y2="7212"/>
                        <a14:foregroundMark x1="3790" y1="32212" x2="4665" y2="25721"/>
                        <a14:foregroundMark x1="91837" y1="15144" x2="89213" y2="28365"/>
                        <a14:foregroundMark x1="23907" y1="78846" x2="30904" y2="99038"/>
                        <a14:foregroundMark x1="30904" y1="99038" x2="41983" y2="79567"/>
                        <a14:foregroundMark x1="41983" y1="79567" x2="41983" y2="99519"/>
                        <a14:foregroundMark x1="41983" y1="99519" x2="24781" y2="85817"/>
                        <a14:foregroundMark x1="24781" y1="85817" x2="38192" y2="76683"/>
                      </a14:backgroundRemoval>
                    </a14:imgEffect>
                  </a14:imgLayer>
                </a14:imgProps>
              </a:ext>
            </a:extLst>
          </a:blip>
          <a:stretch>
            <a:fillRect/>
          </a:stretch>
        </p:blipFill>
        <p:spPr>
          <a:xfrm>
            <a:off x="10535306" y="940157"/>
            <a:ext cx="936290" cy="1135559"/>
          </a:xfrm>
          <a:prstGeom prst="rect">
            <a:avLst/>
          </a:prstGeom>
        </p:spPr>
      </p:pic>
      <p:pic>
        <p:nvPicPr>
          <p:cNvPr id="5" name="Picture 4">
            <a:extLst>
              <a:ext uri="{FF2B5EF4-FFF2-40B4-BE49-F238E27FC236}">
                <a16:creationId xmlns:a16="http://schemas.microsoft.com/office/drawing/2014/main" id="{EA3B82DA-C1E2-2154-0F84-76BE2F21DA9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687761" y="2075716"/>
            <a:ext cx="863210" cy="1220560"/>
          </a:xfrm>
          <a:prstGeom prst="rect">
            <a:avLst/>
          </a:prstGeom>
        </p:spPr>
      </p:pic>
      <p:sp>
        <p:nvSpPr>
          <p:cNvPr id="15" name="Rectangle 14">
            <a:extLst>
              <a:ext uri="{FF2B5EF4-FFF2-40B4-BE49-F238E27FC236}">
                <a16:creationId xmlns:a16="http://schemas.microsoft.com/office/drawing/2014/main" id="{6DB420C3-6621-4F4D-999B-A14D1B203F59}"/>
              </a:ext>
            </a:extLst>
          </p:cNvPr>
          <p:cNvSpPr/>
          <p:nvPr/>
        </p:nvSpPr>
        <p:spPr>
          <a:xfrm>
            <a:off x="1002910" y="3167495"/>
            <a:ext cx="1168400" cy="200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9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77405B-C364-4DD8-A0D3-4CEF9F0E7AB4}"/>
              </a:ext>
            </a:extLst>
          </p:cNvPr>
          <p:cNvSpPr>
            <a:spLocks noGrp="1"/>
          </p:cNvSpPr>
          <p:nvPr>
            <p:ph type="sldNum" sz="quarter" idx="12"/>
          </p:nvPr>
        </p:nvSpPr>
        <p:spPr/>
        <p:txBody>
          <a:bodyPr/>
          <a:lstStyle/>
          <a:p>
            <a:fld id="{0C15891D-5D85-41F7-8804-0265A87BC9DB}" type="slidenum">
              <a:rPr lang="en-US" smtClean="0"/>
              <a:t>22</a:t>
            </a:fld>
            <a:endParaRPr lang="en-US"/>
          </a:p>
        </p:txBody>
      </p:sp>
      <p:pic>
        <p:nvPicPr>
          <p:cNvPr id="2050" name="Picture 2" descr="Human rights doodle vector hand drawn style">
            <a:extLst>
              <a:ext uri="{FF2B5EF4-FFF2-40B4-BE49-F238E27FC236}">
                <a16:creationId xmlns:a16="http://schemas.microsoft.com/office/drawing/2014/main" id="{8154AF4F-B89A-49F4-A859-5BCFE94C4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876847"/>
            <a:ext cx="8978900" cy="598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94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a:t>
                </a:r>
                <a:r>
                  <a:rPr lang="en-US" dirty="0" err="1"/>
                  <a:t>notion</a:t>
                </a:r>
                <a:endParaRPr lang="en-US" dirty="0"/>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t>
                </a:r>
              </a:p>
              <a:p>
                <a:pPr lvl="1"/>
                <a:endParaRPr lang="en-US" dirty="0"/>
              </a:p>
              <a:p>
                <a:pPr lvl="8"/>
                <a:endParaRPr lang="en-US" dirty="0"/>
              </a:p>
              <a:p>
                <a:pPr lvl="8"/>
                <a:endParaRPr lang="en-US" dirty="0"/>
              </a:p>
              <a:p>
                <a:pPr marL="3657600" lvl="8" indent="0">
                  <a:buNone/>
                </a:pPr>
                <a:r>
                  <a:rPr lang="en-US" sz="2400" dirty="0"/>
                  <a:t>Not EF1,      has value 4.5 for other bundle, 1.5 for own</a:t>
                </a:r>
              </a:p>
              <a:p>
                <a:pPr marL="3657600" lvl="8" indent="0">
                  <a:buNone/>
                </a:pPr>
                <a:r>
                  <a:rPr lang="en-US" sz="2400" dirty="0"/>
                  <a:t>SEF1, after exchanging          ,      : own bundle 3.5 vs 2.5</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p:pic>
        <p:nvPicPr>
          <p:cNvPr id="18" name="Picture 17">
            <a:extLst>
              <a:ext uri="{FF2B5EF4-FFF2-40B4-BE49-F238E27FC236}">
                <a16:creationId xmlns:a16="http://schemas.microsoft.com/office/drawing/2014/main" id="{BEAD915F-EC06-4B24-80B6-646D3626B1D9}"/>
              </a:ext>
            </a:extLst>
          </p:cNvPr>
          <p:cNvPicPr>
            <a:picLocks noChangeAspect="1"/>
          </p:cNvPicPr>
          <p:nvPr/>
        </p:nvPicPr>
        <p:blipFill>
          <a:blip r:embed="rId4"/>
          <a:stretch>
            <a:fillRect/>
          </a:stretch>
        </p:blipFill>
        <p:spPr>
          <a:xfrm>
            <a:off x="666146" y="4130219"/>
            <a:ext cx="3753904" cy="1808503"/>
          </a:xfrm>
          <a:prstGeom prst="rect">
            <a:avLst/>
          </a:prstGeom>
        </p:spPr>
      </p:pic>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23</a:t>
            </a:fld>
            <a:endParaRPr lang="en-US" dirty="0"/>
          </a:p>
        </p:txBody>
      </p:sp>
      <p:sp>
        <p:nvSpPr>
          <p:cNvPr id="6" name="Rectangle: Rounded Corners 5">
            <a:extLst>
              <a:ext uri="{FF2B5EF4-FFF2-40B4-BE49-F238E27FC236}">
                <a16:creationId xmlns:a16="http://schemas.microsoft.com/office/drawing/2014/main" id="{B9F49F6B-ECBF-4985-BA19-72FF88A2626C}"/>
              </a:ext>
            </a:extLst>
          </p:cNvPr>
          <p:cNvSpPr/>
          <p:nvPr/>
        </p:nvSpPr>
        <p:spPr>
          <a:xfrm>
            <a:off x="1501681" y="4963937"/>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F3CD5B-B2F3-4B5C-83D0-79B9101D5A26}"/>
              </a:ext>
            </a:extLst>
          </p:cNvPr>
          <p:cNvSpPr/>
          <p:nvPr/>
        </p:nvSpPr>
        <p:spPr>
          <a:xfrm>
            <a:off x="3030448" y="5453972"/>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67000-7DD5-42EF-A398-2E009D168779}"/>
                  </a:ext>
                </a:extLst>
              </p:cNvPr>
              <p:cNvSpPr txBox="1"/>
              <p:nvPr/>
            </p:nvSpPr>
            <p:spPr>
              <a:xfrm>
                <a:off x="653956" y="4380080"/>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EEF67000-7DD5-42EF-A398-2E009D168779}"/>
                  </a:ext>
                </a:extLst>
              </p:cNvPr>
              <p:cNvSpPr txBox="1">
                <a:spLocks noRot="1" noChangeAspect="1" noMove="1" noResize="1" noEditPoints="1" noAdjustHandles="1" noChangeArrowheads="1" noChangeShapeType="1" noTextEdit="1"/>
              </p:cNvSpPr>
              <p:nvPr/>
            </p:nvSpPr>
            <p:spPr>
              <a:xfrm>
                <a:off x="653956" y="4380080"/>
                <a:ext cx="786049" cy="369332"/>
              </a:xfrm>
              <a:prstGeom prst="rect">
                <a:avLst/>
              </a:prstGeom>
              <a:blipFill>
                <a:blip r:embed="rId5"/>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642F129-CF3D-4CAF-AE97-A2D8DC01AAFD}"/>
              </a:ext>
            </a:extLst>
          </p:cNvPr>
          <p:cNvSpPr/>
          <p:nvPr/>
        </p:nvSpPr>
        <p:spPr>
          <a:xfrm>
            <a:off x="3928651" y="5507850"/>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E374D7-DF01-494A-A526-D989E51CE6E1}"/>
              </a:ext>
            </a:extLst>
          </p:cNvPr>
          <p:cNvSpPr/>
          <p:nvPr/>
        </p:nvSpPr>
        <p:spPr>
          <a:xfrm>
            <a:off x="2351311" y="5507052"/>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4F8F0-0C60-4F8D-BFA7-F600D7E177F5}"/>
              </a:ext>
            </a:extLst>
          </p:cNvPr>
          <p:cNvSpPr/>
          <p:nvPr/>
        </p:nvSpPr>
        <p:spPr>
          <a:xfrm>
            <a:off x="3139980" y="5020438"/>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A36E5E-FDE0-40C8-8DD4-AF49F65DEE6C}"/>
              </a:ext>
            </a:extLst>
          </p:cNvPr>
          <p:cNvSpPr/>
          <p:nvPr/>
        </p:nvSpPr>
        <p:spPr>
          <a:xfrm>
            <a:off x="1571919" y="5005481"/>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66E5246-5526-4352-980A-8CAE723A027C}"/>
              </a:ext>
            </a:extLst>
          </p:cNvPr>
          <p:cNvPicPr>
            <a:picLocks noChangeAspect="1"/>
          </p:cNvPicPr>
          <p:nvPr/>
        </p:nvPicPr>
        <p:blipFill>
          <a:blip r:embed="rId6"/>
          <a:stretch>
            <a:fillRect/>
          </a:stretch>
        </p:blipFill>
        <p:spPr>
          <a:xfrm>
            <a:off x="7492370" y="5199230"/>
            <a:ext cx="483027" cy="377365"/>
          </a:xfrm>
          <a:prstGeom prst="rect">
            <a:avLst/>
          </a:prstGeom>
        </p:spPr>
      </p:pic>
      <p:pic>
        <p:nvPicPr>
          <p:cNvPr id="20" name="Picture 19">
            <a:extLst>
              <a:ext uri="{FF2B5EF4-FFF2-40B4-BE49-F238E27FC236}">
                <a16:creationId xmlns:a16="http://schemas.microsoft.com/office/drawing/2014/main" id="{B725255E-4328-436F-9BEE-97D1092CC9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8147451" y="5034470"/>
            <a:ext cx="423817" cy="568247"/>
          </a:xfrm>
          <a:prstGeom prst="rect">
            <a:avLst/>
          </a:prstGeom>
        </p:spPr>
      </p:pic>
      <p:pic>
        <p:nvPicPr>
          <p:cNvPr id="21" name="Picture 20">
            <a:extLst>
              <a:ext uri="{FF2B5EF4-FFF2-40B4-BE49-F238E27FC236}">
                <a16:creationId xmlns:a16="http://schemas.microsoft.com/office/drawing/2014/main" id="{0022B121-0E39-4F29-845C-2BC32BFA0446}"/>
              </a:ext>
            </a:extLst>
          </p:cNvPr>
          <p:cNvPicPr>
            <a:picLocks noChangeAspect="1"/>
          </p:cNvPicPr>
          <p:nvPr/>
        </p:nvPicPr>
        <p:blipFill>
          <a:blip r:embed="rId9"/>
          <a:stretch>
            <a:fillRect/>
          </a:stretch>
        </p:blipFill>
        <p:spPr>
          <a:xfrm>
            <a:off x="776126" y="4747149"/>
            <a:ext cx="440506" cy="1128796"/>
          </a:xfrm>
          <a:prstGeom prst="rect">
            <a:avLst/>
          </a:prstGeom>
        </p:spPr>
      </p:pic>
      <p:pic>
        <p:nvPicPr>
          <p:cNvPr id="22" name="Picture 21">
            <a:extLst>
              <a:ext uri="{FF2B5EF4-FFF2-40B4-BE49-F238E27FC236}">
                <a16:creationId xmlns:a16="http://schemas.microsoft.com/office/drawing/2014/main" id="{E906046B-48AC-4F81-8109-2D1545D222CD}"/>
              </a:ext>
            </a:extLst>
          </p:cNvPr>
          <p:cNvPicPr>
            <a:picLocks noChangeAspect="1"/>
          </p:cNvPicPr>
          <p:nvPr/>
        </p:nvPicPr>
        <p:blipFill>
          <a:blip r:embed="rId10"/>
          <a:stretch>
            <a:fillRect/>
          </a:stretch>
        </p:blipFill>
        <p:spPr>
          <a:xfrm>
            <a:off x="5638860" y="4681138"/>
            <a:ext cx="356306" cy="441376"/>
          </a:xfrm>
          <a:prstGeom prst="rect">
            <a:avLst/>
          </a:prstGeom>
        </p:spPr>
      </p:pic>
      <p:pic>
        <p:nvPicPr>
          <p:cNvPr id="11" name="Picture 10">
            <a:extLst>
              <a:ext uri="{FF2B5EF4-FFF2-40B4-BE49-F238E27FC236}">
                <a16:creationId xmlns:a16="http://schemas.microsoft.com/office/drawing/2014/main" id="{B0AA8F0F-2EF6-4705-A38C-2EBD207E9369}"/>
              </a:ext>
            </a:extLst>
          </p:cNvPr>
          <p:cNvPicPr>
            <a:picLocks noChangeAspect="1"/>
          </p:cNvPicPr>
          <p:nvPr/>
        </p:nvPicPr>
        <p:blipFill>
          <a:blip r:embed="rId11"/>
          <a:stretch>
            <a:fillRect/>
          </a:stretch>
        </p:blipFill>
        <p:spPr>
          <a:xfrm>
            <a:off x="9385048" y="1199863"/>
            <a:ext cx="2734762" cy="859968"/>
          </a:xfrm>
          <a:prstGeom prst="rect">
            <a:avLst/>
          </a:prstGeom>
        </p:spPr>
      </p:pic>
      <p:pic>
        <p:nvPicPr>
          <p:cNvPr id="13" name="Picture 12">
            <a:extLst>
              <a:ext uri="{FF2B5EF4-FFF2-40B4-BE49-F238E27FC236}">
                <a16:creationId xmlns:a16="http://schemas.microsoft.com/office/drawing/2014/main" id="{B3EC2852-40D5-4694-AB08-26D70D1D46CE}"/>
              </a:ext>
            </a:extLst>
          </p:cNvPr>
          <p:cNvPicPr>
            <a:picLocks noChangeAspect="1"/>
          </p:cNvPicPr>
          <p:nvPr/>
        </p:nvPicPr>
        <p:blipFill>
          <a:blip r:embed="rId12"/>
          <a:stretch>
            <a:fillRect/>
          </a:stretch>
        </p:blipFill>
        <p:spPr>
          <a:xfrm>
            <a:off x="9385048" y="2204209"/>
            <a:ext cx="2610153" cy="859968"/>
          </a:xfrm>
          <a:prstGeom prst="rect">
            <a:avLst/>
          </a:prstGeom>
        </p:spPr>
      </p:pic>
      <p:pic>
        <p:nvPicPr>
          <p:cNvPr id="99" name="Picture 98">
            <a:extLst>
              <a:ext uri="{FF2B5EF4-FFF2-40B4-BE49-F238E27FC236}">
                <a16:creationId xmlns:a16="http://schemas.microsoft.com/office/drawing/2014/main" id="{E52E8616-DEDE-4D20-BC95-E961E61AAA50}"/>
              </a:ext>
            </a:extLst>
          </p:cNvPr>
          <p:cNvPicPr>
            <a:picLocks noChangeAspect="1"/>
          </p:cNvPicPr>
          <p:nvPr/>
        </p:nvPicPr>
        <p:blipFill>
          <a:blip r:embed="rId13"/>
          <a:stretch>
            <a:fillRect/>
          </a:stretch>
        </p:blipFill>
        <p:spPr>
          <a:xfrm>
            <a:off x="9385048" y="3194510"/>
            <a:ext cx="2610153" cy="818620"/>
          </a:xfrm>
          <a:prstGeom prst="rect">
            <a:avLst/>
          </a:prstGeom>
        </p:spPr>
      </p:pic>
      <p:cxnSp>
        <p:nvCxnSpPr>
          <p:cNvPr id="101" name="Straight Connector 100">
            <a:extLst>
              <a:ext uri="{FF2B5EF4-FFF2-40B4-BE49-F238E27FC236}">
                <a16:creationId xmlns:a16="http://schemas.microsoft.com/office/drawing/2014/main" id="{1B116151-8035-4F15-9292-DB0AAC3B52C6}"/>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E08D1D6-FCBA-4413-A628-6D013653D0D3}"/>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6E451D0-1A46-4B7C-BB6B-F63E414CE0B5}"/>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2C2D9CD-D48A-40C7-A829-C5F88237BFED}"/>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5BEC43E-0021-441D-971C-EE4D25155E63}"/>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10" name="TextBox 109">
            <a:extLst>
              <a:ext uri="{FF2B5EF4-FFF2-40B4-BE49-F238E27FC236}">
                <a16:creationId xmlns:a16="http://schemas.microsoft.com/office/drawing/2014/main" id="{BDD0D02E-3EA3-4CA5-BDC2-28C3FB2DAE2A}"/>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11" name="TextBox 110">
            <a:extLst>
              <a:ext uri="{FF2B5EF4-FFF2-40B4-BE49-F238E27FC236}">
                <a16:creationId xmlns:a16="http://schemas.microsoft.com/office/drawing/2014/main" id="{BA6029CF-17C4-4691-8772-C6E538C067CC}"/>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spTree>
    <p:extLst>
      <p:ext uri="{BB962C8B-B14F-4D97-AF65-F5344CB8AC3E}">
        <p14:creationId xmlns:p14="http://schemas.microsoft.com/office/powerpoint/2010/main" val="359920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animBg="1"/>
      <p:bldP spid="15" grpId="0" animBg="1"/>
      <p:bldP spid="16" grpId="0" animBg="1"/>
      <p:bldP spid="17" grpId="0" animBg="1"/>
      <p:bldP spid="1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notion</a:t>
                </a:r>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endParaRPr lang="en-US" dirty="0"/>
              </a:p>
              <a:p>
                <a:endParaRPr lang="en-US" dirty="0"/>
              </a:p>
              <a:p>
                <a:r>
                  <a:rPr lang="en-US" dirty="0"/>
                  <a:t>Items don’t typically have preferences</a:t>
                </a:r>
              </a:p>
              <a:p>
                <a:pPr lvl="1"/>
                <a:r>
                  <a:rPr lang="en-US" dirty="0"/>
                  <a:t>Double sided preferences, double EF up to 1 match 		        [Freeman+’21]</a:t>
                </a:r>
              </a:p>
              <a:p>
                <a:pPr lvl="1"/>
                <a:r>
                  <a:rPr lang="en-US" dirty="0"/>
                  <a:t>Fair team formation with cardinality constraint, SEF1		         [Igarashi+’22]</a:t>
                </a:r>
              </a:p>
              <a:p>
                <a:pPr lvl="2"/>
                <a:r>
                  <a:rPr lang="en-US" dirty="0"/>
                  <a:t>Individual and swap stability</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24</a:t>
            </a:fld>
            <a:endParaRPr lang="en-US" dirty="0"/>
          </a:p>
        </p:txBody>
      </p:sp>
      <p:pic>
        <p:nvPicPr>
          <p:cNvPr id="5" name="Picture 4">
            <a:extLst>
              <a:ext uri="{FF2B5EF4-FFF2-40B4-BE49-F238E27FC236}">
                <a16:creationId xmlns:a16="http://schemas.microsoft.com/office/drawing/2014/main" id="{D6E76581-59DA-4426-B418-594FEE715885}"/>
              </a:ext>
            </a:extLst>
          </p:cNvPr>
          <p:cNvPicPr>
            <a:picLocks noChangeAspect="1"/>
          </p:cNvPicPr>
          <p:nvPr/>
        </p:nvPicPr>
        <p:blipFill>
          <a:blip r:embed="rId4"/>
          <a:stretch>
            <a:fillRect/>
          </a:stretch>
        </p:blipFill>
        <p:spPr>
          <a:xfrm>
            <a:off x="9385048" y="1199863"/>
            <a:ext cx="2734762" cy="859968"/>
          </a:xfrm>
          <a:prstGeom prst="rect">
            <a:avLst/>
          </a:prstGeom>
        </p:spPr>
      </p:pic>
      <p:pic>
        <p:nvPicPr>
          <p:cNvPr id="6" name="Picture 5">
            <a:extLst>
              <a:ext uri="{FF2B5EF4-FFF2-40B4-BE49-F238E27FC236}">
                <a16:creationId xmlns:a16="http://schemas.microsoft.com/office/drawing/2014/main" id="{C801D3DD-CA25-4A05-A1A9-A336E50FDC8C}"/>
              </a:ext>
            </a:extLst>
          </p:cNvPr>
          <p:cNvPicPr>
            <a:picLocks noChangeAspect="1"/>
          </p:cNvPicPr>
          <p:nvPr/>
        </p:nvPicPr>
        <p:blipFill>
          <a:blip r:embed="rId5"/>
          <a:stretch>
            <a:fillRect/>
          </a:stretch>
        </p:blipFill>
        <p:spPr>
          <a:xfrm>
            <a:off x="9385048" y="2204209"/>
            <a:ext cx="2610153" cy="859968"/>
          </a:xfrm>
          <a:prstGeom prst="rect">
            <a:avLst/>
          </a:prstGeom>
        </p:spPr>
      </p:pic>
      <p:pic>
        <p:nvPicPr>
          <p:cNvPr id="7" name="Picture 6">
            <a:extLst>
              <a:ext uri="{FF2B5EF4-FFF2-40B4-BE49-F238E27FC236}">
                <a16:creationId xmlns:a16="http://schemas.microsoft.com/office/drawing/2014/main" id="{21CF5EC1-4DC8-40EB-B35D-0370D55A54AA}"/>
              </a:ext>
            </a:extLst>
          </p:cNvPr>
          <p:cNvPicPr>
            <a:picLocks noChangeAspect="1"/>
          </p:cNvPicPr>
          <p:nvPr/>
        </p:nvPicPr>
        <p:blipFill>
          <a:blip r:embed="rId6"/>
          <a:stretch>
            <a:fillRect/>
          </a:stretch>
        </p:blipFill>
        <p:spPr>
          <a:xfrm>
            <a:off x="9385048" y="3194510"/>
            <a:ext cx="2610153" cy="818620"/>
          </a:xfrm>
          <a:prstGeom prst="rect">
            <a:avLst/>
          </a:prstGeom>
        </p:spPr>
      </p:pic>
      <p:cxnSp>
        <p:nvCxnSpPr>
          <p:cNvPr id="8" name="Straight Connector 7">
            <a:extLst>
              <a:ext uri="{FF2B5EF4-FFF2-40B4-BE49-F238E27FC236}">
                <a16:creationId xmlns:a16="http://schemas.microsoft.com/office/drawing/2014/main" id="{E8F3B786-A86D-471D-8F3E-B5240DFE24A9}"/>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5BEC29-567A-4D9C-A890-95F013792418}"/>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8B1987-3183-40C1-9A39-762C9B993E14}"/>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420860-A920-4A12-8DE2-5C103D20C8E4}"/>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02E79D-B57C-4055-B522-E9940D1C5CD1}"/>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3" name="TextBox 12">
            <a:extLst>
              <a:ext uri="{FF2B5EF4-FFF2-40B4-BE49-F238E27FC236}">
                <a16:creationId xmlns:a16="http://schemas.microsoft.com/office/drawing/2014/main" id="{ECA55416-7C1C-41DA-8851-9273FBD109BD}"/>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4" name="TextBox 13">
            <a:extLst>
              <a:ext uri="{FF2B5EF4-FFF2-40B4-BE49-F238E27FC236}">
                <a16:creationId xmlns:a16="http://schemas.microsoft.com/office/drawing/2014/main" id="{938B58DC-8C94-4242-853E-7DD00514E814}"/>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spTree>
    <p:extLst>
      <p:ext uri="{BB962C8B-B14F-4D97-AF65-F5344CB8AC3E}">
        <p14:creationId xmlns:p14="http://schemas.microsoft.com/office/powerpoint/2010/main" val="3445963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25</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sp>
        <p:nvSpPr>
          <p:cNvPr id="77" name="Isosceles Triangle 76">
            <a:extLst>
              <a:ext uri="{FF2B5EF4-FFF2-40B4-BE49-F238E27FC236}">
                <a16:creationId xmlns:a16="http://schemas.microsoft.com/office/drawing/2014/main" id="{FD4B0E1D-B740-40E0-9273-4B9AC07DAC0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9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7" grpId="0" animBg="1"/>
      <p:bldP spid="48" grpId="0" animBg="1"/>
      <p:bldP spid="49" grpId="0" animBg="1"/>
      <p:bldP spid="50" grpId="0" animBg="1"/>
      <p:bldP spid="51" grpId="0" animBg="1"/>
      <p:bldP spid="52" grpId="0" animBg="1"/>
      <p:bldP spid="53" grpId="0" animBg="1"/>
      <p:bldP spid="54" grpId="0" animBg="1"/>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26</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3" name="Picture 72">
            <a:extLst>
              <a:ext uri="{FF2B5EF4-FFF2-40B4-BE49-F238E27FC236}">
                <a16:creationId xmlns:a16="http://schemas.microsoft.com/office/drawing/2014/main" id="{B74C9838-5D80-4BDE-81F1-54AF9C80773E}"/>
              </a:ext>
            </a:extLst>
          </p:cNvPr>
          <p:cNvPicPr>
            <a:picLocks noChangeAspect="1"/>
          </p:cNvPicPr>
          <p:nvPr/>
        </p:nvPicPr>
        <p:blipFill>
          <a:blip r:embed="rId14"/>
          <a:stretch>
            <a:fillRect/>
          </a:stretch>
        </p:blipFill>
        <p:spPr>
          <a:xfrm>
            <a:off x="3078800" y="4783835"/>
            <a:ext cx="801096" cy="635352"/>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rotWithShape="1">
          <a:blip r:embed="rId15"/>
          <a:srcRect l="6101" r="3654"/>
          <a:stretch/>
        </p:blipFill>
        <p:spPr>
          <a:xfrm>
            <a:off x="5600700" y="4815315"/>
            <a:ext cx="695326" cy="595706"/>
          </a:xfrm>
          <a:prstGeom prst="rect">
            <a:avLst/>
          </a:prstGeom>
        </p:spPr>
      </p:pic>
      <p:sp>
        <p:nvSpPr>
          <p:cNvPr id="32" name="Left Brace 31">
            <a:extLst>
              <a:ext uri="{FF2B5EF4-FFF2-40B4-BE49-F238E27FC236}">
                <a16:creationId xmlns:a16="http://schemas.microsoft.com/office/drawing/2014/main" id="{7E62650B-F85F-4E12-9E21-3B0EFD3B4E5B}"/>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80A9E5E3-339B-4931-8998-A05127535445}"/>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8C154D2-4AF0-49BD-8AA2-13D6A935D098}"/>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5A7ED34-5237-41BD-9632-09AA1CF1F894}"/>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6"/>
                <a:stretch>
                  <a:fillRect/>
                </a:stretch>
              </a:blipFill>
            </p:spPr>
            <p:txBody>
              <a:bodyPr/>
              <a:lstStyle/>
              <a:p>
                <a:r>
                  <a:rPr lang="en-US">
                    <a:noFill/>
                  </a:rPr>
                  <a:t> </a:t>
                </a:r>
              </a:p>
            </p:txBody>
          </p:sp>
        </mc:Fallback>
      </mc:AlternateContent>
      <p:sp>
        <p:nvSpPr>
          <p:cNvPr id="78" name="Isosceles Triangle 77">
            <a:extLst>
              <a:ext uri="{FF2B5EF4-FFF2-40B4-BE49-F238E27FC236}">
                <a16:creationId xmlns:a16="http://schemas.microsoft.com/office/drawing/2014/main" id="{77ED2815-689C-457F-B799-E42660879AF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94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7" name="Picture 86">
            <a:extLst>
              <a:ext uri="{FF2B5EF4-FFF2-40B4-BE49-F238E27FC236}">
                <a16:creationId xmlns:a16="http://schemas.microsoft.com/office/drawing/2014/main" id="{11CF2999-938A-4FF1-A795-8E417E9D1213}"/>
              </a:ext>
            </a:extLst>
          </p:cNvPr>
          <p:cNvPicPr>
            <a:picLocks noChangeAspect="1"/>
          </p:cNvPicPr>
          <p:nvPr/>
        </p:nvPicPr>
        <p:blipFill rotWithShape="1">
          <a:blip r:embed="rId3"/>
          <a:srcRect l="6101" r="3654"/>
          <a:stretch/>
        </p:blipFill>
        <p:spPr>
          <a:xfrm>
            <a:off x="5600700" y="4815315"/>
            <a:ext cx="695326" cy="595706"/>
          </a:xfrm>
          <a:prstGeom prst="rect">
            <a:avLst/>
          </a:prstGeom>
        </p:spPr>
      </p:pic>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4"/>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6"/>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8"/>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0"/>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2"/>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4"/>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5"/>
          <a:stretch>
            <a:fillRect/>
          </a:stretch>
        </p:blipFill>
        <p:spPr>
          <a:xfrm>
            <a:off x="6919834" y="4761042"/>
            <a:ext cx="851582" cy="65506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6388930" y="4784983"/>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6388930" y="4784983"/>
                <a:ext cx="46198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BBCC489-BD88-4B36-8B23-8C817CF5D4E9}"/>
                  </a:ext>
                </a:extLst>
              </p:cNvPr>
              <p:cNvSpPr txBox="1"/>
              <p:nvPr/>
            </p:nvSpPr>
            <p:spPr>
              <a:xfrm>
                <a:off x="6447642" y="4334745"/>
                <a:ext cx="3954609" cy="369332"/>
              </a:xfrm>
              <a:prstGeom prst="rect">
                <a:avLst/>
              </a:prstGeom>
              <a:noFill/>
            </p:spPr>
            <p:txBody>
              <a:bodyPr wrap="none" rtlCol="0">
                <a:spAutoFit/>
              </a:bodyPr>
              <a:lstStyle/>
              <a:p>
                <a:r>
                  <a:rPr lang="en-US" dirty="0"/>
                  <a:t>p</a:t>
                </a:r>
                <a:r>
                  <a:rPr lang="en-US" b="0" dirty="0"/>
                  <a:t>refers being in</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oMath>
                </a14:m>
                <a:r>
                  <a:rPr lang="en-US" dirty="0"/>
                  <a:t> less competition</a:t>
                </a:r>
              </a:p>
            </p:txBody>
          </p:sp>
        </mc:Choice>
        <mc:Fallback xmlns="">
          <p:sp>
            <p:nvSpPr>
              <p:cNvPr id="78" name="TextBox 77">
                <a:extLst>
                  <a:ext uri="{FF2B5EF4-FFF2-40B4-BE49-F238E27FC236}">
                    <a16:creationId xmlns:a16="http://schemas.microsoft.com/office/drawing/2014/main" id="{3BBCC489-BD88-4B36-8B23-8C817CF5D4E9}"/>
                  </a:ext>
                </a:extLst>
              </p:cNvPr>
              <p:cNvSpPr txBox="1">
                <a:spLocks noRot="1" noChangeAspect="1" noMove="1" noResize="1" noEditPoints="1" noAdjustHandles="1" noChangeArrowheads="1" noChangeShapeType="1" noTextEdit="1"/>
              </p:cNvSpPr>
              <p:nvPr/>
            </p:nvSpPr>
            <p:spPr>
              <a:xfrm>
                <a:off x="6447642" y="4334745"/>
                <a:ext cx="3954609" cy="369332"/>
              </a:xfrm>
              <a:prstGeom prst="rect">
                <a:avLst/>
              </a:prstGeom>
              <a:blipFill>
                <a:blip r:embed="rId17"/>
                <a:stretch>
                  <a:fillRect l="-1389" t="-8197" r="-772" b="-24590"/>
                </a:stretch>
              </a:blipFill>
            </p:spPr>
            <p:txBody>
              <a:bodyPr/>
              <a:lstStyle/>
              <a:p>
                <a:r>
                  <a:rPr lang="en-US">
                    <a:noFill/>
                  </a:rPr>
                  <a:t> </a:t>
                </a:r>
              </a:p>
            </p:txBody>
          </p:sp>
        </mc:Fallback>
      </mc:AlternateContent>
      <p:sp>
        <p:nvSpPr>
          <p:cNvPr id="79" name="Isosceles Triangle 78">
            <a:extLst>
              <a:ext uri="{FF2B5EF4-FFF2-40B4-BE49-F238E27FC236}">
                <a16:creationId xmlns:a16="http://schemas.microsoft.com/office/drawing/2014/main" id="{0A498092-93EF-4F7E-9DE5-BE785A5EB3D1}"/>
              </a:ext>
            </a:extLst>
          </p:cNvPr>
          <p:cNvSpPr/>
          <p:nvPr/>
        </p:nvSpPr>
        <p:spPr>
          <a:xfrm>
            <a:off x="6242935" y="4430982"/>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0ABCF848-AD87-4214-B99A-708B75280753}"/>
              </a:ext>
            </a:extLst>
          </p:cNvPr>
          <p:cNvPicPr>
            <a:picLocks noChangeAspect="1"/>
          </p:cNvPicPr>
          <p:nvPr/>
        </p:nvPicPr>
        <p:blipFill>
          <a:blip r:embed="rId3"/>
          <a:stretch>
            <a:fillRect/>
          </a:stretch>
        </p:blipFill>
        <p:spPr>
          <a:xfrm>
            <a:off x="8034600" y="4269642"/>
            <a:ext cx="596870" cy="461469"/>
          </a:xfrm>
          <a:prstGeom prst="rect">
            <a:avLst/>
          </a:prstGeom>
        </p:spPr>
      </p:pic>
      <p:pic>
        <p:nvPicPr>
          <p:cNvPr id="81" name="Picture 80">
            <a:extLst>
              <a:ext uri="{FF2B5EF4-FFF2-40B4-BE49-F238E27FC236}">
                <a16:creationId xmlns:a16="http://schemas.microsoft.com/office/drawing/2014/main" id="{26F129BB-D7C7-419A-934F-99423A096875}"/>
              </a:ext>
            </a:extLst>
          </p:cNvPr>
          <p:cNvPicPr>
            <a:picLocks noChangeAspect="1"/>
          </p:cNvPicPr>
          <p:nvPr/>
        </p:nvPicPr>
        <p:blipFill>
          <a:blip r:embed="rId18"/>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710DE98D-9D83-45D8-9E9D-8DA47A0D33E5}"/>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524B25CA-46C0-4D4F-B851-25202AFAD2F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4DDEE0-39B5-4CDA-8178-B959DDC6FA9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ABB6E177-AC00-413B-AC4E-7D122246DDAC}"/>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94E3EC-0F6B-4715-922C-3A07375F52B2}"/>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86" name="TextBox 85">
                <a:extLst>
                  <a:ext uri="{FF2B5EF4-FFF2-40B4-BE49-F238E27FC236}">
                    <a16:creationId xmlns:a16="http://schemas.microsoft.com/office/drawing/2014/main" id="{7494E3EC-0F6B-4715-922C-3A07375F52B2}"/>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9"/>
                <a:stretch>
                  <a:fillRect/>
                </a:stretch>
              </a:blipFill>
            </p:spPr>
            <p:txBody>
              <a:bodyPr/>
              <a:lstStyle/>
              <a:p>
                <a:r>
                  <a:rPr lang="en-US">
                    <a:noFill/>
                  </a:rPr>
                  <a:t> </a:t>
                </a:r>
              </a:p>
            </p:txBody>
          </p:sp>
        </mc:Fallback>
      </mc:AlternateContent>
      <p:sp>
        <p:nvSpPr>
          <p:cNvPr id="88" name="Isosceles Triangle 87">
            <a:extLst>
              <a:ext uri="{FF2B5EF4-FFF2-40B4-BE49-F238E27FC236}">
                <a16:creationId xmlns:a16="http://schemas.microsoft.com/office/drawing/2014/main" id="{61F0A89C-003C-4AC8-8FE4-C76B90F4095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40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28</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6919834" y="4761042"/>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87" name="Isosceles Triangle 86">
            <a:extLst>
              <a:ext uri="{FF2B5EF4-FFF2-40B4-BE49-F238E27FC236}">
                <a16:creationId xmlns:a16="http://schemas.microsoft.com/office/drawing/2014/main" id="{7F6DBC93-B9F6-4D23-8A96-5C2DE8156FF4}"/>
              </a:ext>
            </a:extLst>
          </p:cNvPr>
          <p:cNvSpPr/>
          <p:nvPr/>
        </p:nvSpPr>
        <p:spPr>
          <a:xfrm>
            <a:off x="6196516" y="4296514"/>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5E0C8C1-B54E-4250-81EF-9E1E0579B810}"/>
              </a:ext>
            </a:extLst>
          </p:cNvPr>
          <p:cNvSpPr/>
          <p:nvPr/>
        </p:nvSpPr>
        <p:spPr>
          <a:xfrm>
            <a:off x="5784021" y="4298003"/>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FAEE3881-15E8-4DC3-A1CB-321763610DCA}"/>
              </a:ext>
            </a:extLst>
          </p:cNvPr>
          <p:cNvCxnSpPr/>
          <p:nvPr/>
        </p:nvCxnSpPr>
        <p:spPr>
          <a:xfrm>
            <a:off x="6051762" y="4399136"/>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6002485" y="3380095"/>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4533793" y="4792128"/>
            <a:ext cx="722068" cy="595706"/>
          </a:xfrm>
          <a:prstGeom prst="rect">
            <a:avLst/>
          </a:prstGeom>
        </p:spPr>
      </p:pic>
      <p:sp>
        <p:nvSpPr>
          <p:cNvPr id="91" name="Isosceles Triangle 90">
            <a:extLst>
              <a:ext uri="{FF2B5EF4-FFF2-40B4-BE49-F238E27FC236}">
                <a16:creationId xmlns:a16="http://schemas.microsoft.com/office/drawing/2014/main" id="{FC2994AF-539D-42AB-A30F-CC9F398AA32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046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29</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8595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10189155" y="4775328"/>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9271806" y="3394381"/>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7803114" y="4806414"/>
            <a:ext cx="722068" cy="595706"/>
          </a:xfrm>
          <a:prstGeom prst="rect">
            <a:avLst/>
          </a:prstGeom>
        </p:spPr>
      </p:pic>
      <p:sp>
        <p:nvSpPr>
          <p:cNvPr id="73" name="Isosceles Triangle 72">
            <a:extLst>
              <a:ext uri="{FF2B5EF4-FFF2-40B4-BE49-F238E27FC236}">
                <a16:creationId xmlns:a16="http://schemas.microsoft.com/office/drawing/2014/main" id="{A940D549-D230-4970-B093-D6BBD1F43FDF}"/>
              </a:ext>
            </a:extLst>
          </p:cNvPr>
          <p:cNvSpPr/>
          <p:nvPr/>
        </p:nvSpPr>
        <p:spPr>
          <a:xfrm>
            <a:off x="9452441" y="4337391"/>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6CCCB3-D29A-4BDB-AD80-5D1ECAFA916D}"/>
              </a:ext>
            </a:extLst>
          </p:cNvPr>
          <p:cNvSpPr/>
          <p:nvPr/>
        </p:nvSpPr>
        <p:spPr>
          <a:xfrm>
            <a:off x="9039946" y="4338880"/>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510985C-A1C0-4F79-A66C-5844D13C1602}"/>
              </a:ext>
            </a:extLst>
          </p:cNvPr>
          <p:cNvCxnSpPr/>
          <p:nvPr/>
        </p:nvCxnSpPr>
        <p:spPr>
          <a:xfrm>
            <a:off x="9307687" y="4440013"/>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79" name="Isosceles Triangle 78">
            <a:extLst>
              <a:ext uri="{FF2B5EF4-FFF2-40B4-BE49-F238E27FC236}">
                <a16:creationId xmlns:a16="http://schemas.microsoft.com/office/drawing/2014/main" id="{CA169621-8683-4C37-8BE8-81F3B04D0C6D}"/>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89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112-7729-4298-A3C7-D299E8AE8A5A}"/>
              </a:ext>
            </a:extLst>
          </p:cNvPr>
          <p:cNvSpPr>
            <a:spLocks noGrp="1"/>
          </p:cNvSpPr>
          <p:nvPr>
            <p:ph type="title"/>
          </p:nvPr>
        </p:nvSpPr>
        <p:spPr/>
        <p:txBody>
          <a:bodyPr/>
          <a:lstStyle/>
          <a:p>
            <a:r>
              <a:rPr lang="en-US" dirty="0"/>
              <a:t>Recommender systems literature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F42D90-631A-49FB-869C-D61500B3C11F}"/>
                  </a:ext>
                </a:extLst>
              </p:cNvPr>
              <p:cNvSpPr>
                <a:spLocks noGrp="1"/>
              </p:cNvSpPr>
              <p:nvPr>
                <p:ph idx="1"/>
              </p:nvPr>
            </p:nvSpPr>
            <p:spPr/>
            <p:txBody>
              <a:bodyPr>
                <a:normAutofit/>
              </a:bodyPr>
              <a:lstStyle/>
              <a:p>
                <a:pPr marL="0" indent="0">
                  <a:buNone/>
                </a:pPr>
                <a:r>
                  <a:rPr lang="en-US" dirty="0"/>
                  <a:t>Happy buyers, happy platform  </a:t>
                </a:r>
                <a14:m>
                  <m:oMath xmlns:m="http://schemas.openxmlformats.org/officeDocument/2006/math">
                    <m:r>
                      <a:rPr lang="en-US" b="0" i="1" smtClean="0">
                        <a:latin typeface="Cambria Math" panose="02040503050406030204" pitchFamily="18" charset="0"/>
                      </a:rPr>
                      <m:t>⇒</m:t>
                    </m:r>
                  </m:oMath>
                </a14:m>
                <a:r>
                  <a:rPr lang="en-US" dirty="0"/>
                  <a:t>  recommend top-</a:t>
                </a:r>
                <a14:m>
                  <m:oMath xmlns:m="http://schemas.openxmlformats.org/officeDocument/2006/math">
                    <m:r>
                      <a:rPr lang="en-US" b="0" i="1" smtClean="0">
                        <a:latin typeface="Cambria Math" panose="02040503050406030204" pitchFamily="18" charset="0"/>
                      </a:rPr>
                      <m:t>𝑘</m:t>
                    </m:r>
                  </m:oMath>
                </a14:m>
                <a:r>
                  <a:rPr lang="en-US" dirty="0"/>
                  <a:t> items</a:t>
                </a:r>
              </a:p>
              <a:p>
                <a:pPr lvl="1"/>
                <a:r>
                  <a:rPr lang="en-US" dirty="0"/>
                  <a:t>Drawbacks – concentration on small number of items [Fleder &amp; Hosanagar’09]</a:t>
                </a:r>
              </a:p>
              <a:p>
                <a:pPr lvl="1"/>
                <a:endParaRPr lang="en-US" dirty="0"/>
              </a:p>
              <a:p>
                <a:pPr marL="0" indent="0">
                  <a:buNone/>
                </a:pPr>
                <a:r>
                  <a:rPr lang="en-US" dirty="0"/>
                  <a:t>Recently: multistakeholder fairness</a:t>
                </a:r>
              </a:p>
              <a:p>
                <a:pPr lvl="1"/>
                <a:r>
                  <a:rPr lang="en-US" dirty="0"/>
                  <a:t>Two-sided fairness (buyers-EF1, sellers-MMS) 				[</a:t>
                </a:r>
                <a:r>
                  <a:rPr lang="en-US" dirty="0" err="1"/>
                  <a:t>Patro</a:t>
                </a:r>
                <a:r>
                  <a:rPr lang="en-US" dirty="0"/>
                  <a:t>+ ’20]</a:t>
                </a:r>
              </a:p>
              <a:p>
                <a:pPr lvl="1"/>
                <a:r>
                  <a:rPr lang="en-US" dirty="0"/>
                  <a:t>Multiple objectives (either with constraints or weighing) 		[Surer+’18]</a:t>
                </a:r>
              </a:p>
              <a:p>
                <a:pPr marL="0" indent="0">
                  <a:buNone/>
                </a:pPr>
                <a:endParaRPr lang="en-US" sz="2800" dirty="0"/>
              </a:p>
              <a:p>
                <a:pPr marL="0" indent="0">
                  <a:buNone/>
                </a:pPr>
                <a:r>
                  <a:rPr lang="en-US" sz="2600" dirty="0"/>
                  <a:t>“</a:t>
                </a:r>
                <a:r>
                  <a:rPr lang="en-US" sz="2600" i="1" dirty="0"/>
                  <a:t>Managing recommendations … a complex task that requires recommending items that have high consumer utility and … recommending sellers sufficiently often so that they see value in being part of the MSP network.” – [SBM’18]</a:t>
                </a:r>
              </a:p>
              <a:p>
                <a:pPr marL="0" indent="0">
                  <a:buNone/>
                </a:pPr>
                <a:endParaRPr lang="en-US" dirty="0"/>
              </a:p>
            </p:txBody>
          </p:sp>
        </mc:Choice>
        <mc:Fallback>
          <p:sp>
            <p:nvSpPr>
              <p:cNvPr id="3" name="Content Placeholder 2">
                <a:extLst>
                  <a:ext uri="{FF2B5EF4-FFF2-40B4-BE49-F238E27FC236}">
                    <a16:creationId xmlns:a16="http://schemas.microsoft.com/office/drawing/2014/main" id="{69F42D90-631A-49FB-869C-D61500B3C11F}"/>
                  </a:ext>
                </a:extLst>
              </p:cNvPr>
              <p:cNvSpPr>
                <a:spLocks noGrp="1" noRot="1" noChangeAspect="1" noMove="1" noResize="1" noEditPoints="1" noAdjustHandles="1" noChangeArrowheads="1" noChangeShapeType="1" noTextEdit="1"/>
              </p:cNvSpPr>
              <p:nvPr>
                <p:ph idx="1"/>
              </p:nvPr>
            </p:nvSpPr>
            <p:spPr>
              <a:blipFill>
                <a:blip r:embed="rId3"/>
                <a:stretch>
                  <a:fillRect l="-1184"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0543CB-34C0-4B40-9BCF-6EC77132385D}"/>
              </a:ext>
            </a:extLst>
          </p:cNvPr>
          <p:cNvSpPr>
            <a:spLocks noGrp="1"/>
          </p:cNvSpPr>
          <p:nvPr>
            <p:ph type="sldNum" sz="quarter" idx="12"/>
          </p:nvPr>
        </p:nvSpPr>
        <p:spPr/>
        <p:txBody>
          <a:bodyPr/>
          <a:lstStyle/>
          <a:p>
            <a:fld id="{0C15891D-5D85-41F7-8804-0265A87BC9DB}" type="slidenum">
              <a:rPr lang="en-US" smtClean="0"/>
              <a:pPr/>
              <a:t>3</a:t>
            </a:fld>
            <a:endParaRPr lang="en-US" dirty="0"/>
          </a:p>
        </p:txBody>
      </p:sp>
    </p:spTree>
    <p:extLst>
      <p:ext uri="{BB962C8B-B14F-4D97-AF65-F5344CB8AC3E}">
        <p14:creationId xmlns:p14="http://schemas.microsoft.com/office/powerpoint/2010/main" val="302223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30</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14"/>
          <a:stretch>
            <a:fillRect/>
          </a:stretch>
        </p:blipFill>
        <p:spPr>
          <a:xfrm>
            <a:off x="9785486" y="4482515"/>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5"/>
          <a:stretch>
            <a:fillRect/>
          </a:stretch>
        </p:blipFill>
        <p:spPr>
          <a:xfrm>
            <a:off x="10673511" y="5055504"/>
            <a:ext cx="568982" cy="469410"/>
          </a:xfrm>
          <a:prstGeom prst="rect">
            <a:avLst/>
          </a:prstGeom>
        </p:spPr>
      </p:pic>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6"/>
          <a:stretch>
            <a:fillRect/>
          </a:stretch>
        </p:blipFill>
        <p:spPr>
          <a:xfrm>
            <a:off x="6355713" y="4765287"/>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7"/>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4"/>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5438364" y="3384340"/>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8"/>
          <a:stretch>
            <a:fillRect/>
          </a:stretch>
        </p:blipFill>
        <p:spPr>
          <a:xfrm>
            <a:off x="3969672" y="4796373"/>
            <a:ext cx="722068" cy="595706"/>
          </a:xfrm>
          <a:prstGeom prst="rect">
            <a:avLst/>
          </a:prstGeom>
        </p:spPr>
      </p:pic>
      <p:pic>
        <p:nvPicPr>
          <p:cNvPr id="73" name="Picture 72">
            <a:extLst>
              <a:ext uri="{FF2B5EF4-FFF2-40B4-BE49-F238E27FC236}">
                <a16:creationId xmlns:a16="http://schemas.microsoft.com/office/drawing/2014/main" id="{8E76CDBF-77FF-4513-9E0E-1DE44221130A}"/>
              </a:ext>
            </a:extLst>
          </p:cNvPr>
          <p:cNvPicPr>
            <a:picLocks noChangeAspect="1"/>
          </p:cNvPicPr>
          <p:nvPr/>
        </p:nvPicPr>
        <p:blipFill>
          <a:blip r:embed="rId14"/>
          <a:stretch>
            <a:fillRect/>
          </a:stretch>
        </p:blipFill>
        <p:spPr>
          <a:xfrm>
            <a:off x="9776613" y="5078155"/>
            <a:ext cx="568982" cy="451262"/>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6"/>
          <a:stretch>
            <a:fillRect/>
          </a:stretch>
        </p:blipFill>
        <p:spPr>
          <a:xfrm>
            <a:off x="10666989" y="4482515"/>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10279660" y="4467100"/>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10279660" y="4467100"/>
                <a:ext cx="484428"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8B3AC9E-C7C7-4CC1-A405-8A841F0CBE33}"/>
                  </a:ext>
                </a:extLst>
              </p:cNvPr>
              <p:cNvSpPr txBox="1"/>
              <p:nvPr/>
            </p:nvSpPr>
            <p:spPr>
              <a:xfrm>
                <a:off x="10270115" y="5043316"/>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9" name="TextBox 78">
                <a:extLst>
                  <a:ext uri="{FF2B5EF4-FFF2-40B4-BE49-F238E27FC236}">
                    <a16:creationId xmlns:a16="http://schemas.microsoft.com/office/drawing/2014/main" id="{18B3AC9E-C7C7-4CC1-A405-8A841F0CBE33}"/>
                  </a:ext>
                </a:extLst>
              </p:cNvPr>
              <p:cNvSpPr txBox="1">
                <a:spLocks noRot="1" noChangeAspect="1" noMove="1" noResize="1" noEditPoints="1" noAdjustHandles="1" noChangeArrowheads="1" noChangeShapeType="1" noTextEdit="1"/>
              </p:cNvSpPr>
              <p:nvPr/>
            </p:nvSpPr>
            <p:spPr>
              <a:xfrm>
                <a:off x="10270115" y="5043316"/>
                <a:ext cx="484428" cy="461665"/>
              </a:xfrm>
              <a:prstGeom prst="rect">
                <a:avLst/>
              </a:prstGeom>
              <a:blipFill>
                <a:blip r:embed="rId20"/>
                <a:stretch>
                  <a:fillRect/>
                </a:stretch>
              </a:blipFill>
            </p:spPr>
            <p:txBody>
              <a:bodyPr/>
              <a:lstStyle/>
              <a:p>
                <a:r>
                  <a:rPr lang="en-US">
                    <a:noFill/>
                  </a:rPr>
                  <a:t> </a:t>
                </a:r>
              </a:p>
            </p:txBody>
          </p:sp>
        </mc:Fallback>
      </mc:AlternateContent>
      <p:sp>
        <p:nvSpPr>
          <p:cNvPr id="80" name="Isosceles Triangle 79">
            <a:extLst>
              <a:ext uri="{FF2B5EF4-FFF2-40B4-BE49-F238E27FC236}">
                <a16:creationId xmlns:a16="http://schemas.microsoft.com/office/drawing/2014/main" id="{8CB6F740-A324-4E19-9C76-D3C13D47AF56}"/>
              </a:ext>
            </a:extLst>
          </p:cNvPr>
          <p:cNvSpPr/>
          <p:nvPr/>
        </p:nvSpPr>
        <p:spPr>
          <a:xfrm>
            <a:off x="5630871" y="4333767"/>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6C4C60A-4AEE-466B-89E9-CEAFF1A0AC04}"/>
              </a:ext>
            </a:extLst>
          </p:cNvPr>
          <p:cNvSpPr/>
          <p:nvPr/>
        </p:nvSpPr>
        <p:spPr>
          <a:xfrm>
            <a:off x="5218376" y="4335256"/>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787DB2EE-1EAA-4E71-B0FC-3485E96A9D3C}"/>
              </a:ext>
            </a:extLst>
          </p:cNvPr>
          <p:cNvCxnSpPr/>
          <p:nvPr/>
        </p:nvCxnSpPr>
        <p:spPr>
          <a:xfrm>
            <a:off x="5486117" y="4436389"/>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2" name="Isosceles Triangle 91">
            <a:extLst>
              <a:ext uri="{FF2B5EF4-FFF2-40B4-BE49-F238E27FC236}">
                <a16:creationId xmlns:a16="http://schemas.microsoft.com/office/drawing/2014/main" id="{3B53F1F4-62E7-4B82-8D1C-BF4716E293DC}"/>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54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normAutofit/>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31</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AD7BB60-A92D-47E7-A6E4-99F09BB8F40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4" name="TextBox 63">
                <a:extLst>
                  <a:ext uri="{FF2B5EF4-FFF2-40B4-BE49-F238E27FC236}">
                    <a16:creationId xmlns:a16="http://schemas.microsoft.com/office/drawing/2014/main" id="{DAD7BB60-A92D-47E7-A6E4-99F09BB8F40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14"/>
                <a:stretch>
                  <a:fillRect l="-235"/>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EAC4FB95-7079-4670-BD75-73245CD95ABB}"/>
              </a:ext>
            </a:extLst>
          </p:cNvPr>
          <p:cNvPicPr>
            <a:picLocks noChangeAspect="1"/>
          </p:cNvPicPr>
          <p:nvPr/>
        </p:nvPicPr>
        <p:blipFill>
          <a:blip r:embed="rId15"/>
          <a:stretch>
            <a:fillRect/>
          </a:stretch>
        </p:blipFill>
        <p:spPr>
          <a:xfrm>
            <a:off x="2169067" y="4425400"/>
            <a:ext cx="568982" cy="451262"/>
          </a:xfrm>
          <a:prstGeom prst="rect">
            <a:avLst/>
          </a:prstGeom>
        </p:spPr>
      </p:pic>
      <p:pic>
        <p:nvPicPr>
          <p:cNvPr id="67" name="Picture 66">
            <a:extLst>
              <a:ext uri="{FF2B5EF4-FFF2-40B4-BE49-F238E27FC236}">
                <a16:creationId xmlns:a16="http://schemas.microsoft.com/office/drawing/2014/main" id="{78E10DB8-4455-4E26-8FC1-479491DBC273}"/>
              </a:ext>
            </a:extLst>
          </p:cNvPr>
          <p:cNvPicPr>
            <a:picLocks noChangeAspect="1"/>
          </p:cNvPicPr>
          <p:nvPr/>
        </p:nvPicPr>
        <p:blipFill>
          <a:blip r:embed="rId16"/>
          <a:stretch>
            <a:fillRect/>
          </a:stretch>
        </p:blipFill>
        <p:spPr>
          <a:xfrm>
            <a:off x="4437306" y="4439650"/>
            <a:ext cx="568982" cy="469410"/>
          </a:xfrm>
          <a:prstGeom prst="rect">
            <a:avLst/>
          </a:prstGeom>
        </p:spPr>
      </p:pic>
      <p:pic>
        <p:nvPicPr>
          <p:cNvPr id="69" name="Picture 68">
            <a:extLst>
              <a:ext uri="{FF2B5EF4-FFF2-40B4-BE49-F238E27FC236}">
                <a16:creationId xmlns:a16="http://schemas.microsoft.com/office/drawing/2014/main" id="{F996864D-4448-49D0-A5E0-D68E6F7989DA}"/>
              </a:ext>
            </a:extLst>
          </p:cNvPr>
          <p:cNvPicPr>
            <a:picLocks noChangeAspect="1"/>
          </p:cNvPicPr>
          <p:nvPr/>
        </p:nvPicPr>
        <p:blipFill>
          <a:blip r:embed="rId17"/>
          <a:stretch>
            <a:fillRect/>
          </a:stretch>
        </p:blipFill>
        <p:spPr>
          <a:xfrm>
            <a:off x="3708031" y="4454396"/>
            <a:ext cx="582026" cy="447712"/>
          </a:xfrm>
          <a:prstGeom prst="rect">
            <a:avLst/>
          </a:prstGeom>
        </p:spPr>
      </p:pic>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4307B6F-BB92-4A84-A15E-BE61B89B3FC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xmlns="">
          <p:sp>
            <p:nvSpPr>
              <p:cNvPr id="70" name="TextBox 69">
                <a:extLst>
                  <a:ext uri="{FF2B5EF4-FFF2-40B4-BE49-F238E27FC236}">
                    <a16:creationId xmlns:a16="http://schemas.microsoft.com/office/drawing/2014/main" id="{34307B6F-BB92-4A84-A15E-BE61B89B3FC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18"/>
                <a:stretch>
                  <a:fillRect l="-234" t="-10526" r="-234" b="-28947"/>
                </a:stretch>
              </a:blipFill>
            </p:spPr>
            <p:txBody>
              <a:bodyPr/>
              <a:lstStyle/>
              <a:p>
                <a:r>
                  <a:rPr lang="en-US">
                    <a:noFill/>
                  </a:rPr>
                  <a:t> </a:t>
                </a:r>
              </a:p>
            </p:txBody>
          </p:sp>
        </mc:Fallback>
      </mc:AlternateContent>
      <p:pic>
        <p:nvPicPr>
          <p:cNvPr id="72" name="Picture 71">
            <a:extLst>
              <a:ext uri="{FF2B5EF4-FFF2-40B4-BE49-F238E27FC236}">
                <a16:creationId xmlns:a16="http://schemas.microsoft.com/office/drawing/2014/main" id="{F6E2D0DE-674E-4104-B95E-5E77CC4029BE}"/>
              </a:ext>
            </a:extLst>
          </p:cNvPr>
          <p:cNvPicPr>
            <a:picLocks noChangeAspect="1"/>
          </p:cNvPicPr>
          <p:nvPr/>
        </p:nvPicPr>
        <p:blipFill>
          <a:blip r:embed="rId16"/>
          <a:stretch>
            <a:fillRect/>
          </a:stretch>
        </p:blipFill>
        <p:spPr>
          <a:xfrm>
            <a:off x="8201662" y="4387871"/>
            <a:ext cx="614194" cy="506710"/>
          </a:xfrm>
          <a:prstGeom prst="rect">
            <a:avLst/>
          </a:prstGeom>
        </p:spPr>
      </p:pic>
      <p:pic>
        <p:nvPicPr>
          <p:cNvPr id="74" name="Picture 73">
            <a:extLst>
              <a:ext uri="{FF2B5EF4-FFF2-40B4-BE49-F238E27FC236}">
                <a16:creationId xmlns:a16="http://schemas.microsoft.com/office/drawing/2014/main" id="{9653C1CE-1D6A-4CA0-B563-964914AE20A6}"/>
              </a:ext>
            </a:extLst>
          </p:cNvPr>
          <p:cNvPicPr>
            <a:picLocks noChangeAspect="1"/>
          </p:cNvPicPr>
          <p:nvPr/>
        </p:nvPicPr>
        <p:blipFill>
          <a:blip r:embed="rId19"/>
          <a:stretch>
            <a:fillRect/>
          </a:stretch>
        </p:blipFill>
        <p:spPr>
          <a:xfrm>
            <a:off x="9215985" y="4387659"/>
            <a:ext cx="653913" cy="505572"/>
          </a:xfrm>
          <a:prstGeom prst="rect">
            <a:avLst/>
          </a:prstGeom>
        </p:spPr>
      </p:pic>
      <p:pic>
        <p:nvPicPr>
          <p:cNvPr id="75" name="Picture 74">
            <a:extLst>
              <a:ext uri="{FF2B5EF4-FFF2-40B4-BE49-F238E27FC236}">
                <a16:creationId xmlns:a16="http://schemas.microsoft.com/office/drawing/2014/main" id="{3F55A364-6A35-4F5D-815F-4AF6FE4F1247}"/>
              </a:ext>
            </a:extLst>
          </p:cNvPr>
          <p:cNvPicPr>
            <a:picLocks noChangeAspect="1"/>
          </p:cNvPicPr>
          <p:nvPr/>
        </p:nvPicPr>
        <p:blipFill>
          <a:blip r:embed="rId17"/>
          <a:stretch>
            <a:fillRect/>
          </a:stretch>
        </p:blipFill>
        <p:spPr>
          <a:xfrm>
            <a:off x="7121111" y="4433595"/>
            <a:ext cx="612685" cy="471296"/>
          </a:xfrm>
          <a:prstGeom prst="rect">
            <a:avLst/>
          </a:prstGeom>
        </p:spPr>
      </p:pic>
      <p:pic>
        <p:nvPicPr>
          <p:cNvPr id="80" name="Picture 79">
            <a:extLst>
              <a:ext uri="{FF2B5EF4-FFF2-40B4-BE49-F238E27FC236}">
                <a16:creationId xmlns:a16="http://schemas.microsoft.com/office/drawing/2014/main" id="{B201C42E-152F-49FC-A2EE-41DBB5FDC2B1}"/>
              </a:ext>
            </a:extLst>
          </p:cNvPr>
          <p:cNvPicPr>
            <a:picLocks noChangeAspect="1"/>
          </p:cNvPicPr>
          <p:nvPr/>
        </p:nvPicPr>
        <p:blipFill>
          <a:blip r:embed="rId15"/>
          <a:stretch>
            <a:fillRect/>
          </a:stretch>
        </p:blipFill>
        <p:spPr>
          <a:xfrm>
            <a:off x="6155660" y="4443998"/>
            <a:ext cx="568982" cy="451262"/>
          </a:xfrm>
          <a:prstGeom prst="rect">
            <a:avLst/>
          </a:prstGeom>
        </p:spPr>
      </p:pic>
      <p:sp>
        <p:nvSpPr>
          <p:cNvPr id="86" name="Isosceles Triangle 85">
            <a:extLst>
              <a:ext uri="{FF2B5EF4-FFF2-40B4-BE49-F238E27FC236}">
                <a16:creationId xmlns:a16="http://schemas.microsoft.com/office/drawing/2014/main" id="{6075944C-FAA5-44F7-A761-D3007FA06121}"/>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22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DFE3D0D-F490-4507-8FB0-D7C36ED1406D}"/>
                  </a:ext>
                </a:extLst>
              </p:cNvPr>
              <p:cNvSpPr txBox="1"/>
              <p:nvPr/>
            </p:nvSpPr>
            <p:spPr>
              <a:xfrm>
                <a:off x="3341776" y="5262677"/>
                <a:ext cx="255550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&lt;            ×</m:t>
                    </m:r>
                  </m:oMath>
                </a14:m>
                <a:endParaRPr lang="en-US" sz="2400" dirty="0"/>
              </a:p>
            </p:txBody>
          </p:sp>
        </mc:Choice>
        <mc:Fallback xmlns="">
          <p:sp>
            <p:nvSpPr>
              <p:cNvPr id="68" name="TextBox 67">
                <a:extLst>
                  <a:ext uri="{FF2B5EF4-FFF2-40B4-BE49-F238E27FC236}">
                    <a16:creationId xmlns:a16="http://schemas.microsoft.com/office/drawing/2014/main" id="{EDFE3D0D-F490-4507-8FB0-D7C36ED1406D}"/>
                  </a:ext>
                </a:extLst>
              </p:cNvPr>
              <p:cNvSpPr txBox="1">
                <a:spLocks noRot="1" noChangeAspect="1" noMove="1" noResize="1" noEditPoints="1" noAdjustHandles="1" noChangeArrowheads="1" noChangeShapeType="1" noTextEdit="1"/>
              </p:cNvSpPr>
              <p:nvPr/>
            </p:nvSpPr>
            <p:spPr>
              <a:xfrm>
                <a:off x="3341776" y="5262677"/>
                <a:ext cx="255550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CD6D50-7FA1-4951-8B69-68A8B88FEDC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1" name="TextBox 60">
                <a:extLst>
                  <a:ext uri="{FF2B5EF4-FFF2-40B4-BE49-F238E27FC236}">
                    <a16:creationId xmlns:a16="http://schemas.microsoft.com/office/drawing/2014/main" id="{01CD6D50-7FA1-4951-8B69-68A8B88FEDC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4"/>
                <a:stretch>
                  <a:fillRect l="-2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b="0" i="1" smtClean="0">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𝑏</m:t>
                    </m:r>
                    <m:r>
                      <a:rPr lang="en-US" b="0" i="1" smtClean="0">
                        <a:latin typeface="Cambria Math" panose="02040503050406030204" pitchFamily="18" charset="0"/>
                      </a:rPr>
                      <m:t>,    )</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5"/>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32</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7"/>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9"/>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Isosceles Triangle 41">
            <a:extLst>
              <a:ext uri="{FF2B5EF4-FFF2-40B4-BE49-F238E27FC236}">
                <a16:creationId xmlns:a16="http://schemas.microsoft.com/office/drawing/2014/main" id="{AFC31DC4-53E0-4190-AA80-27D167BBC08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1"/>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3"/>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5413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541367"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5"/>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16"/>
          <a:stretch>
            <a:fillRect/>
          </a:stretch>
        </p:blipFill>
        <p:spPr>
          <a:xfrm>
            <a:off x="2169067" y="4425400"/>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7"/>
          <a:stretch>
            <a:fillRect/>
          </a:stretch>
        </p:blipFill>
        <p:spPr>
          <a:xfrm>
            <a:off x="4437306" y="4439650"/>
            <a:ext cx="568982" cy="469410"/>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8"/>
          <a:stretch>
            <a:fillRect/>
          </a:stretch>
        </p:blipFill>
        <p:spPr>
          <a:xfrm>
            <a:off x="3708031" y="4454396"/>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19"/>
                <a:stretch>
                  <a:fillRect l="-234" t="-10526" r="-234" b="-28947"/>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7C21B739-9EE8-4A94-9632-B4BC807C7491}"/>
              </a:ext>
            </a:extLst>
          </p:cNvPr>
          <p:cNvPicPr>
            <a:picLocks noChangeAspect="1"/>
          </p:cNvPicPr>
          <p:nvPr/>
        </p:nvPicPr>
        <p:blipFill>
          <a:blip r:embed="rId17"/>
          <a:stretch>
            <a:fillRect/>
          </a:stretch>
        </p:blipFill>
        <p:spPr>
          <a:xfrm>
            <a:off x="8201662" y="4387871"/>
            <a:ext cx="614194" cy="506710"/>
          </a:xfrm>
          <a:prstGeom prst="rect">
            <a:avLst/>
          </a:prstGeom>
        </p:spPr>
      </p:pic>
      <p:pic>
        <p:nvPicPr>
          <p:cNvPr id="57" name="Picture 56">
            <a:extLst>
              <a:ext uri="{FF2B5EF4-FFF2-40B4-BE49-F238E27FC236}">
                <a16:creationId xmlns:a16="http://schemas.microsoft.com/office/drawing/2014/main" id="{CD7CAC08-3CF3-40C7-863D-299226920089}"/>
              </a:ext>
            </a:extLst>
          </p:cNvPr>
          <p:cNvPicPr>
            <a:picLocks noChangeAspect="1"/>
          </p:cNvPicPr>
          <p:nvPr/>
        </p:nvPicPr>
        <p:blipFill>
          <a:blip r:embed="rId20"/>
          <a:stretch>
            <a:fillRect/>
          </a:stretch>
        </p:blipFill>
        <p:spPr>
          <a:xfrm>
            <a:off x="9215985" y="4387659"/>
            <a:ext cx="653913" cy="505572"/>
          </a:xfrm>
          <a:prstGeom prst="rect">
            <a:avLst/>
          </a:prstGeom>
        </p:spPr>
      </p:pic>
      <p:pic>
        <p:nvPicPr>
          <p:cNvPr id="58" name="Picture 57">
            <a:extLst>
              <a:ext uri="{FF2B5EF4-FFF2-40B4-BE49-F238E27FC236}">
                <a16:creationId xmlns:a16="http://schemas.microsoft.com/office/drawing/2014/main" id="{133BE2D6-7064-4752-9B85-A15E7D6A26AD}"/>
              </a:ext>
            </a:extLst>
          </p:cNvPr>
          <p:cNvPicPr>
            <a:picLocks noChangeAspect="1"/>
          </p:cNvPicPr>
          <p:nvPr/>
        </p:nvPicPr>
        <p:blipFill>
          <a:blip r:embed="rId18"/>
          <a:stretch>
            <a:fillRect/>
          </a:stretch>
        </p:blipFill>
        <p:spPr>
          <a:xfrm>
            <a:off x="7121111" y="4433595"/>
            <a:ext cx="612685" cy="471296"/>
          </a:xfrm>
          <a:prstGeom prst="rect">
            <a:avLst/>
          </a:prstGeom>
        </p:spPr>
      </p:pic>
      <p:pic>
        <p:nvPicPr>
          <p:cNvPr id="63" name="Picture 62">
            <a:extLst>
              <a:ext uri="{FF2B5EF4-FFF2-40B4-BE49-F238E27FC236}">
                <a16:creationId xmlns:a16="http://schemas.microsoft.com/office/drawing/2014/main" id="{E118A9B9-2FF3-4601-A55B-CB3E876E52BC}"/>
              </a:ext>
            </a:extLst>
          </p:cNvPr>
          <p:cNvPicPr>
            <a:picLocks noChangeAspect="1"/>
          </p:cNvPicPr>
          <p:nvPr/>
        </p:nvPicPr>
        <p:blipFill>
          <a:blip r:embed="rId16"/>
          <a:stretch>
            <a:fillRect/>
          </a:stretch>
        </p:blipFill>
        <p:spPr>
          <a:xfrm>
            <a:off x="6155660" y="4443998"/>
            <a:ext cx="568982" cy="451262"/>
          </a:xfrm>
          <a:prstGeom prst="rect">
            <a:avLst/>
          </a:prstGeom>
        </p:spPr>
      </p:pic>
      <p:pic>
        <p:nvPicPr>
          <p:cNvPr id="55" name="Picture 54">
            <a:extLst>
              <a:ext uri="{FF2B5EF4-FFF2-40B4-BE49-F238E27FC236}">
                <a16:creationId xmlns:a16="http://schemas.microsoft.com/office/drawing/2014/main" id="{926451EB-E147-4F35-9A37-23954BF72873}"/>
              </a:ext>
            </a:extLst>
          </p:cNvPr>
          <p:cNvPicPr>
            <a:picLocks noChangeAspect="1"/>
          </p:cNvPicPr>
          <p:nvPr/>
        </p:nvPicPr>
        <p:blipFill>
          <a:blip r:embed="rId17"/>
          <a:stretch>
            <a:fillRect/>
          </a:stretch>
        </p:blipFill>
        <p:spPr>
          <a:xfrm>
            <a:off x="5786534" y="5216702"/>
            <a:ext cx="614194" cy="506710"/>
          </a:xfrm>
          <a:prstGeom prst="rect">
            <a:avLst/>
          </a:prstGeom>
        </p:spPr>
      </p:pic>
      <p:pic>
        <p:nvPicPr>
          <p:cNvPr id="64" name="Picture 63">
            <a:extLst>
              <a:ext uri="{FF2B5EF4-FFF2-40B4-BE49-F238E27FC236}">
                <a16:creationId xmlns:a16="http://schemas.microsoft.com/office/drawing/2014/main" id="{2E3D894E-3DEF-4F68-9C02-12C0F5D5E7A0}"/>
              </a:ext>
            </a:extLst>
          </p:cNvPr>
          <p:cNvPicPr>
            <a:picLocks noChangeAspect="1"/>
          </p:cNvPicPr>
          <p:nvPr/>
        </p:nvPicPr>
        <p:blipFill>
          <a:blip r:embed="rId18"/>
          <a:stretch>
            <a:fillRect/>
          </a:stretch>
        </p:blipFill>
        <p:spPr>
          <a:xfrm>
            <a:off x="3729208" y="5252116"/>
            <a:ext cx="612685" cy="471296"/>
          </a:xfrm>
          <a:prstGeom prst="rect">
            <a:avLst/>
          </a:prstGeom>
        </p:spPr>
      </p:pic>
      <p:pic>
        <p:nvPicPr>
          <p:cNvPr id="65" name="Picture 64">
            <a:extLst>
              <a:ext uri="{FF2B5EF4-FFF2-40B4-BE49-F238E27FC236}">
                <a16:creationId xmlns:a16="http://schemas.microsoft.com/office/drawing/2014/main" id="{23A176F8-E5A9-435C-82C7-5BA88A4C852F}"/>
              </a:ext>
            </a:extLst>
          </p:cNvPr>
          <p:cNvPicPr>
            <a:picLocks noChangeAspect="1"/>
          </p:cNvPicPr>
          <p:nvPr/>
        </p:nvPicPr>
        <p:blipFill>
          <a:blip r:embed="rId20"/>
          <a:stretch>
            <a:fillRect/>
          </a:stretch>
        </p:blipFill>
        <p:spPr>
          <a:xfrm>
            <a:off x="4803406" y="5228903"/>
            <a:ext cx="653913" cy="505572"/>
          </a:xfrm>
          <a:prstGeom prst="rect">
            <a:avLst/>
          </a:prstGeom>
        </p:spPr>
      </p:pic>
      <p:pic>
        <p:nvPicPr>
          <p:cNvPr id="67" name="Picture 66">
            <a:extLst>
              <a:ext uri="{FF2B5EF4-FFF2-40B4-BE49-F238E27FC236}">
                <a16:creationId xmlns:a16="http://schemas.microsoft.com/office/drawing/2014/main" id="{FDE76FAB-34A8-4C12-B8B6-E47C7E3CA4F5}"/>
              </a:ext>
            </a:extLst>
          </p:cNvPr>
          <p:cNvPicPr>
            <a:picLocks noChangeAspect="1"/>
          </p:cNvPicPr>
          <p:nvPr/>
        </p:nvPicPr>
        <p:blipFill>
          <a:blip r:embed="rId16"/>
          <a:stretch>
            <a:fillRect/>
          </a:stretch>
        </p:blipFill>
        <p:spPr>
          <a:xfrm>
            <a:off x="2768276" y="5246072"/>
            <a:ext cx="568982" cy="4512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31B10E-BEAD-40AF-92D7-C61AC94AFD9A}"/>
                  </a:ext>
                </a:extLst>
              </p:cNvPr>
              <p:cNvSpPr txBox="1"/>
              <p:nvPr/>
            </p:nvSpPr>
            <p:spPr>
              <a:xfrm>
                <a:off x="2079907" y="5171877"/>
                <a:ext cx="604653"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6" name="TextBox 5">
                <a:extLst>
                  <a:ext uri="{FF2B5EF4-FFF2-40B4-BE49-F238E27FC236}">
                    <a16:creationId xmlns:a16="http://schemas.microsoft.com/office/drawing/2014/main" id="{5F31B10E-BEAD-40AF-92D7-C61AC94AFD9A}"/>
                  </a:ext>
                </a:extLst>
              </p:cNvPr>
              <p:cNvSpPr txBox="1">
                <a:spLocks noRot="1" noChangeAspect="1" noMove="1" noResize="1" noEditPoints="1" noAdjustHandles="1" noChangeArrowheads="1" noChangeShapeType="1" noTextEdit="1"/>
              </p:cNvSpPr>
              <p:nvPr/>
            </p:nvSpPr>
            <p:spPr>
              <a:xfrm>
                <a:off x="2079907" y="5171877"/>
                <a:ext cx="604653" cy="553998"/>
              </a:xfrm>
              <a:prstGeom prst="rect">
                <a:avLst/>
              </a:prstGeom>
              <a:blipFill>
                <a:blip r:embed="rId21"/>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45BDC16-13D2-4852-8B15-DAE00184F615}"/>
              </a:ext>
            </a:extLst>
          </p:cNvPr>
          <p:cNvSpPr txBox="1"/>
          <p:nvPr/>
        </p:nvSpPr>
        <p:spPr>
          <a:xfrm>
            <a:off x="2076958" y="5840640"/>
            <a:ext cx="8138831" cy="523220"/>
          </a:xfrm>
          <a:prstGeom prst="rect">
            <a:avLst/>
          </a:prstGeom>
          <a:noFill/>
        </p:spPr>
        <p:txBody>
          <a:bodyPr wrap="none" rtlCol="0">
            <a:spAutoFit/>
          </a:bodyPr>
          <a:lstStyle/>
          <a:p>
            <a:r>
              <a:rPr lang="en-US" sz="2800" dirty="0"/>
              <a:t>Contradiction: A maximizes welfare (product of values)</a:t>
            </a:r>
          </a:p>
        </p:txBody>
      </p:sp>
    </p:spTree>
    <p:extLst>
      <p:ext uri="{BB962C8B-B14F-4D97-AF65-F5344CB8AC3E}">
        <p14:creationId xmlns:p14="http://schemas.microsoft.com/office/powerpoint/2010/main" val="143716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General exposure constraints</a:t>
            </a:r>
          </a:p>
        </p:txBody>
      </p:sp>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p:txBody>
          <a:bodyPr>
            <a:normAutofit/>
          </a:bodyPr>
          <a:lstStyle/>
          <a:p>
            <a:endParaRPr lang="en-US" dirty="0"/>
          </a:p>
          <a:p>
            <a:endParaRPr lang="en-US" dirty="0"/>
          </a:p>
          <a:p>
            <a:pPr marL="0" indent="0">
              <a:buNone/>
            </a:pPr>
            <a:r>
              <a:rPr lang="en-US" dirty="0"/>
              <a:t>General exposure constraints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Maybe this to appendix, mention</a:t>
            </a:r>
          </a:p>
        </p:txBody>
      </p:sp>
      <p:sp>
        <p:nvSpPr>
          <p:cNvPr id="4" name="TextBox 3">
            <a:extLst>
              <a:ext uri="{FF2B5EF4-FFF2-40B4-BE49-F238E27FC236}">
                <a16:creationId xmlns:a16="http://schemas.microsoft.com/office/drawing/2014/main" id="{EE1DE891-960B-43D0-A0AC-816F3CE090AC}"/>
              </a:ext>
            </a:extLst>
          </p:cNvPr>
          <p:cNvSpPr txBox="1"/>
          <p:nvPr/>
        </p:nvSpPr>
        <p:spPr>
          <a:xfrm>
            <a:off x="914399" y="1332017"/>
            <a:ext cx="100679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rgbClr val="C00000"/>
                </a:solidFill>
              </a:rPr>
              <a:t>unit exposure constraints </a:t>
            </a:r>
            <a:r>
              <a:rPr lang="en-US" sz="2400" dirty="0"/>
              <a:t>and </a:t>
            </a:r>
            <a:r>
              <a:rPr lang="en-US" sz="2400" dirty="0">
                <a:solidFill>
                  <a:schemeClr val="accent6">
                    <a:lumMod val="75000"/>
                  </a:schemeClr>
                </a:solidFill>
              </a:rPr>
              <a:t>identical buyers</a:t>
            </a:r>
            <a:r>
              <a:rPr lang="en-US" sz="2400" dirty="0"/>
              <a:t> or </a:t>
            </a:r>
            <a:r>
              <a:rPr lang="en-US" sz="2400" dirty="0">
                <a:solidFill>
                  <a:schemeClr val="accent5">
                    <a:lumMod val="75000"/>
                  </a:schemeClr>
                </a:solidFill>
              </a:rPr>
              <a:t>dichotomous values</a:t>
            </a:r>
            <a:r>
              <a:rPr lang="en-US" sz="2400" dirty="0"/>
              <a:t>,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33</a:t>
            </a:fld>
            <a:endParaRPr lang="en-US" dirty="0"/>
          </a:p>
        </p:txBody>
      </p:sp>
      <p:sp>
        <p:nvSpPr>
          <p:cNvPr id="6" name="TextBox 5">
            <a:extLst>
              <a:ext uri="{FF2B5EF4-FFF2-40B4-BE49-F238E27FC236}">
                <a16:creationId xmlns:a16="http://schemas.microsoft.com/office/drawing/2014/main" id="{7F17A30A-1632-49DC-BAF3-F6AFF7CCDF40}"/>
              </a:ext>
            </a:extLst>
          </p:cNvPr>
          <p:cNvSpPr txBox="1"/>
          <p:nvPr/>
        </p:nvSpPr>
        <p:spPr>
          <a:xfrm>
            <a:off x="1600198" y="2944394"/>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6">
                    <a:lumMod val="75000"/>
                  </a:schemeClr>
                </a:solidFill>
              </a:rPr>
              <a:t>identical buyers</a:t>
            </a:r>
            <a:r>
              <a:rPr lang="en-US" sz="2400" dirty="0"/>
              <a:t> and </a:t>
            </a:r>
            <a:r>
              <a:rPr lang="en-US" sz="2400" dirty="0">
                <a:solidFill>
                  <a:srgbClr val="C00000"/>
                </a:solidFill>
              </a:rPr>
              <a:t>general exposure constraints</a:t>
            </a:r>
            <a:r>
              <a:rPr lang="en-US" sz="2400" dirty="0"/>
              <a:t>, maximizing expected buyer welfare is SEF1 and PO</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4A2427-FCCB-4B81-A53C-C3DD0D701FE8}"/>
              </a:ext>
            </a:extLst>
          </p:cNvPr>
          <p:cNvSpPr txBox="1"/>
          <p:nvPr/>
        </p:nvSpPr>
        <p:spPr>
          <a:xfrm>
            <a:off x="1600197" y="3932087"/>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5">
                    <a:lumMod val="75000"/>
                  </a:schemeClr>
                </a:solidFill>
              </a:rPr>
              <a:t>dichotomous buyers</a:t>
            </a:r>
            <a:r>
              <a:rPr lang="en-US" sz="2400" dirty="0"/>
              <a:t> and </a:t>
            </a:r>
            <a:r>
              <a:rPr lang="en-US" sz="2400" dirty="0">
                <a:solidFill>
                  <a:srgbClr val="C00000"/>
                </a:solidFill>
              </a:rPr>
              <a:t>general exposure constraints</a:t>
            </a:r>
            <a:r>
              <a:rPr lang="en-US" sz="2400" dirty="0"/>
              <a:t>, maximizing expected buyer welfare is stable and PO</a:t>
            </a:r>
            <a:endParaRPr lang="en-US" sz="24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47531AB-0F39-4141-A888-EC0167989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347" y="-85865"/>
            <a:ext cx="1570229" cy="157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DFA00B-4703-4FB6-B3E2-1FA1F894DCF0}"/>
              </a:ext>
            </a:extLst>
          </p:cNvPr>
          <p:cNvPicPr>
            <a:picLocks noChangeAspect="1"/>
          </p:cNvPicPr>
          <p:nvPr/>
        </p:nvPicPr>
        <p:blipFill rotWithShape="1">
          <a:blip r:embed="rId3"/>
          <a:srcRect b="26531"/>
          <a:stretch/>
        </p:blipFill>
        <p:spPr>
          <a:xfrm>
            <a:off x="2594643" y="2280126"/>
            <a:ext cx="6304459" cy="3724067"/>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34</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603" y="3429000"/>
            <a:ext cx="882637" cy="1191883"/>
          </a:xfrm>
          <a:prstGeom prst="rect">
            <a:avLst/>
          </a:prstGeom>
        </p:spPr>
      </p:pic>
      <p:pic>
        <p:nvPicPr>
          <p:cNvPr id="2050" name="Picture 2" descr="Yelp icon - Agent Pest Control">
            <a:extLst>
              <a:ext uri="{FF2B5EF4-FFF2-40B4-BE49-F238E27FC236}">
                <a16:creationId xmlns:a16="http://schemas.microsoft.com/office/drawing/2014/main" id="{5AB9043E-47BC-4B1E-B33C-671D3095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039" y="3456827"/>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064" name="Group 2063">
            <a:extLst>
              <a:ext uri="{FF2B5EF4-FFF2-40B4-BE49-F238E27FC236}">
                <a16:creationId xmlns:a16="http://schemas.microsoft.com/office/drawing/2014/main" id="{6A2A4101-13DD-483E-BA55-6DCC805DD9DF}"/>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1" name="Ink 40">
                  <a:extLst>
                    <a:ext uri="{FF2B5EF4-FFF2-40B4-BE49-F238E27FC236}">
                      <a16:creationId xmlns:a16="http://schemas.microsoft.com/office/drawing/2014/main" id="{7A3E671C-84FE-460C-AD4B-57C4111716FB}"/>
                    </a:ext>
                  </a:extLst>
                </p14:cNvPr>
                <p14:cNvContentPartPr/>
                <p14:nvPr/>
              </p14:nvContentPartPr>
              <p14:xfrm>
                <a:off x="2317334" y="3944328"/>
                <a:ext cx="16200" cy="23400"/>
              </p14:xfrm>
            </p:contentPart>
          </mc:Choice>
          <mc:Fallback xmlns="">
            <p:pic>
              <p:nvPicPr>
                <p:cNvPr id="41" name="Ink 40">
                  <a:extLst>
                    <a:ext uri="{FF2B5EF4-FFF2-40B4-BE49-F238E27FC236}">
                      <a16:creationId xmlns:a16="http://schemas.microsoft.com/office/drawing/2014/main" id="{7A3E671C-84FE-460C-AD4B-57C4111716FB}"/>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4" name="Ink 53">
                  <a:extLst>
                    <a:ext uri="{FF2B5EF4-FFF2-40B4-BE49-F238E27FC236}">
                      <a16:creationId xmlns:a16="http://schemas.microsoft.com/office/drawing/2014/main" id="{CB0B6CB3-7CD6-4FA6-B922-C7DCE567EE66}"/>
                    </a:ext>
                  </a:extLst>
                </p14:cNvPr>
                <p14:cNvContentPartPr/>
                <p14:nvPr/>
              </p14:nvContentPartPr>
              <p14:xfrm>
                <a:off x="2048414" y="4128288"/>
                <a:ext cx="7200" cy="72360"/>
              </p14:xfrm>
            </p:contentPart>
          </mc:Choice>
          <mc:Fallback xmlns="">
            <p:pic>
              <p:nvPicPr>
                <p:cNvPr id="54" name="Ink 53">
                  <a:extLst>
                    <a:ext uri="{FF2B5EF4-FFF2-40B4-BE49-F238E27FC236}">
                      <a16:creationId xmlns:a16="http://schemas.microsoft.com/office/drawing/2014/main" id="{CB0B6CB3-7CD6-4FA6-B922-C7DCE567EE66}"/>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8" name="Ink 37">
                  <a:extLst>
                    <a:ext uri="{FF2B5EF4-FFF2-40B4-BE49-F238E27FC236}">
                      <a16:creationId xmlns:a16="http://schemas.microsoft.com/office/drawing/2014/main" id="{EB97BAB5-BDBC-4F96-82FF-0669C1507E3C}"/>
                    </a:ext>
                  </a:extLst>
                </p14:cNvPr>
                <p14:cNvContentPartPr/>
                <p14:nvPr/>
              </p14:nvContentPartPr>
              <p14:xfrm>
                <a:off x="2113574" y="3916968"/>
                <a:ext cx="42840" cy="66240"/>
              </p14:xfrm>
            </p:contentPart>
          </mc:Choice>
          <mc:Fallback xmlns="">
            <p:pic>
              <p:nvPicPr>
                <p:cNvPr id="38" name="Ink 37">
                  <a:extLst>
                    <a:ext uri="{FF2B5EF4-FFF2-40B4-BE49-F238E27FC236}">
                      <a16:creationId xmlns:a16="http://schemas.microsoft.com/office/drawing/2014/main" id="{EB97BAB5-BDBC-4F96-82FF-0669C1507E3C}"/>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9" name="Ink 38">
                  <a:extLst>
                    <a:ext uri="{FF2B5EF4-FFF2-40B4-BE49-F238E27FC236}">
                      <a16:creationId xmlns:a16="http://schemas.microsoft.com/office/drawing/2014/main" id="{280AC3BF-C72B-4A23-A8A9-889AAD703A8E}"/>
                    </a:ext>
                  </a:extLst>
                </p14:cNvPr>
                <p14:cNvContentPartPr/>
                <p14:nvPr/>
              </p14:nvContentPartPr>
              <p14:xfrm>
                <a:off x="2118974" y="3916968"/>
                <a:ext cx="53280" cy="53640"/>
              </p14:xfrm>
            </p:contentPart>
          </mc:Choice>
          <mc:Fallback xmlns="">
            <p:pic>
              <p:nvPicPr>
                <p:cNvPr id="39" name="Ink 38">
                  <a:extLst>
                    <a:ext uri="{FF2B5EF4-FFF2-40B4-BE49-F238E27FC236}">
                      <a16:creationId xmlns:a16="http://schemas.microsoft.com/office/drawing/2014/main" id="{280AC3BF-C72B-4A23-A8A9-889AAD703A8E}"/>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42" name="Ink 41">
                  <a:extLst>
                    <a:ext uri="{FF2B5EF4-FFF2-40B4-BE49-F238E27FC236}">
                      <a16:creationId xmlns:a16="http://schemas.microsoft.com/office/drawing/2014/main" id="{1536AFA6-CAD4-4CCD-B18F-C4EAFB289F1C}"/>
                    </a:ext>
                  </a:extLst>
                </p14:cNvPr>
                <p14:cNvContentPartPr/>
                <p14:nvPr/>
              </p14:nvContentPartPr>
              <p14:xfrm>
                <a:off x="1919534" y="4343208"/>
                <a:ext cx="116640" cy="141120"/>
              </p14:xfrm>
            </p:contentPart>
          </mc:Choice>
          <mc:Fallback xmlns="">
            <p:pic>
              <p:nvPicPr>
                <p:cNvPr id="42" name="Ink 41">
                  <a:extLst>
                    <a:ext uri="{FF2B5EF4-FFF2-40B4-BE49-F238E27FC236}">
                      <a16:creationId xmlns:a16="http://schemas.microsoft.com/office/drawing/2014/main" id="{1536AFA6-CAD4-4CCD-B18F-C4EAFB289F1C}"/>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3" name="Ink 42">
                  <a:extLst>
                    <a:ext uri="{FF2B5EF4-FFF2-40B4-BE49-F238E27FC236}">
                      <a16:creationId xmlns:a16="http://schemas.microsoft.com/office/drawing/2014/main" id="{E22151B9-C3CE-445D-81BB-1F7C8FC6875D}"/>
                    </a:ext>
                  </a:extLst>
                </p14:cNvPr>
                <p14:cNvContentPartPr/>
                <p14:nvPr/>
              </p14:nvContentPartPr>
              <p14:xfrm>
                <a:off x="1911254" y="4405128"/>
                <a:ext cx="28440" cy="21960"/>
              </p14:xfrm>
            </p:contentPart>
          </mc:Choice>
          <mc:Fallback xmlns="">
            <p:pic>
              <p:nvPicPr>
                <p:cNvPr id="43" name="Ink 42">
                  <a:extLst>
                    <a:ext uri="{FF2B5EF4-FFF2-40B4-BE49-F238E27FC236}">
                      <a16:creationId xmlns:a16="http://schemas.microsoft.com/office/drawing/2014/main" id="{E22151B9-C3CE-445D-81BB-1F7C8FC6875D}"/>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55" name="Ink 54">
                  <a:extLst>
                    <a:ext uri="{FF2B5EF4-FFF2-40B4-BE49-F238E27FC236}">
                      <a16:creationId xmlns:a16="http://schemas.microsoft.com/office/drawing/2014/main" id="{F70C9B60-5368-4D62-B971-1FE1CB3D5536}"/>
                    </a:ext>
                  </a:extLst>
                </p14:cNvPr>
                <p14:cNvContentPartPr/>
                <p14:nvPr/>
              </p14:nvContentPartPr>
              <p14:xfrm>
                <a:off x="1890734" y="3949008"/>
                <a:ext cx="199800" cy="445680"/>
              </p14:xfrm>
            </p:contentPart>
          </mc:Choice>
          <mc:Fallback xmlns="">
            <p:pic>
              <p:nvPicPr>
                <p:cNvPr id="55" name="Ink 54">
                  <a:extLst>
                    <a:ext uri="{FF2B5EF4-FFF2-40B4-BE49-F238E27FC236}">
                      <a16:creationId xmlns:a16="http://schemas.microsoft.com/office/drawing/2014/main" id="{F70C9B60-5368-4D62-B971-1FE1CB3D5536}"/>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45" name="Ink 44">
                  <a:extLst>
                    <a:ext uri="{FF2B5EF4-FFF2-40B4-BE49-F238E27FC236}">
                      <a16:creationId xmlns:a16="http://schemas.microsoft.com/office/drawing/2014/main" id="{1A91839C-485E-4E10-A90A-B34461AA8B50}"/>
                    </a:ext>
                  </a:extLst>
                </p14:cNvPr>
                <p14:cNvContentPartPr/>
                <p14:nvPr/>
              </p14:nvContentPartPr>
              <p14:xfrm>
                <a:off x="2508854" y="4424928"/>
                <a:ext cx="100080" cy="78840"/>
              </p14:xfrm>
            </p:contentPart>
          </mc:Choice>
          <mc:Fallback xmlns="">
            <p:pic>
              <p:nvPicPr>
                <p:cNvPr id="45" name="Ink 44">
                  <a:extLst>
                    <a:ext uri="{FF2B5EF4-FFF2-40B4-BE49-F238E27FC236}">
                      <a16:creationId xmlns:a16="http://schemas.microsoft.com/office/drawing/2014/main" id="{1A91839C-485E-4E10-A90A-B34461AA8B50}"/>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46" name="Ink 45">
                  <a:extLst>
                    <a:ext uri="{FF2B5EF4-FFF2-40B4-BE49-F238E27FC236}">
                      <a16:creationId xmlns:a16="http://schemas.microsoft.com/office/drawing/2014/main" id="{D5FC5FDC-C5FD-43C2-88FC-CA3C10EE5FAD}"/>
                    </a:ext>
                  </a:extLst>
                </p14:cNvPr>
                <p14:cNvContentPartPr/>
                <p14:nvPr/>
              </p14:nvContentPartPr>
              <p14:xfrm>
                <a:off x="2535854" y="4409088"/>
                <a:ext cx="89640" cy="57600"/>
              </p14:xfrm>
            </p:contentPart>
          </mc:Choice>
          <mc:Fallback xmlns="">
            <p:pic>
              <p:nvPicPr>
                <p:cNvPr id="46" name="Ink 45">
                  <a:extLst>
                    <a:ext uri="{FF2B5EF4-FFF2-40B4-BE49-F238E27FC236}">
                      <a16:creationId xmlns:a16="http://schemas.microsoft.com/office/drawing/2014/main" id="{D5FC5FDC-C5FD-43C2-88FC-CA3C10EE5FAD}"/>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47" name="Ink 46">
                  <a:extLst>
                    <a:ext uri="{FF2B5EF4-FFF2-40B4-BE49-F238E27FC236}">
                      <a16:creationId xmlns:a16="http://schemas.microsoft.com/office/drawing/2014/main" id="{82127B8C-595B-4C8E-BE20-BB57DE658E85}"/>
                    </a:ext>
                  </a:extLst>
                </p14:cNvPr>
                <p14:cNvContentPartPr/>
                <p14:nvPr/>
              </p14:nvContentPartPr>
              <p14:xfrm>
                <a:off x="2546654" y="4390728"/>
                <a:ext cx="88560" cy="64440"/>
              </p14:xfrm>
            </p:contentPart>
          </mc:Choice>
          <mc:Fallback xmlns="">
            <p:pic>
              <p:nvPicPr>
                <p:cNvPr id="47" name="Ink 46">
                  <a:extLst>
                    <a:ext uri="{FF2B5EF4-FFF2-40B4-BE49-F238E27FC236}">
                      <a16:creationId xmlns:a16="http://schemas.microsoft.com/office/drawing/2014/main" id="{82127B8C-595B-4C8E-BE20-BB57DE658E85}"/>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8" name="Ink 47">
                  <a:extLst>
                    <a:ext uri="{FF2B5EF4-FFF2-40B4-BE49-F238E27FC236}">
                      <a16:creationId xmlns:a16="http://schemas.microsoft.com/office/drawing/2014/main" id="{CF7B1B8C-BA63-460A-999D-EC4EFD55E719}"/>
                    </a:ext>
                  </a:extLst>
                </p14:cNvPr>
                <p14:cNvContentPartPr/>
                <p14:nvPr/>
              </p14:nvContentPartPr>
              <p14:xfrm>
                <a:off x="2621894" y="4454088"/>
                <a:ext cx="21240" cy="32400"/>
              </p14:xfrm>
            </p:contentPart>
          </mc:Choice>
          <mc:Fallback xmlns="">
            <p:pic>
              <p:nvPicPr>
                <p:cNvPr id="48" name="Ink 47">
                  <a:extLst>
                    <a:ext uri="{FF2B5EF4-FFF2-40B4-BE49-F238E27FC236}">
                      <a16:creationId xmlns:a16="http://schemas.microsoft.com/office/drawing/2014/main" id="{CF7B1B8C-BA63-460A-999D-EC4EFD55E719}"/>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9" name="Ink 48">
                  <a:extLst>
                    <a:ext uri="{FF2B5EF4-FFF2-40B4-BE49-F238E27FC236}">
                      <a16:creationId xmlns:a16="http://schemas.microsoft.com/office/drawing/2014/main" id="{EAAFAB70-861C-4328-8232-1F31FD661D68}"/>
                    </a:ext>
                  </a:extLst>
                </p14:cNvPr>
                <p14:cNvContentPartPr/>
                <p14:nvPr/>
              </p14:nvContentPartPr>
              <p14:xfrm>
                <a:off x="2526134" y="4400088"/>
                <a:ext cx="11520" cy="7560"/>
              </p14:xfrm>
            </p:contentPart>
          </mc:Choice>
          <mc:Fallback xmlns="">
            <p:pic>
              <p:nvPicPr>
                <p:cNvPr id="49" name="Ink 48">
                  <a:extLst>
                    <a:ext uri="{FF2B5EF4-FFF2-40B4-BE49-F238E27FC236}">
                      <a16:creationId xmlns:a16="http://schemas.microsoft.com/office/drawing/2014/main" id="{EAAFAB70-861C-4328-8232-1F31FD661D68}"/>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1" name="Ink 50">
                  <a:extLst>
                    <a:ext uri="{FF2B5EF4-FFF2-40B4-BE49-F238E27FC236}">
                      <a16:creationId xmlns:a16="http://schemas.microsoft.com/office/drawing/2014/main" id="{6602EF9B-1CB5-4949-A020-251F4EE713EF}"/>
                    </a:ext>
                  </a:extLst>
                </p14:cNvPr>
                <p14:cNvContentPartPr/>
                <p14:nvPr/>
              </p14:nvContentPartPr>
              <p14:xfrm>
                <a:off x="2454134" y="4123968"/>
                <a:ext cx="52200" cy="151920"/>
              </p14:xfrm>
            </p:contentPart>
          </mc:Choice>
          <mc:Fallback xmlns="">
            <p:pic>
              <p:nvPicPr>
                <p:cNvPr id="51" name="Ink 50">
                  <a:extLst>
                    <a:ext uri="{FF2B5EF4-FFF2-40B4-BE49-F238E27FC236}">
                      <a16:creationId xmlns:a16="http://schemas.microsoft.com/office/drawing/2014/main" id="{6602EF9B-1CB5-4949-A020-251F4EE713EF}"/>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2" name="Ink 51">
                  <a:extLst>
                    <a:ext uri="{FF2B5EF4-FFF2-40B4-BE49-F238E27FC236}">
                      <a16:creationId xmlns:a16="http://schemas.microsoft.com/office/drawing/2014/main" id="{2103903A-1139-4511-AA87-C135EC586396}"/>
                    </a:ext>
                  </a:extLst>
                </p14:cNvPr>
                <p14:cNvContentPartPr/>
                <p14:nvPr/>
              </p14:nvContentPartPr>
              <p14:xfrm>
                <a:off x="2469254" y="4111728"/>
                <a:ext cx="54720" cy="177120"/>
              </p14:xfrm>
            </p:contentPart>
          </mc:Choice>
          <mc:Fallback xmlns="">
            <p:pic>
              <p:nvPicPr>
                <p:cNvPr id="52" name="Ink 51">
                  <a:extLst>
                    <a:ext uri="{FF2B5EF4-FFF2-40B4-BE49-F238E27FC236}">
                      <a16:creationId xmlns:a16="http://schemas.microsoft.com/office/drawing/2014/main" id="{2103903A-1139-4511-AA87-C135EC586396}"/>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80F50884-2E1E-47AE-B1F4-06F18D4D792E}"/>
                    </a:ext>
                  </a:extLst>
                </p14:cNvPr>
                <p14:cNvContentPartPr/>
                <p14:nvPr/>
              </p14:nvContentPartPr>
              <p14:xfrm>
                <a:off x="2356934" y="3955128"/>
                <a:ext cx="297000" cy="473760"/>
              </p14:xfrm>
            </p:contentPart>
          </mc:Choice>
          <mc:Fallback xmlns="">
            <p:pic>
              <p:nvPicPr>
                <p:cNvPr id="57" name="Ink 56">
                  <a:extLst>
                    <a:ext uri="{FF2B5EF4-FFF2-40B4-BE49-F238E27FC236}">
                      <a16:creationId xmlns:a16="http://schemas.microsoft.com/office/drawing/2014/main" id="{80F50884-2E1E-47AE-B1F4-06F18D4D792E}"/>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9" name="Ink 58">
                  <a:extLst>
                    <a:ext uri="{FF2B5EF4-FFF2-40B4-BE49-F238E27FC236}">
                      <a16:creationId xmlns:a16="http://schemas.microsoft.com/office/drawing/2014/main" id="{A69C5257-F5BD-4D13-9855-AC3A90DD63FE}"/>
                    </a:ext>
                  </a:extLst>
                </p14:cNvPr>
                <p14:cNvContentPartPr/>
                <p14:nvPr/>
              </p14:nvContentPartPr>
              <p14:xfrm>
                <a:off x="1947614" y="4501248"/>
                <a:ext cx="285120" cy="47160"/>
              </p14:xfrm>
            </p:contentPart>
          </mc:Choice>
          <mc:Fallback xmlns="">
            <p:pic>
              <p:nvPicPr>
                <p:cNvPr id="59" name="Ink 58">
                  <a:extLst>
                    <a:ext uri="{FF2B5EF4-FFF2-40B4-BE49-F238E27FC236}">
                      <a16:creationId xmlns:a16="http://schemas.microsoft.com/office/drawing/2014/main" id="{A69C5257-F5BD-4D13-9855-AC3A90DD63FE}"/>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0" name="Ink 59">
                  <a:extLst>
                    <a:ext uri="{FF2B5EF4-FFF2-40B4-BE49-F238E27FC236}">
                      <a16:creationId xmlns:a16="http://schemas.microsoft.com/office/drawing/2014/main" id="{FE14F5A0-BE93-4B67-96D1-2D888A33DD0F}"/>
                    </a:ext>
                  </a:extLst>
                </p14:cNvPr>
                <p14:cNvContentPartPr/>
                <p14:nvPr/>
              </p14:nvContentPartPr>
              <p14:xfrm>
                <a:off x="2382494" y="4539048"/>
                <a:ext cx="107640" cy="16920"/>
              </p14:xfrm>
            </p:contentPart>
          </mc:Choice>
          <mc:Fallback xmlns="">
            <p:pic>
              <p:nvPicPr>
                <p:cNvPr id="60" name="Ink 59">
                  <a:extLst>
                    <a:ext uri="{FF2B5EF4-FFF2-40B4-BE49-F238E27FC236}">
                      <a16:creationId xmlns:a16="http://schemas.microsoft.com/office/drawing/2014/main" id="{FE14F5A0-BE93-4B67-96D1-2D888A33DD0F}"/>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2" name="Ink 61">
                  <a:extLst>
                    <a:ext uri="{FF2B5EF4-FFF2-40B4-BE49-F238E27FC236}">
                      <a16:creationId xmlns:a16="http://schemas.microsoft.com/office/drawing/2014/main" id="{ACF43D09-2959-444C-8AED-F4DBC48277B4}"/>
                    </a:ext>
                  </a:extLst>
                </p14:cNvPr>
                <p14:cNvContentPartPr/>
                <p14:nvPr/>
              </p14:nvContentPartPr>
              <p14:xfrm>
                <a:off x="2177208" y="4025908"/>
                <a:ext cx="62640" cy="300600"/>
              </p14:xfrm>
            </p:contentPart>
          </mc:Choice>
          <mc:Fallback xmlns="">
            <p:pic>
              <p:nvPicPr>
                <p:cNvPr id="62" name="Ink 61">
                  <a:extLst>
                    <a:ext uri="{FF2B5EF4-FFF2-40B4-BE49-F238E27FC236}">
                      <a16:creationId xmlns:a16="http://schemas.microsoft.com/office/drawing/2014/main" id="{ACF43D09-2959-444C-8AED-F4DBC48277B4}"/>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3" name="Ink 62">
                  <a:extLst>
                    <a:ext uri="{FF2B5EF4-FFF2-40B4-BE49-F238E27FC236}">
                      <a16:creationId xmlns:a16="http://schemas.microsoft.com/office/drawing/2014/main" id="{E1C6CE2A-A4AD-445E-9F44-E3319056B6FF}"/>
                    </a:ext>
                  </a:extLst>
                </p14:cNvPr>
                <p14:cNvContentPartPr/>
                <p14:nvPr/>
              </p14:nvContentPartPr>
              <p14:xfrm>
                <a:off x="2324808" y="3974068"/>
                <a:ext cx="47160" cy="344880"/>
              </p14:xfrm>
            </p:contentPart>
          </mc:Choice>
          <mc:Fallback xmlns="">
            <p:pic>
              <p:nvPicPr>
                <p:cNvPr id="63" name="Ink 62">
                  <a:extLst>
                    <a:ext uri="{FF2B5EF4-FFF2-40B4-BE49-F238E27FC236}">
                      <a16:creationId xmlns:a16="http://schemas.microsoft.com/office/drawing/2014/main" id="{E1C6CE2A-A4AD-445E-9F44-E3319056B6FF}"/>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2048" name="Ink 2047">
                  <a:extLst>
                    <a:ext uri="{FF2B5EF4-FFF2-40B4-BE49-F238E27FC236}">
                      <a16:creationId xmlns:a16="http://schemas.microsoft.com/office/drawing/2014/main" id="{453BC263-2279-4722-8DD4-FAB0D4BD3204}"/>
                    </a:ext>
                  </a:extLst>
                </p14:cNvPr>
                <p14:cNvContentPartPr/>
                <p14:nvPr/>
              </p14:nvContentPartPr>
              <p14:xfrm>
                <a:off x="2078208" y="3962548"/>
                <a:ext cx="87120" cy="92520"/>
              </p14:xfrm>
            </p:contentPart>
          </mc:Choice>
          <mc:Fallback xmlns="">
            <p:pic>
              <p:nvPicPr>
                <p:cNvPr id="2048" name="Ink 2047">
                  <a:extLst>
                    <a:ext uri="{FF2B5EF4-FFF2-40B4-BE49-F238E27FC236}">
                      <a16:creationId xmlns:a16="http://schemas.microsoft.com/office/drawing/2014/main" id="{453BC263-2279-4722-8DD4-FAB0D4BD3204}"/>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2049" name="Ink 2048">
                  <a:extLst>
                    <a:ext uri="{FF2B5EF4-FFF2-40B4-BE49-F238E27FC236}">
                      <a16:creationId xmlns:a16="http://schemas.microsoft.com/office/drawing/2014/main" id="{41F58D73-AE93-4BE5-AF8D-0DB2E84947C9}"/>
                    </a:ext>
                  </a:extLst>
                </p14:cNvPr>
                <p14:cNvContentPartPr/>
                <p14:nvPr/>
              </p14:nvContentPartPr>
              <p14:xfrm>
                <a:off x="2331648" y="3985948"/>
                <a:ext cx="39960" cy="45360"/>
              </p14:xfrm>
            </p:contentPart>
          </mc:Choice>
          <mc:Fallback xmlns="">
            <p:pic>
              <p:nvPicPr>
                <p:cNvPr id="2049" name="Ink 2048">
                  <a:extLst>
                    <a:ext uri="{FF2B5EF4-FFF2-40B4-BE49-F238E27FC236}">
                      <a16:creationId xmlns:a16="http://schemas.microsoft.com/office/drawing/2014/main" id="{41F58D73-AE93-4BE5-AF8D-0DB2E84947C9}"/>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2052" name="Ink 2051">
                  <a:extLst>
                    <a:ext uri="{FF2B5EF4-FFF2-40B4-BE49-F238E27FC236}">
                      <a16:creationId xmlns:a16="http://schemas.microsoft.com/office/drawing/2014/main" id="{C1D012A8-2B68-4F94-A313-748E2020D5EC}"/>
                    </a:ext>
                  </a:extLst>
                </p14:cNvPr>
                <p14:cNvContentPartPr/>
                <p14:nvPr/>
              </p14:nvContentPartPr>
              <p14:xfrm>
                <a:off x="2154528" y="4019788"/>
                <a:ext cx="86400" cy="59040"/>
              </p14:xfrm>
            </p:contentPart>
          </mc:Choice>
          <mc:Fallback xmlns="">
            <p:pic>
              <p:nvPicPr>
                <p:cNvPr id="2052" name="Ink 2051">
                  <a:extLst>
                    <a:ext uri="{FF2B5EF4-FFF2-40B4-BE49-F238E27FC236}">
                      <a16:creationId xmlns:a16="http://schemas.microsoft.com/office/drawing/2014/main" id="{C1D012A8-2B68-4F94-A313-748E2020D5EC}"/>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2053" name="Ink 2052">
                  <a:extLst>
                    <a:ext uri="{FF2B5EF4-FFF2-40B4-BE49-F238E27FC236}">
                      <a16:creationId xmlns:a16="http://schemas.microsoft.com/office/drawing/2014/main" id="{A25863A9-110D-4B07-9DB0-A2D56C200F15}"/>
                    </a:ext>
                  </a:extLst>
                </p14:cNvPr>
                <p14:cNvContentPartPr/>
                <p14:nvPr/>
              </p14:nvContentPartPr>
              <p14:xfrm>
                <a:off x="2227968" y="4069828"/>
                <a:ext cx="6840" cy="32040"/>
              </p14:xfrm>
            </p:contentPart>
          </mc:Choice>
          <mc:Fallback xmlns="">
            <p:pic>
              <p:nvPicPr>
                <p:cNvPr id="2053" name="Ink 2052">
                  <a:extLst>
                    <a:ext uri="{FF2B5EF4-FFF2-40B4-BE49-F238E27FC236}">
                      <a16:creationId xmlns:a16="http://schemas.microsoft.com/office/drawing/2014/main" id="{A25863A9-110D-4B07-9DB0-A2D56C200F15}"/>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2054" name="Ink 2053">
                  <a:extLst>
                    <a:ext uri="{FF2B5EF4-FFF2-40B4-BE49-F238E27FC236}">
                      <a16:creationId xmlns:a16="http://schemas.microsoft.com/office/drawing/2014/main" id="{872C8A4E-C601-46B3-A306-7D9B41987E20}"/>
                    </a:ext>
                  </a:extLst>
                </p14:cNvPr>
                <p14:cNvContentPartPr/>
                <p14:nvPr/>
              </p14:nvContentPartPr>
              <p14:xfrm>
                <a:off x="2305368" y="4017268"/>
                <a:ext cx="29880" cy="19800"/>
              </p14:xfrm>
            </p:contentPart>
          </mc:Choice>
          <mc:Fallback xmlns="">
            <p:pic>
              <p:nvPicPr>
                <p:cNvPr id="2054" name="Ink 2053">
                  <a:extLst>
                    <a:ext uri="{FF2B5EF4-FFF2-40B4-BE49-F238E27FC236}">
                      <a16:creationId xmlns:a16="http://schemas.microsoft.com/office/drawing/2014/main" id="{872C8A4E-C601-46B3-A306-7D9B41987E20}"/>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2056" name="Ink 2055">
                  <a:extLst>
                    <a:ext uri="{FF2B5EF4-FFF2-40B4-BE49-F238E27FC236}">
                      <a16:creationId xmlns:a16="http://schemas.microsoft.com/office/drawing/2014/main" id="{1DA100C7-E5A9-4C88-A238-70F32BEE517A}"/>
                    </a:ext>
                  </a:extLst>
                </p14:cNvPr>
                <p14:cNvContentPartPr/>
                <p14:nvPr/>
              </p14:nvContentPartPr>
              <p14:xfrm>
                <a:off x="2366568" y="4287268"/>
                <a:ext cx="130680" cy="30960"/>
              </p14:xfrm>
            </p:contentPart>
          </mc:Choice>
          <mc:Fallback xmlns="">
            <p:pic>
              <p:nvPicPr>
                <p:cNvPr id="2056" name="Ink 2055">
                  <a:extLst>
                    <a:ext uri="{FF2B5EF4-FFF2-40B4-BE49-F238E27FC236}">
                      <a16:creationId xmlns:a16="http://schemas.microsoft.com/office/drawing/2014/main" id="{1DA100C7-E5A9-4C88-A238-70F32BEE517A}"/>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057" name="Ink 2056">
                  <a:extLst>
                    <a:ext uri="{FF2B5EF4-FFF2-40B4-BE49-F238E27FC236}">
                      <a16:creationId xmlns:a16="http://schemas.microsoft.com/office/drawing/2014/main" id="{7A9E35FA-4BA2-4439-A9BA-B111B84403DA}"/>
                    </a:ext>
                  </a:extLst>
                </p14:cNvPr>
                <p14:cNvContentPartPr/>
                <p14:nvPr/>
              </p14:nvContentPartPr>
              <p14:xfrm>
                <a:off x="2485368" y="4298788"/>
                <a:ext cx="720" cy="1440"/>
              </p14:xfrm>
            </p:contentPart>
          </mc:Choice>
          <mc:Fallback xmlns="">
            <p:pic>
              <p:nvPicPr>
                <p:cNvPr id="2057" name="Ink 2056">
                  <a:extLst>
                    <a:ext uri="{FF2B5EF4-FFF2-40B4-BE49-F238E27FC236}">
                      <a16:creationId xmlns:a16="http://schemas.microsoft.com/office/drawing/2014/main" id="{7A9E35FA-4BA2-4439-A9BA-B111B84403D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059" name="Ink 2058">
                  <a:extLst>
                    <a:ext uri="{FF2B5EF4-FFF2-40B4-BE49-F238E27FC236}">
                      <a16:creationId xmlns:a16="http://schemas.microsoft.com/office/drawing/2014/main" id="{AFECE7CC-8E4F-4664-A9AB-3A6AF990A4DD}"/>
                    </a:ext>
                  </a:extLst>
                </p14:cNvPr>
                <p14:cNvContentPartPr/>
                <p14:nvPr/>
              </p14:nvContentPartPr>
              <p14:xfrm>
                <a:off x="2068128" y="4176388"/>
                <a:ext cx="93600" cy="120240"/>
              </p14:xfrm>
            </p:contentPart>
          </mc:Choice>
          <mc:Fallback xmlns="">
            <p:pic>
              <p:nvPicPr>
                <p:cNvPr id="2059" name="Ink 2058">
                  <a:extLst>
                    <a:ext uri="{FF2B5EF4-FFF2-40B4-BE49-F238E27FC236}">
                      <a16:creationId xmlns:a16="http://schemas.microsoft.com/office/drawing/2014/main" id="{AFECE7CC-8E4F-4664-A9AB-3A6AF990A4DD}"/>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060" name="Ink 2059">
                  <a:extLst>
                    <a:ext uri="{FF2B5EF4-FFF2-40B4-BE49-F238E27FC236}">
                      <a16:creationId xmlns:a16="http://schemas.microsoft.com/office/drawing/2014/main" id="{5B8E128C-13D3-436E-808C-2DD03E8C51DE}"/>
                    </a:ext>
                  </a:extLst>
                </p14:cNvPr>
                <p14:cNvContentPartPr/>
                <p14:nvPr/>
              </p14:nvContentPartPr>
              <p14:xfrm>
                <a:off x="2057688" y="4109068"/>
                <a:ext cx="150120" cy="210600"/>
              </p14:xfrm>
            </p:contentPart>
          </mc:Choice>
          <mc:Fallback xmlns="">
            <p:pic>
              <p:nvPicPr>
                <p:cNvPr id="2060" name="Ink 2059">
                  <a:extLst>
                    <a:ext uri="{FF2B5EF4-FFF2-40B4-BE49-F238E27FC236}">
                      <a16:creationId xmlns:a16="http://schemas.microsoft.com/office/drawing/2014/main" id="{5B8E128C-13D3-436E-808C-2DD03E8C51DE}"/>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2061" name="Ink 2060">
                  <a:extLst>
                    <a:ext uri="{FF2B5EF4-FFF2-40B4-BE49-F238E27FC236}">
                      <a16:creationId xmlns:a16="http://schemas.microsoft.com/office/drawing/2014/main" id="{C7A45E4B-A7AE-4A13-8FE3-21529A9A3E9C}"/>
                    </a:ext>
                  </a:extLst>
                </p14:cNvPr>
                <p14:cNvContentPartPr/>
                <p14:nvPr/>
              </p14:nvContentPartPr>
              <p14:xfrm>
                <a:off x="2224368" y="4330828"/>
                <a:ext cx="360" cy="360"/>
              </p14:xfrm>
            </p:contentPart>
          </mc:Choice>
          <mc:Fallback xmlns="">
            <p:pic>
              <p:nvPicPr>
                <p:cNvPr id="2061" name="Ink 2060">
                  <a:extLst>
                    <a:ext uri="{FF2B5EF4-FFF2-40B4-BE49-F238E27FC236}">
                      <a16:creationId xmlns:a16="http://schemas.microsoft.com/office/drawing/2014/main" id="{C7A45E4B-A7AE-4A13-8FE3-21529A9A3E9C}"/>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063" name="Ink 2062">
                  <a:extLst>
                    <a:ext uri="{FF2B5EF4-FFF2-40B4-BE49-F238E27FC236}">
                      <a16:creationId xmlns:a16="http://schemas.microsoft.com/office/drawing/2014/main" id="{13708333-E170-4A22-8804-EAE015FC8BC4}"/>
                    </a:ext>
                  </a:extLst>
                </p14:cNvPr>
                <p14:cNvContentPartPr/>
                <p14:nvPr/>
              </p14:nvContentPartPr>
              <p14:xfrm>
                <a:off x="2400200" y="4120220"/>
                <a:ext cx="35280" cy="20880"/>
              </p14:xfrm>
            </p:contentPart>
          </mc:Choice>
          <mc:Fallback xmlns="">
            <p:pic>
              <p:nvPicPr>
                <p:cNvPr id="2063" name="Ink 2062">
                  <a:extLst>
                    <a:ext uri="{FF2B5EF4-FFF2-40B4-BE49-F238E27FC236}">
                      <a16:creationId xmlns:a16="http://schemas.microsoft.com/office/drawing/2014/main" id="{13708333-E170-4A22-8804-EAE015FC8BC4}"/>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9119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35</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9603" y="3429000"/>
            <a:ext cx="882637" cy="1191883"/>
          </a:xfrm>
          <a:prstGeom prst="rect">
            <a:avLst/>
          </a:prstGeom>
        </p:spPr>
      </p:pic>
      <p:pic>
        <p:nvPicPr>
          <p:cNvPr id="13" name="Picture 12">
            <a:extLst>
              <a:ext uri="{FF2B5EF4-FFF2-40B4-BE49-F238E27FC236}">
                <a16:creationId xmlns:a16="http://schemas.microsoft.com/office/drawing/2014/main" id="{9BC21490-96E1-445C-B5E1-14BBA61F095C}"/>
              </a:ext>
            </a:extLst>
          </p:cNvPr>
          <p:cNvPicPr>
            <a:picLocks noChangeAspect="1"/>
          </p:cNvPicPr>
          <p:nvPr/>
        </p:nvPicPr>
        <p:blipFill>
          <a:blip r:embed="rId4"/>
          <a:stretch>
            <a:fillRect/>
          </a:stretch>
        </p:blipFill>
        <p:spPr>
          <a:xfrm>
            <a:off x="2858065" y="2448415"/>
            <a:ext cx="5118311" cy="5406305"/>
          </a:xfrm>
          <a:prstGeom prst="rect">
            <a:avLst/>
          </a:prstGeom>
        </p:spPr>
      </p:pic>
      <p:pic>
        <p:nvPicPr>
          <p:cNvPr id="4098" name="Picture 2" descr="DonorsChoose: Support a classroom. Build a future.">
            <a:extLst>
              <a:ext uri="{FF2B5EF4-FFF2-40B4-BE49-F238E27FC236}">
                <a16:creationId xmlns:a16="http://schemas.microsoft.com/office/drawing/2014/main" id="{0A96F910-E293-4A11-9611-486561D564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8103409" y="3774103"/>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Yelp icon - Agent Pest Control">
            <a:extLst>
              <a:ext uri="{FF2B5EF4-FFF2-40B4-BE49-F238E27FC236}">
                <a16:creationId xmlns:a16="http://schemas.microsoft.com/office/drawing/2014/main" id="{C1CA4AC0-0479-4156-B555-2D57F787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059D332-FD67-408F-9AA6-2ED1757A2001}"/>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2" name="Ink 11">
                  <a:extLst>
                    <a:ext uri="{FF2B5EF4-FFF2-40B4-BE49-F238E27FC236}">
                      <a16:creationId xmlns:a16="http://schemas.microsoft.com/office/drawing/2014/main" id="{B026BC59-5D82-4B78-B323-7A7224084A89}"/>
                    </a:ext>
                  </a:extLst>
                </p14:cNvPr>
                <p14:cNvContentPartPr/>
                <p14:nvPr/>
              </p14:nvContentPartPr>
              <p14:xfrm>
                <a:off x="2317334" y="3944328"/>
                <a:ext cx="16200" cy="23400"/>
              </p14:xfrm>
            </p:contentPart>
          </mc:Choice>
          <mc:Fallback xmlns="">
            <p:pic>
              <p:nvPicPr>
                <p:cNvPr id="12" name="Ink 11">
                  <a:extLst>
                    <a:ext uri="{FF2B5EF4-FFF2-40B4-BE49-F238E27FC236}">
                      <a16:creationId xmlns:a16="http://schemas.microsoft.com/office/drawing/2014/main" id="{B026BC59-5D82-4B78-B323-7A7224084A89}"/>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4" name="Ink 13">
                  <a:extLst>
                    <a:ext uri="{FF2B5EF4-FFF2-40B4-BE49-F238E27FC236}">
                      <a16:creationId xmlns:a16="http://schemas.microsoft.com/office/drawing/2014/main" id="{774DAA15-BEF9-42BD-8818-A43F492296E1}"/>
                    </a:ext>
                  </a:extLst>
                </p14:cNvPr>
                <p14:cNvContentPartPr/>
                <p14:nvPr/>
              </p14:nvContentPartPr>
              <p14:xfrm>
                <a:off x="2048414" y="4128288"/>
                <a:ext cx="7200" cy="72360"/>
              </p14:xfrm>
            </p:contentPart>
          </mc:Choice>
          <mc:Fallback xmlns="">
            <p:pic>
              <p:nvPicPr>
                <p:cNvPr id="14" name="Ink 13">
                  <a:extLst>
                    <a:ext uri="{FF2B5EF4-FFF2-40B4-BE49-F238E27FC236}">
                      <a16:creationId xmlns:a16="http://schemas.microsoft.com/office/drawing/2014/main" id="{774DAA15-BEF9-42BD-8818-A43F492296E1}"/>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5" name="Ink 14">
                  <a:extLst>
                    <a:ext uri="{FF2B5EF4-FFF2-40B4-BE49-F238E27FC236}">
                      <a16:creationId xmlns:a16="http://schemas.microsoft.com/office/drawing/2014/main" id="{BC86F7B1-BE91-46F2-86EA-BFC1D9751423}"/>
                    </a:ext>
                  </a:extLst>
                </p14:cNvPr>
                <p14:cNvContentPartPr/>
                <p14:nvPr/>
              </p14:nvContentPartPr>
              <p14:xfrm>
                <a:off x="2113574" y="3916968"/>
                <a:ext cx="42840" cy="66240"/>
              </p14:xfrm>
            </p:contentPart>
          </mc:Choice>
          <mc:Fallback xmlns="">
            <p:pic>
              <p:nvPicPr>
                <p:cNvPr id="15" name="Ink 14">
                  <a:extLst>
                    <a:ext uri="{FF2B5EF4-FFF2-40B4-BE49-F238E27FC236}">
                      <a16:creationId xmlns:a16="http://schemas.microsoft.com/office/drawing/2014/main" id="{BC86F7B1-BE91-46F2-86EA-BFC1D9751423}"/>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6" name="Ink 15">
                  <a:extLst>
                    <a:ext uri="{FF2B5EF4-FFF2-40B4-BE49-F238E27FC236}">
                      <a16:creationId xmlns:a16="http://schemas.microsoft.com/office/drawing/2014/main" id="{28AAF49D-7D32-420C-87B9-8F3D886BA543}"/>
                    </a:ext>
                  </a:extLst>
                </p14:cNvPr>
                <p14:cNvContentPartPr/>
                <p14:nvPr/>
              </p14:nvContentPartPr>
              <p14:xfrm>
                <a:off x="2118974" y="3916968"/>
                <a:ext cx="53280" cy="53640"/>
              </p14:xfrm>
            </p:contentPart>
          </mc:Choice>
          <mc:Fallback xmlns="">
            <p:pic>
              <p:nvPicPr>
                <p:cNvPr id="16" name="Ink 15">
                  <a:extLst>
                    <a:ext uri="{FF2B5EF4-FFF2-40B4-BE49-F238E27FC236}">
                      <a16:creationId xmlns:a16="http://schemas.microsoft.com/office/drawing/2014/main" id="{28AAF49D-7D32-420C-87B9-8F3D886BA543}"/>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7" name="Ink 16">
                  <a:extLst>
                    <a:ext uri="{FF2B5EF4-FFF2-40B4-BE49-F238E27FC236}">
                      <a16:creationId xmlns:a16="http://schemas.microsoft.com/office/drawing/2014/main" id="{C20AC38E-8FEC-45C7-9A14-4F8884184AD1}"/>
                    </a:ext>
                  </a:extLst>
                </p14:cNvPr>
                <p14:cNvContentPartPr/>
                <p14:nvPr/>
              </p14:nvContentPartPr>
              <p14:xfrm>
                <a:off x="1919534" y="4343208"/>
                <a:ext cx="116640" cy="141120"/>
              </p14:xfrm>
            </p:contentPart>
          </mc:Choice>
          <mc:Fallback xmlns="">
            <p:pic>
              <p:nvPicPr>
                <p:cNvPr id="17" name="Ink 16">
                  <a:extLst>
                    <a:ext uri="{FF2B5EF4-FFF2-40B4-BE49-F238E27FC236}">
                      <a16:creationId xmlns:a16="http://schemas.microsoft.com/office/drawing/2014/main" id="{C20AC38E-8FEC-45C7-9A14-4F8884184AD1}"/>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8" name="Ink 17">
                  <a:extLst>
                    <a:ext uri="{FF2B5EF4-FFF2-40B4-BE49-F238E27FC236}">
                      <a16:creationId xmlns:a16="http://schemas.microsoft.com/office/drawing/2014/main" id="{0E34833D-45F9-4B94-BF29-53ADC2786397}"/>
                    </a:ext>
                  </a:extLst>
                </p14:cNvPr>
                <p14:cNvContentPartPr/>
                <p14:nvPr/>
              </p14:nvContentPartPr>
              <p14:xfrm>
                <a:off x="1911254" y="4405128"/>
                <a:ext cx="28440" cy="21960"/>
              </p14:xfrm>
            </p:contentPart>
          </mc:Choice>
          <mc:Fallback xmlns="">
            <p:pic>
              <p:nvPicPr>
                <p:cNvPr id="18" name="Ink 17">
                  <a:extLst>
                    <a:ext uri="{FF2B5EF4-FFF2-40B4-BE49-F238E27FC236}">
                      <a16:creationId xmlns:a16="http://schemas.microsoft.com/office/drawing/2014/main" id="{0E34833D-45F9-4B94-BF29-53ADC2786397}"/>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9" name="Ink 18">
                  <a:extLst>
                    <a:ext uri="{FF2B5EF4-FFF2-40B4-BE49-F238E27FC236}">
                      <a16:creationId xmlns:a16="http://schemas.microsoft.com/office/drawing/2014/main" id="{D79BBBEF-49B4-4333-A168-9BF72333A34D}"/>
                    </a:ext>
                  </a:extLst>
                </p14:cNvPr>
                <p14:cNvContentPartPr/>
                <p14:nvPr/>
              </p14:nvContentPartPr>
              <p14:xfrm>
                <a:off x="1890734" y="3949008"/>
                <a:ext cx="199800" cy="445680"/>
              </p14:xfrm>
            </p:contentPart>
          </mc:Choice>
          <mc:Fallback xmlns="">
            <p:pic>
              <p:nvPicPr>
                <p:cNvPr id="19" name="Ink 18">
                  <a:extLst>
                    <a:ext uri="{FF2B5EF4-FFF2-40B4-BE49-F238E27FC236}">
                      <a16:creationId xmlns:a16="http://schemas.microsoft.com/office/drawing/2014/main" id="{D79BBBEF-49B4-4333-A168-9BF72333A34D}"/>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0" name="Ink 19">
                  <a:extLst>
                    <a:ext uri="{FF2B5EF4-FFF2-40B4-BE49-F238E27FC236}">
                      <a16:creationId xmlns:a16="http://schemas.microsoft.com/office/drawing/2014/main" id="{2DE16BE3-17A8-4161-BD62-9C048398F946}"/>
                    </a:ext>
                  </a:extLst>
                </p14:cNvPr>
                <p14:cNvContentPartPr/>
                <p14:nvPr/>
              </p14:nvContentPartPr>
              <p14:xfrm>
                <a:off x="2508854" y="4424928"/>
                <a:ext cx="100080" cy="78840"/>
              </p14:xfrm>
            </p:contentPart>
          </mc:Choice>
          <mc:Fallback xmlns="">
            <p:pic>
              <p:nvPicPr>
                <p:cNvPr id="20" name="Ink 19">
                  <a:extLst>
                    <a:ext uri="{FF2B5EF4-FFF2-40B4-BE49-F238E27FC236}">
                      <a16:creationId xmlns:a16="http://schemas.microsoft.com/office/drawing/2014/main" id="{2DE16BE3-17A8-4161-BD62-9C048398F946}"/>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21" name="Ink 20">
                  <a:extLst>
                    <a:ext uri="{FF2B5EF4-FFF2-40B4-BE49-F238E27FC236}">
                      <a16:creationId xmlns:a16="http://schemas.microsoft.com/office/drawing/2014/main" id="{9B0DA44C-91CD-4CE6-8FAE-5E3E88AA53B8}"/>
                    </a:ext>
                  </a:extLst>
                </p14:cNvPr>
                <p14:cNvContentPartPr/>
                <p14:nvPr/>
              </p14:nvContentPartPr>
              <p14:xfrm>
                <a:off x="2535854" y="4409088"/>
                <a:ext cx="89640" cy="57600"/>
              </p14:xfrm>
            </p:contentPart>
          </mc:Choice>
          <mc:Fallback xmlns="">
            <p:pic>
              <p:nvPicPr>
                <p:cNvPr id="21" name="Ink 20">
                  <a:extLst>
                    <a:ext uri="{FF2B5EF4-FFF2-40B4-BE49-F238E27FC236}">
                      <a16:creationId xmlns:a16="http://schemas.microsoft.com/office/drawing/2014/main" id="{9B0DA44C-91CD-4CE6-8FAE-5E3E88AA53B8}"/>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2" name="Ink 21">
                  <a:extLst>
                    <a:ext uri="{FF2B5EF4-FFF2-40B4-BE49-F238E27FC236}">
                      <a16:creationId xmlns:a16="http://schemas.microsoft.com/office/drawing/2014/main" id="{AAD23C68-A490-479E-A84D-97506A5879FD}"/>
                    </a:ext>
                  </a:extLst>
                </p14:cNvPr>
                <p14:cNvContentPartPr/>
                <p14:nvPr/>
              </p14:nvContentPartPr>
              <p14:xfrm>
                <a:off x="2546654" y="4390728"/>
                <a:ext cx="88560" cy="64440"/>
              </p14:xfrm>
            </p:contentPart>
          </mc:Choice>
          <mc:Fallback xmlns="">
            <p:pic>
              <p:nvPicPr>
                <p:cNvPr id="22" name="Ink 21">
                  <a:extLst>
                    <a:ext uri="{FF2B5EF4-FFF2-40B4-BE49-F238E27FC236}">
                      <a16:creationId xmlns:a16="http://schemas.microsoft.com/office/drawing/2014/main" id="{AAD23C68-A490-479E-A84D-97506A5879FD}"/>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3" name="Ink 22">
                  <a:extLst>
                    <a:ext uri="{FF2B5EF4-FFF2-40B4-BE49-F238E27FC236}">
                      <a16:creationId xmlns:a16="http://schemas.microsoft.com/office/drawing/2014/main" id="{907B66C2-0448-4ACD-AD5F-92147504938D}"/>
                    </a:ext>
                  </a:extLst>
                </p14:cNvPr>
                <p14:cNvContentPartPr/>
                <p14:nvPr/>
              </p14:nvContentPartPr>
              <p14:xfrm>
                <a:off x="2621894" y="4454088"/>
                <a:ext cx="21240" cy="32400"/>
              </p14:xfrm>
            </p:contentPart>
          </mc:Choice>
          <mc:Fallback xmlns="">
            <p:pic>
              <p:nvPicPr>
                <p:cNvPr id="23" name="Ink 22">
                  <a:extLst>
                    <a:ext uri="{FF2B5EF4-FFF2-40B4-BE49-F238E27FC236}">
                      <a16:creationId xmlns:a16="http://schemas.microsoft.com/office/drawing/2014/main" id="{907B66C2-0448-4ACD-AD5F-92147504938D}"/>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4" name="Ink 23">
                  <a:extLst>
                    <a:ext uri="{FF2B5EF4-FFF2-40B4-BE49-F238E27FC236}">
                      <a16:creationId xmlns:a16="http://schemas.microsoft.com/office/drawing/2014/main" id="{56AA996B-66F7-4D6E-B666-906BCF5FD4AC}"/>
                    </a:ext>
                  </a:extLst>
                </p14:cNvPr>
                <p14:cNvContentPartPr/>
                <p14:nvPr/>
              </p14:nvContentPartPr>
              <p14:xfrm>
                <a:off x="2526134" y="4400088"/>
                <a:ext cx="11520" cy="7560"/>
              </p14:xfrm>
            </p:contentPart>
          </mc:Choice>
          <mc:Fallback xmlns="">
            <p:pic>
              <p:nvPicPr>
                <p:cNvPr id="24" name="Ink 23">
                  <a:extLst>
                    <a:ext uri="{FF2B5EF4-FFF2-40B4-BE49-F238E27FC236}">
                      <a16:creationId xmlns:a16="http://schemas.microsoft.com/office/drawing/2014/main" id="{56AA996B-66F7-4D6E-B666-906BCF5FD4AC}"/>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161144F2-57BE-4C83-977B-1533A40E9DA6}"/>
                    </a:ext>
                  </a:extLst>
                </p14:cNvPr>
                <p14:cNvContentPartPr/>
                <p14:nvPr/>
              </p14:nvContentPartPr>
              <p14:xfrm>
                <a:off x="2454134" y="4123968"/>
                <a:ext cx="52200" cy="151920"/>
              </p14:xfrm>
            </p:contentPart>
          </mc:Choice>
          <mc:Fallback xmlns="">
            <p:pic>
              <p:nvPicPr>
                <p:cNvPr id="25" name="Ink 24">
                  <a:extLst>
                    <a:ext uri="{FF2B5EF4-FFF2-40B4-BE49-F238E27FC236}">
                      <a16:creationId xmlns:a16="http://schemas.microsoft.com/office/drawing/2014/main" id="{161144F2-57BE-4C83-977B-1533A40E9DA6}"/>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2CC0B625-F828-4512-B801-6EC49FDA9BA0}"/>
                    </a:ext>
                  </a:extLst>
                </p14:cNvPr>
                <p14:cNvContentPartPr/>
                <p14:nvPr/>
              </p14:nvContentPartPr>
              <p14:xfrm>
                <a:off x="2469254" y="4111728"/>
                <a:ext cx="54720" cy="177120"/>
              </p14:xfrm>
            </p:contentPart>
          </mc:Choice>
          <mc:Fallback xmlns="">
            <p:pic>
              <p:nvPicPr>
                <p:cNvPr id="26" name="Ink 25">
                  <a:extLst>
                    <a:ext uri="{FF2B5EF4-FFF2-40B4-BE49-F238E27FC236}">
                      <a16:creationId xmlns:a16="http://schemas.microsoft.com/office/drawing/2014/main" id="{2CC0B625-F828-4512-B801-6EC49FDA9BA0}"/>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5542B931-06EC-4AA0-8506-85F019DE09C5}"/>
                    </a:ext>
                  </a:extLst>
                </p14:cNvPr>
                <p14:cNvContentPartPr/>
                <p14:nvPr/>
              </p14:nvContentPartPr>
              <p14:xfrm>
                <a:off x="2356934" y="3955128"/>
                <a:ext cx="297000" cy="473760"/>
              </p14:xfrm>
            </p:contentPart>
          </mc:Choice>
          <mc:Fallback xmlns="">
            <p:pic>
              <p:nvPicPr>
                <p:cNvPr id="27" name="Ink 26">
                  <a:extLst>
                    <a:ext uri="{FF2B5EF4-FFF2-40B4-BE49-F238E27FC236}">
                      <a16:creationId xmlns:a16="http://schemas.microsoft.com/office/drawing/2014/main" id="{5542B931-06EC-4AA0-8506-85F019DE09C5}"/>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251C5B03-630F-4243-AEB6-DF19CEB7943D}"/>
                    </a:ext>
                  </a:extLst>
                </p14:cNvPr>
                <p14:cNvContentPartPr/>
                <p14:nvPr/>
              </p14:nvContentPartPr>
              <p14:xfrm>
                <a:off x="1947614" y="4501248"/>
                <a:ext cx="285120" cy="47160"/>
              </p14:xfrm>
            </p:contentPart>
          </mc:Choice>
          <mc:Fallback xmlns="">
            <p:pic>
              <p:nvPicPr>
                <p:cNvPr id="28" name="Ink 27">
                  <a:extLst>
                    <a:ext uri="{FF2B5EF4-FFF2-40B4-BE49-F238E27FC236}">
                      <a16:creationId xmlns:a16="http://schemas.microsoft.com/office/drawing/2014/main" id="{251C5B03-630F-4243-AEB6-DF19CEB7943D}"/>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B369339E-09EE-4A48-A0BD-29A253BE64B4}"/>
                    </a:ext>
                  </a:extLst>
                </p14:cNvPr>
                <p14:cNvContentPartPr/>
                <p14:nvPr/>
              </p14:nvContentPartPr>
              <p14:xfrm>
                <a:off x="2382494" y="4539048"/>
                <a:ext cx="107640" cy="16920"/>
              </p14:xfrm>
            </p:contentPart>
          </mc:Choice>
          <mc:Fallback xmlns="">
            <p:pic>
              <p:nvPicPr>
                <p:cNvPr id="29" name="Ink 28">
                  <a:extLst>
                    <a:ext uri="{FF2B5EF4-FFF2-40B4-BE49-F238E27FC236}">
                      <a16:creationId xmlns:a16="http://schemas.microsoft.com/office/drawing/2014/main" id="{B369339E-09EE-4A48-A0BD-29A253BE64B4}"/>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AC3A7AC2-A827-4F36-BED5-2EB4A577F127}"/>
                    </a:ext>
                  </a:extLst>
                </p14:cNvPr>
                <p14:cNvContentPartPr/>
                <p14:nvPr/>
              </p14:nvContentPartPr>
              <p14:xfrm>
                <a:off x="2177208" y="4025908"/>
                <a:ext cx="62640" cy="300600"/>
              </p14:xfrm>
            </p:contentPart>
          </mc:Choice>
          <mc:Fallback xmlns="">
            <p:pic>
              <p:nvPicPr>
                <p:cNvPr id="30" name="Ink 29">
                  <a:extLst>
                    <a:ext uri="{FF2B5EF4-FFF2-40B4-BE49-F238E27FC236}">
                      <a16:creationId xmlns:a16="http://schemas.microsoft.com/office/drawing/2014/main" id="{AC3A7AC2-A827-4F36-BED5-2EB4A577F127}"/>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180C9AEF-EBB9-4EBC-828F-BAA55279DB27}"/>
                    </a:ext>
                  </a:extLst>
                </p14:cNvPr>
                <p14:cNvContentPartPr/>
                <p14:nvPr/>
              </p14:nvContentPartPr>
              <p14:xfrm>
                <a:off x="2324808" y="3974068"/>
                <a:ext cx="47160" cy="344880"/>
              </p14:xfrm>
            </p:contentPart>
          </mc:Choice>
          <mc:Fallback xmlns="">
            <p:pic>
              <p:nvPicPr>
                <p:cNvPr id="31" name="Ink 30">
                  <a:extLst>
                    <a:ext uri="{FF2B5EF4-FFF2-40B4-BE49-F238E27FC236}">
                      <a16:creationId xmlns:a16="http://schemas.microsoft.com/office/drawing/2014/main" id="{180C9AEF-EBB9-4EBC-828F-BAA55279DB27}"/>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84A64660-1C9F-46B4-A1B3-F1AD5A8CFD42}"/>
                    </a:ext>
                  </a:extLst>
                </p14:cNvPr>
                <p14:cNvContentPartPr/>
                <p14:nvPr/>
              </p14:nvContentPartPr>
              <p14:xfrm>
                <a:off x="2078208" y="3962548"/>
                <a:ext cx="87120" cy="92520"/>
              </p14:xfrm>
            </p:contentPart>
          </mc:Choice>
          <mc:Fallback xmlns="">
            <p:pic>
              <p:nvPicPr>
                <p:cNvPr id="32" name="Ink 31">
                  <a:extLst>
                    <a:ext uri="{FF2B5EF4-FFF2-40B4-BE49-F238E27FC236}">
                      <a16:creationId xmlns:a16="http://schemas.microsoft.com/office/drawing/2014/main" id="{84A64660-1C9F-46B4-A1B3-F1AD5A8CFD42}"/>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DF1C63B-222C-4843-BFBA-8D63A6D1C5E4}"/>
                    </a:ext>
                  </a:extLst>
                </p14:cNvPr>
                <p14:cNvContentPartPr/>
                <p14:nvPr/>
              </p14:nvContentPartPr>
              <p14:xfrm>
                <a:off x="2331648" y="3985948"/>
                <a:ext cx="39960" cy="45360"/>
              </p14:xfrm>
            </p:contentPart>
          </mc:Choice>
          <mc:Fallback xmlns="">
            <p:pic>
              <p:nvPicPr>
                <p:cNvPr id="33" name="Ink 32">
                  <a:extLst>
                    <a:ext uri="{FF2B5EF4-FFF2-40B4-BE49-F238E27FC236}">
                      <a16:creationId xmlns:a16="http://schemas.microsoft.com/office/drawing/2014/main" id="{DDF1C63B-222C-4843-BFBA-8D63A6D1C5E4}"/>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A0D5B402-7679-4C81-AD1E-4E78754D3FE4}"/>
                    </a:ext>
                  </a:extLst>
                </p14:cNvPr>
                <p14:cNvContentPartPr/>
                <p14:nvPr/>
              </p14:nvContentPartPr>
              <p14:xfrm>
                <a:off x="2154528" y="4019788"/>
                <a:ext cx="86400" cy="59040"/>
              </p14:xfrm>
            </p:contentPart>
          </mc:Choice>
          <mc:Fallback xmlns="">
            <p:pic>
              <p:nvPicPr>
                <p:cNvPr id="34" name="Ink 33">
                  <a:extLst>
                    <a:ext uri="{FF2B5EF4-FFF2-40B4-BE49-F238E27FC236}">
                      <a16:creationId xmlns:a16="http://schemas.microsoft.com/office/drawing/2014/main" id="{A0D5B402-7679-4C81-AD1E-4E78754D3FE4}"/>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5" name="Ink 34">
                  <a:extLst>
                    <a:ext uri="{FF2B5EF4-FFF2-40B4-BE49-F238E27FC236}">
                      <a16:creationId xmlns:a16="http://schemas.microsoft.com/office/drawing/2014/main" id="{B9AAFD6D-392B-423C-9406-FA8F41D902D7}"/>
                    </a:ext>
                  </a:extLst>
                </p14:cNvPr>
                <p14:cNvContentPartPr/>
                <p14:nvPr/>
              </p14:nvContentPartPr>
              <p14:xfrm>
                <a:off x="2227968" y="4069828"/>
                <a:ext cx="6840" cy="32040"/>
              </p14:xfrm>
            </p:contentPart>
          </mc:Choice>
          <mc:Fallback xmlns="">
            <p:pic>
              <p:nvPicPr>
                <p:cNvPr id="35" name="Ink 34">
                  <a:extLst>
                    <a:ext uri="{FF2B5EF4-FFF2-40B4-BE49-F238E27FC236}">
                      <a16:creationId xmlns:a16="http://schemas.microsoft.com/office/drawing/2014/main" id="{B9AAFD6D-392B-423C-9406-FA8F41D902D7}"/>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6" name="Ink 35">
                  <a:extLst>
                    <a:ext uri="{FF2B5EF4-FFF2-40B4-BE49-F238E27FC236}">
                      <a16:creationId xmlns:a16="http://schemas.microsoft.com/office/drawing/2014/main" id="{E9A39604-F060-41A4-A178-48EDD71A4ADA}"/>
                    </a:ext>
                  </a:extLst>
                </p14:cNvPr>
                <p14:cNvContentPartPr/>
                <p14:nvPr/>
              </p14:nvContentPartPr>
              <p14:xfrm>
                <a:off x="2305368" y="4017268"/>
                <a:ext cx="29880" cy="19800"/>
              </p14:xfrm>
            </p:contentPart>
          </mc:Choice>
          <mc:Fallback xmlns="">
            <p:pic>
              <p:nvPicPr>
                <p:cNvPr id="36" name="Ink 35">
                  <a:extLst>
                    <a:ext uri="{FF2B5EF4-FFF2-40B4-BE49-F238E27FC236}">
                      <a16:creationId xmlns:a16="http://schemas.microsoft.com/office/drawing/2014/main" id="{E9A39604-F060-41A4-A178-48EDD71A4ADA}"/>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7" name="Ink 36">
                  <a:extLst>
                    <a:ext uri="{FF2B5EF4-FFF2-40B4-BE49-F238E27FC236}">
                      <a16:creationId xmlns:a16="http://schemas.microsoft.com/office/drawing/2014/main" id="{BB6D8796-3444-4FF5-A621-978F899EA0A3}"/>
                    </a:ext>
                  </a:extLst>
                </p14:cNvPr>
                <p14:cNvContentPartPr/>
                <p14:nvPr/>
              </p14:nvContentPartPr>
              <p14:xfrm>
                <a:off x="2366568" y="4287268"/>
                <a:ext cx="130680" cy="30960"/>
              </p14:xfrm>
            </p:contentPart>
          </mc:Choice>
          <mc:Fallback xmlns="">
            <p:pic>
              <p:nvPicPr>
                <p:cNvPr id="37" name="Ink 36">
                  <a:extLst>
                    <a:ext uri="{FF2B5EF4-FFF2-40B4-BE49-F238E27FC236}">
                      <a16:creationId xmlns:a16="http://schemas.microsoft.com/office/drawing/2014/main" id="{BB6D8796-3444-4FF5-A621-978F899EA0A3}"/>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8" name="Ink 37">
                  <a:extLst>
                    <a:ext uri="{FF2B5EF4-FFF2-40B4-BE49-F238E27FC236}">
                      <a16:creationId xmlns:a16="http://schemas.microsoft.com/office/drawing/2014/main" id="{8E57A294-F01D-45EC-965F-D427DB1FEDFA}"/>
                    </a:ext>
                  </a:extLst>
                </p14:cNvPr>
                <p14:cNvContentPartPr/>
                <p14:nvPr/>
              </p14:nvContentPartPr>
              <p14:xfrm>
                <a:off x="2485368" y="4298788"/>
                <a:ext cx="720" cy="1440"/>
              </p14:xfrm>
            </p:contentPart>
          </mc:Choice>
          <mc:Fallback xmlns="">
            <p:pic>
              <p:nvPicPr>
                <p:cNvPr id="38" name="Ink 37">
                  <a:extLst>
                    <a:ext uri="{FF2B5EF4-FFF2-40B4-BE49-F238E27FC236}">
                      <a16:creationId xmlns:a16="http://schemas.microsoft.com/office/drawing/2014/main" id="{8E57A294-F01D-45EC-965F-D427DB1FEDF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39" name="Ink 38">
                  <a:extLst>
                    <a:ext uri="{FF2B5EF4-FFF2-40B4-BE49-F238E27FC236}">
                      <a16:creationId xmlns:a16="http://schemas.microsoft.com/office/drawing/2014/main" id="{226534F0-D753-4622-83AB-772C58624DAA}"/>
                    </a:ext>
                  </a:extLst>
                </p14:cNvPr>
                <p14:cNvContentPartPr/>
                <p14:nvPr/>
              </p14:nvContentPartPr>
              <p14:xfrm>
                <a:off x="2068128" y="4176388"/>
                <a:ext cx="93600" cy="120240"/>
              </p14:xfrm>
            </p:contentPart>
          </mc:Choice>
          <mc:Fallback xmlns="">
            <p:pic>
              <p:nvPicPr>
                <p:cNvPr id="39" name="Ink 38">
                  <a:extLst>
                    <a:ext uri="{FF2B5EF4-FFF2-40B4-BE49-F238E27FC236}">
                      <a16:creationId xmlns:a16="http://schemas.microsoft.com/office/drawing/2014/main" id="{226534F0-D753-4622-83AB-772C58624DAA}"/>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40" name="Ink 39">
                  <a:extLst>
                    <a:ext uri="{FF2B5EF4-FFF2-40B4-BE49-F238E27FC236}">
                      <a16:creationId xmlns:a16="http://schemas.microsoft.com/office/drawing/2014/main" id="{A27A2D27-B405-4C33-BC52-DFA1DEE7679B}"/>
                    </a:ext>
                  </a:extLst>
                </p14:cNvPr>
                <p14:cNvContentPartPr/>
                <p14:nvPr/>
              </p14:nvContentPartPr>
              <p14:xfrm>
                <a:off x="2057688" y="4109068"/>
                <a:ext cx="150120" cy="210600"/>
              </p14:xfrm>
            </p:contentPart>
          </mc:Choice>
          <mc:Fallback xmlns="">
            <p:pic>
              <p:nvPicPr>
                <p:cNvPr id="40" name="Ink 39">
                  <a:extLst>
                    <a:ext uri="{FF2B5EF4-FFF2-40B4-BE49-F238E27FC236}">
                      <a16:creationId xmlns:a16="http://schemas.microsoft.com/office/drawing/2014/main" id="{A27A2D27-B405-4C33-BC52-DFA1DEE7679B}"/>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41" name="Ink 40">
                  <a:extLst>
                    <a:ext uri="{FF2B5EF4-FFF2-40B4-BE49-F238E27FC236}">
                      <a16:creationId xmlns:a16="http://schemas.microsoft.com/office/drawing/2014/main" id="{0B4CD334-4C1F-46E4-AE92-A1F37F3BB083}"/>
                    </a:ext>
                  </a:extLst>
                </p14:cNvPr>
                <p14:cNvContentPartPr/>
                <p14:nvPr/>
              </p14:nvContentPartPr>
              <p14:xfrm>
                <a:off x="2224368" y="4330828"/>
                <a:ext cx="360" cy="360"/>
              </p14:xfrm>
            </p:contentPart>
          </mc:Choice>
          <mc:Fallback xmlns="">
            <p:pic>
              <p:nvPicPr>
                <p:cNvPr id="41" name="Ink 40">
                  <a:extLst>
                    <a:ext uri="{FF2B5EF4-FFF2-40B4-BE49-F238E27FC236}">
                      <a16:creationId xmlns:a16="http://schemas.microsoft.com/office/drawing/2014/main" id="{0B4CD334-4C1F-46E4-AE92-A1F37F3BB083}"/>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42" name="Ink 41">
                  <a:extLst>
                    <a:ext uri="{FF2B5EF4-FFF2-40B4-BE49-F238E27FC236}">
                      <a16:creationId xmlns:a16="http://schemas.microsoft.com/office/drawing/2014/main" id="{0B539780-4028-4D67-B969-0E1419EC72F7}"/>
                    </a:ext>
                  </a:extLst>
                </p14:cNvPr>
                <p14:cNvContentPartPr/>
                <p14:nvPr/>
              </p14:nvContentPartPr>
              <p14:xfrm>
                <a:off x="2400200" y="4120220"/>
                <a:ext cx="35280" cy="20880"/>
              </p14:xfrm>
            </p:contentPart>
          </mc:Choice>
          <mc:Fallback xmlns="">
            <p:pic>
              <p:nvPicPr>
                <p:cNvPr id="42" name="Ink 41">
                  <a:extLst>
                    <a:ext uri="{FF2B5EF4-FFF2-40B4-BE49-F238E27FC236}">
                      <a16:creationId xmlns:a16="http://schemas.microsoft.com/office/drawing/2014/main" id="{0B539780-4028-4D67-B969-0E1419EC72F7}"/>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22876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36</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DonorsChoose: Support a classroom. Build a future.">
            <a:extLst>
              <a:ext uri="{FF2B5EF4-FFF2-40B4-BE49-F238E27FC236}">
                <a16:creationId xmlns:a16="http://schemas.microsoft.com/office/drawing/2014/main" id="{6EAD7071-0E7F-4818-B6C0-75FD0F8B1D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D01DA3-5907-4F2F-A69B-978254F91F46}"/>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42093DB7-CA93-4654-A95F-0358DEB8F5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2AFC24D9-7493-4703-8074-B9BC1E22E19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6" name="Picture 25">
            <a:extLst>
              <a:ext uri="{FF2B5EF4-FFF2-40B4-BE49-F238E27FC236}">
                <a16:creationId xmlns:a16="http://schemas.microsoft.com/office/drawing/2014/main" id="{D2C4B91C-3B16-4232-914D-4FE17692A7F4}"/>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5ED0F7C4-2F9D-4509-ADBB-17ADE7B2FF3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351787D9-6500-4A85-A359-EB9AFC61D6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EE1C289-AA70-4B94-BB3B-35CC72928F7D}"/>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0" name="Ink 29">
                  <a:extLst>
                    <a:ext uri="{FF2B5EF4-FFF2-40B4-BE49-F238E27FC236}">
                      <a16:creationId xmlns:a16="http://schemas.microsoft.com/office/drawing/2014/main" id="{9F1B9ED3-4951-4BAD-8D76-6FABCB05D0B4}"/>
                    </a:ext>
                  </a:extLst>
                </p14:cNvPr>
                <p14:cNvContentPartPr/>
                <p14:nvPr/>
              </p14:nvContentPartPr>
              <p14:xfrm>
                <a:off x="2317334" y="3944328"/>
                <a:ext cx="16200" cy="23400"/>
              </p14:xfrm>
            </p:contentPart>
          </mc:Choice>
          <mc:Fallback xmlns="">
            <p:pic>
              <p:nvPicPr>
                <p:cNvPr id="30" name="Ink 29">
                  <a:extLst>
                    <a:ext uri="{FF2B5EF4-FFF2-40B4-BE49-F238E27FC236}">
                      <a16:creationId xmlns:a16="http://schemas.microsoft.com/office/drawing/2014/main" id="{9F1B9ED3-4951-4BAD-8D76-6FABCB05D0B4}"/>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1" name="Ink 30">
                  <a:extLst>
                    <a:ext uri="{FF2B5EF4-FFF2-40B4-BE49-F238E27FC236}">
                      <a16:creationId xmlns:a16="http://schemas.microsoft.com/office/drawing/2014/main" id="{073A43EE-81EB-45EB-8DC0-F70D23B110B6}"/>
                    </a:ext>
                  </a:extLst>
                </p14:cNvPr>
                <p14:cNvContentPartPr/>
                <p14:nvPr/>
              </p14:nvContentPartPr>
              <p14:xfrm>
                <a:off x="2048414" y="4128288"/>
                <a:ext cx="7200" cy="72360"/>
              </p14:xfrm>
            </p:contentPart>
          </mc:Choice>
          <mc:Fallback xmlns="">
            <p:pic>
              <p:nvPicPr>
                <p:cNvPr id="31" name="Ink 30">
                  <a:extLst>
                    <a:ext uri="{FF2B5EF4-FFF2-40B4-BE49-F238E27FC236}">
                      <a16:creationId xmlns:a16="http://schemas.microsoft.com/office/drawing/2014/main" id="{073A43EE-81EB-45EB-8DC0-F70D23B110B6}"/>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2" name="Ink 31">
                  <a:extLst>
                    <a:ext uri="{FF2B5EF4-FFF2-40B4-BE49-F238E27FC236}">
                      <a16:creationId xmlns:a16="http://schemas.microsoft.com/office/drawing/2014/main" id="{99A816F9-1519-457C-B9D8-391C26179760}"/>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99A816F9-1519-457C-B9D8-391C26179760}"/>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F91C2731-5F14-420D-8BB8-0E92ADC87A40}"/>
                    </a:ext>
                  </a:extLst>
                </p14:cNvPr>
                <p14:cNvContentPartPr/>
                <p14:nvPr/>
              </p14:nvContentPartPr>
              <p14:xfrm>
                <a:off x="2118974" y="3916968"/>
                <a:ext cx="53280" cy="53640"/>
              </p14:xfrm>
            </p:contentPart>
          </mc:Choice>
          <mc:Fallback xmlns="">
            <p:pic>
              <p:nvPicPr>
                <p:cNvPr id="33" name="Ink 32">
                  <a:extLst>
                    <a:ext uri="{FF2B5EF4-FFF2-40B4-BE49-F238E27FC236}">
                      <a16:creationId xmlns:a16="http://schemas.microsoft.com/office/drawing/2014/main" id="{F91C2731-5F14-420D-8BB8-0E92ADC87A40}"/>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B906BAFA-3163-45EC-B6C5-81EA37D8BF0A}"/>
                    </a:ext>
                  </a:extLst>
                </p14:cNvPr>
                <p14:cNvContentPartPr/>
                <p14:nvPr/>
              </p14:nvContentPartPr>
              <p14:xfrm>
                <a:off x="1919534" y="4343208"/>
                <a:ext cx="116640" cy="141120"/>
              </p14:xfrm>
            </p:contentPart>
          </mc:Choice>
          <mc:Fallback xmlns="">
            <p:pic>
              <p:nvPicPr>
                <p:cNvPr id="34" name="Ink 33">
                  <a:extLst>
                    <a:ext uri="{FF2B5EF4-FFF2-40B4-BE49-F238E27FC236}">
                      <a16:creationId xmlns:a16="http://schemas.microsoft.com/office/drawing/2014/main" id="{B906BAFA-3163-45EC-B6C5-81EA37D8BF0A}"/>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22F6CA02-180C-465E-8CA5-DF7F2C67D151}"/>
                    </a:ext>
                  </a:extLst>
                </p14:cNvPr>
                <p14:cNvContentPartPr/>
                <p14:nvPr/>
              </p14:nvContentPartPr>
              <p14:xfrm>
                <a:off x="1911254" y="4405128"/>
                <a:ext cx="28440" cy="21960"/>
              </p14:xfrm>
            </p:contentPart>
          </mc:Choice>
          <mc:Fallback xmlns="">
            <p:pic>
              <p:nvPicPr>
                <p:cNvPr id="35" name="Ink 34">
                  <a:extLst>
                    <a:ext uri="{FF2B5EF4-FFF2-40B4-BE49-F238E27FC236}">
                      <a16:creationId xmlns:a16="http://schemas.microsoft.com/office/drawing/2014/main" id="{22F6CA02-180C-465E-8CA5-DF7F2C67D151}"/>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33FAC9A1-1558-438C-9380-0F8939689F45}"/>
                    </a:ext>
                  </a:extLst>
                </p14:cNvPr>
                <p14:cNvContentPartPr/>
                <p14:nvPr/>
              </p14:nvContentPartPr>
              <p14:xfrm>
                <a:off x="1890734" y="3949008"/>
                <a:ext cx="199800" cy="445680"/>
              </p14:xfrm>
            </p:contentPart>
          </mc:Choice>
          <mc:Fallback xmlns="">
            <p:pic>
              <p:nvPicPr>
                <p:cNvPr id="36" name="Ink 35">
                  <a:extLst>
                    <a:ext uri="{FF2B5EF4-FFF2-40B4-BE49-F238E27FC236}">
                      <a16:creationId xmlns:a16="http://schemas.microsoft.com/office/drawing/2014/main" id="{33FAC9A1-1558-438C-9380-0F8939689F45}"/>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1BD94474-41C7-4EEF-BA3C-3ED31BC69E48}"/>
                    </a:ext>
                  </a:extLst>
                </p14:cNvPr>
                <p14:cNvContentPartPr/>
                <p14:nvPr/>
              </p14:nvContentPartPr>
              <p14:xfrm>
                <a:off x="2508854" y="4424928"/>
                <a:ext cx="100080" cy="78840"/>
              </p14:xfrm>
            </p:contentPart>
          </mc:Choice>
          <mc:Fallback xmlns="">
            <p:pic>
              <p:nvPicPr>
                <p:cNvPr id="37" name="Ink 36">
                  <a:extLst>
                    <a:ext uri="{FF2B5EF4-FFF2-40B4-BE49-F238E27FC236}">
                      <a16:creationId xmlns:a16="http://schemas.microsoft.com/office/drawing/2014/main" id="{1BD94474-41C7-4EEF-BA3C-3ED31BC69E48}"/>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DBFE86F8-1CBA-43B7-BAF2-CFE98A10C82C}"/>
                    </a:ext>
                  </a:extLst>
                </p14:cNvPr>
                <p14:cNvContentPartPr/>
                <p14:nvPr/>
              </p14:nvContentPartPr>
              <p14:xfrm>
                <a:off x="2535854" y="4409088"/>
                <a:ext cx="89640" cy="57600"/>
              </p14:xfrm>
            </p:contentPart>
          </mc:Choice>
          <mc:Fallback xmlns="">
            <p:pic>
              <p:nvPicPr>
                <p:cNvPr id="38" name="Ink 37">
                  <a:extLst>
                    <a:ext uri="{FF2B5EF4-FFF2-40B4-BE49-F238E27FC236}">
                      <a16:creationId xmlns:a16="http://schemas.microsoft.com/office/drawing/2014/main" id="{DBFE86F8-1CBA-43B7-BAF2-CFE98A10C82C}"/>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2A9D5DF-6C68-4CCE-867F-BA48EDE8FE81}"/>
                    </a:ext>
                  </a:extLst>
                </p14:cNvPr>
                <p14:cNvContentPartPr/>
                <p14:nvPr/>
              </p14:nvContentPartPr>
              <p14:xfrm>
                <a:off x="2546654" y="4390728"/>
                <a:ext cx="88560" cy="64440"/>
              </p14:xfrm>
            </p:contentPart>
          </mc:Choice>
          <mc:Fallback xmlns="">
            <p:pic>
              <p:nvPicPr>
                <p:cNvPr id="39" name="Ink 38">
                  <a:extLst>
                    <a:ext uri="{FF2B5EF4-FFF2-40B4-BE49-F238E27FC236}">
                      <a16:creationId xmlns:a16="http://schemas.microsoft.com/office/drawing/2014/main" id="{12A9D5DF-6C68-4CCE-867F-BA48EDE8FE81}"/>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319FA6D2-4953-4C7E-8C27-6BF5E101A18E}"/>
                    </a:ext>
                  </a:extLst>
                </p14:cNvPr>
                <p14:cNvContentPartPr/>
                <p14:nvPr/>
              </p14:nvContentPartPr>
              <p14:xfrm>
                <a:off x="2621894" y="4454088"/>
                <a:ext cx="21240" cy="32400"/>
              </p14:xfrm>
            </p:contentPart>
          </mc:Choice>
          <mc:Fallback xmlns="">
            <p:pic>
              <p:nvPicPr>
                <p:cNvPr id="40" name="Ink 39">
                  <a:extLst>
                    <a:ext uri="{FF2B5EF4-FFF2-40B4-BE49-F238E27FC236}">
                      <a16:creationId xmlns:a16="http://schemas.microsoft.com/office/drawing/2014/main" id="{319FA6D2-4953-4C7E-8C27-6BF5E101A18E}"/>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9400F8F8-B3EF-4BEE-B1F5-4C7B8B64588F}"/>
                    </a:ext>
                  </a:extLst>
                </p14:cNvPr>
                <p14:cNvContentPartPr/>
                <p14:nvPr/>
              </p14:nvContentPartPr>
              <p14:xfrm>
                <a:off x="2526134" y="4400088"/>
                <a:ext cx="11520" cy="7560"/>
              </p14:xfrm>
            </p:contentPart>
          </mc:Choice>
          <mc:Fallback xmlns="">
            <p:pic>
              <p:nvPicPr>
                <p:cNvPr id="41" name="Ink 40">
                  <a:extLst>
                    <a:ext uri="{FF2B5EF4-FFF2-40B4-BE49-F238E27FC236}">
                      <a16:creationId xmlns:a16="http://schemas.microsoft.com/office/drawing/2014/main" id="{9400F8F8-B3EF-4BEE-B1F5-4C7B8B64588F}"/>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4202787E-04FA-4109-AABF-5E1671872390}"/>
                    </a:ext>
                  </a:extLst>
                </p14:cNvPr>
                <p14:cNvContentPartPr/>
                <p14:nvPr/>
              </p14:nvContentPartPr>
              <p14:xfrm>
                <a:off x="2454134" y="4123968"/>
                <a:ext cx="52200" cy="151920"/>
              </p14:xfrm>
            </p:contentPart>
          </mc:Choice>
          <mc:Fallback xmlns="">
            <p:pic>
              <p:nvPicPr>
                <p:cNvPr id="42" name="Ink 41">
                  <a:extLst>
                    <a:ext uri="{FF2B5EF4-FFF2-40B4-BE49-F238E27FC236}">
                      <a16:creationId xmlns:a16="http://schemas.microsoft.com/office/drawing/2014/main" id="{4202787E-04FA-4109-AABF-5E1671872390}"/>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2AC292A4-F9A1-4F1D-AB39-A2092BB86766}"/>
                    </a:ext>
                  </a:extLst>
                </p14:cNvPr>
                <p14:cNvContentPartPr/>
                <p14:nvPr/>
              </p14:nvContentPartPr>
              <p14:xfrm>
                <a:off x="2469254" y="4111728"/>
                <a:ext cx="54720" cy="177120"/>
              </p14:xfrm>
            </p:contentPart>
          </mc:Choice>
          <mc:Fallback xmlns="">
            <p:pic>
              <p:nvPicPr>
                <p:cNvPr id="43" name="Ink 42">
                  <a:extLst>
                    <a:ext uri="{FF2B5EF4-FFF2-40B4-BE49-F238E27FC236}">
                      <a16:creationId xmlns:a16="http://schemas.microsoft.com/office/drawing/2014/main" id="{2AC292A4-F9A1-4F1D-AB39-A2092BB86766}"/>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A8115B23-0639-4377-A041-1A7636ADF782}"/>
                    </a:ext>
                  </a:extLst>
                </p14:cNvPr>
                <p14:cNvContentPartPr/>
                <p14:nvPr/>
              </p14:nvContentPartPr>
              <p14:xfrm>
                <a:off x="2356934" y="3955128"/>
                <a:ext cx="297000" cy="473760"/>
              </p14:xfrm>
            </p:contentPart>
          </mc:Choice>
          <mc:Fallback xmlns="">
            <p:pic>
              <p:nvPicPr>
                <p:cNvPr id="44" name="Ink 43">
                  <a:extLst>
                    <a:ext uri="{FF2B5EF4-FFF2-40B4-BE49-F238E27FC236}">
                      <a16:creationId xmlns:a16="http://schemas.microsoft.com/office/drawing/2014/main" id="{A8115B23-0639-4377-A041-1A7636ADF782}"/>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097182B8-3500-416F-B162-C59C0070FC84}"/>
                    </a:ext>
                  </a:extLst>
                </p14:cNvPr>
                <p14:cNvContentPartPr/>
                <p14:nvPr/>
              </p14:nvContentPartPr>
              <p14:xfrm>
                <a:off x="1947614" y="4501248"/>
                <a:ext cx="285120" cy="47160"/>
              </p14:xfrm>
            </p:contentPart>
          </mc:Choice>
          <mc:Fallback xmlns="">
            <p:pic>
              <p:nvPicPr>
                <p:cNvPr id="45" name="Ink 44">
                  <a:extLst>
                    <a:ext uri="{FF2B5EF4-FFF2-40B4-BE49-F238E27FC236}">
                      <a16:creationId xmlns:a16="http://schemas.microsoft.com/office/drawing/2014/main" id="{097182B8-3500-416F-B162-C59C0070FC84}"/>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80D09346-04ED-40F7-85F8-C0530E4A0DBC}"/>
                    </a:ext>
                  </a:extLst>
                </p14:cNvPr>
                <p14:cNvContentPartPr/>
                <p14:nvPr/>
              </p14:nvContentPartPr>
              <p14:xfrm>
                <a:off x="2382494" y="4539048"/>
                <a:ext cx="107640" cy="16920"/>
              </p14:xfrm>
            </p:contentPart>
          </mc:Choice>
          <mc:Fallback xmlns="">
            <p:pic>
              <p:nvPicPr>
                <p:cNvPr id="46" name="Ink 45">
                  <a:extLst>
                    <a:ext uri="{FF2B5EF4-FFF2-40B4-BE49-F238E27FC236}">
                      <a16:creationId xmlns:a16="http://schemas.microsoft.com/office/drawing/2014/main" id="{80D09346-04ED-40F7-85F8-C0530E4A0DBC}"/>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ECBF6219-7CBF-4317-BA07-3FBC33600E9C}"/>
                    </a:ext>
                  </a:extLst>
                </p14:cNvPr>
                <p14:cNvContentPartPr/>
                <p14:nvPr/>
              </p14:nvContentPartPr>
              <p14:xfrm>
                <a:off x="2177208" y="4025908"/>
                <a:ext cx="62640" cy="300600"/>
              </p14:xfrm>
            </p:contentPart>
          </mc:Choice>
          <mc:Fallback xmlns="">
            <p:pic>
              <p:nvPicPr>
                <p:cNvPr id="47" name="Ink 46">
                  <a:extLst>
                    <a:ext uri="{FF2B5EF4-FFF2-40B4-BE49-F238E27FC236}">
                      <a16:creationId xmlns:a16="http://schemas.microsoft.com/office/drawing/2014/main" id="{ECBF6219-7CBF-4317-BA07-3FBC33600E9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45F1C4B6-8FC7-40D2-B151-DBA42C64114B}"/>
                    </a:ext>
                  </a:extLst>
                </p14:cNvPr>
                <p14:cNvContentPartPr/>
                <p14:nvPr/>
              </p14:nvContentPartPr>
              <p14:xfrm>
                <a:off x="2324808" y="3974068"/>
                <a:ext cx="47160" cy="344880"/>
              </p14:xfrm>
            </p:contentPart>
          </mc:Choice>
          <mc:Fallback xmlns="">
            <p:pic>
              <p:nvPicPr>
                <p:cNvPr id="48" name="Ink 47">
                  <a:extLst>
                    <a:ext uri="{FF2B5EF4-FFF2-40B4-BE49-F238E27FC236}">
                      <a16:creationId xmlns:a16="http://schemas.microsoft.com/office/drawing/2014/main" id="{45F1C4B6-8FC7-40D2-B151-DBA42C64114B}"/>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F282896F-CF96-4928-B44D-CFF0B969271A}"/>
                    </a:ext>
                  </a:extLst>
                </p14:cNvPr>
                <p14:cNvContentPartPr/>
                <p14:nvPr/>
              </p14:nvContentPartPr>
              <p14:xfrm>
                <a:off x="2078208" y="3962548"/>
                <a:ext cx="87120" cy="92520"/>
              </p14:xfrm>
            </p:contentPart>
          </mc:Choice>
          <mc:Fallback xmlns="">
            <p:pic>
              <p:nvPicPr>
                <p:cNvPr id="49" name="Ink 48">
                  <a:extLst>
                    <a:ext uri="{FF2B5EF4-FFF2-40B4-BE49-F238E27FC236}">
                      <a16:creationId xmlns:a16="http://schemas.microsoft.com/office/drawing/2014/main" id="{F282896F-CF96-4928-B44D-CFF0B969271A}"/>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A522D8D1-A0D5-41BC-8EBE-5B3709838305}"/>
                    </a:ext>
                  </a:extLst>
                </p14:cNvPr>
                <p14:cNvContentPartPr/>
                <p14:nvPr/>
              </p14:nvContentPartPr>
              <p14:xfrm>
                <a:off x="2331648" y="3985948"/>
                <a:ext cx="39960" cy="45360"/>
              </p14:xfrm>
            </p:contentPart>
          </mc:Choice>
          <mc:Fallback xmlns="">
            <p:pic>
              <p:nvPicPr>
                <p:cNvPr id="50" name="Ink 49">
                  <a:extLst>
                    <a:ext uri="{FF2B5EF4-FFF2-40B4-BE49-F238E27FC236}">
                      <a16:creationId xmlns:a16="http://schemas.microsoft.com/office/drawing/2014/main" id="{A522D8D1-A0D5-41BC-8EBE-5B3709838305}"/>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EA19CC20-9F50-41B7-B12C-B5C8F3AA006E}"/>
                    </a:ext>
                  </a:extLst>
                </p14:cNvPr>
                <p14:cNvContentPartPr/>
                <p14:nvPr/>
              </p14:nvContentPartPr>
              <p14:xfrm>
                <a:off x="2154528" y="4019788"/>
                <a:ext cx="86400" cy="59040"/>
              </p14:xfrm>
            </p:contentPart>
          </mc:Choice>
          <mc:Fallback xmlns="">
            <p:pic>
              <p:nvPicPr>
                <p:cNvPr id="51" name="Ink 50">
                  <a:extLst>
                    <a:ext uri="{FF2B5EF4-FFF2-40B4-BE49-F238E27FC236}">
                      <a16:creationId xmlns:a16="http://schemas.microsoft.com/office/drawing/2014/main" id="{EA19CC20-9F50-41B7-B12C-B5C8F3AA006E}"/>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CDFBC8F0-4229-4327-B87B-9D6AE866EE3B}"/>
                    </a:ext>
                  </a:extLst>
                </p14:cNvPr>
                <p14:cNvContentPartPr/>
                <p14:nvPr/>
              </p14:nvContentPartPr>
              <p14:xfrm>
                <a:off x="2227968" y="4069828"/>
                <a:ext cx="6840" cy="32040"/>
              </p14:xfrm>
            </p:contentPart>
          </mc:Choice>
          <mc:Fallback xmlns="">
            <p:pic>
              <p:nvPicPr>
                <p:cNvPr id="52" name="Ink 51">
                  <a:extLst>
                    <a:ext uri="{FF2B5EF4-FFF2-40B4-BE49-F238E27FC236}">
                      <a16:creationId xmlns:a16="http://schemas.microsoft.com/office/drawing/2014/main" id="{CDFBC8F0-4229-4327-B87B-9D6AE866EE3B}"/>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07675E3E-77C6-408C-A996-D3964C3527F3}"/>
                    </a:ext>
                  </a:extLst>
                </p14:cNvPr>
                <p14:cNvContentPartPr/>
                <p14:nvPr/>
              </p14:nvContentPartPr>
              <p14:xfrm>
                <a:off x="2305368" y="4017268"/>
                <a:ext cx="29880" cy="19800"/>
              </p14:xfrm>
            </p:contentPart>
          </mc:Choice>
          <mc:Fallback xmlns="">
            <p:pic>
              <p:nvPicPr>
                <p:cNvPr id="53" name="Ink 52">
                  <a:extLst>
                    <a:ext uri="{FF2B5EF4-FFF2-40B4-BE49-F238E27FC236}">
                      <a16:creationId xmlns:a16="http://schemas.microsoft.com/office/drawing/2014/main" id="{07675E3E-77C6-408C-A996-D3964C3527F3}"/>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18377FA7-4EF2-4B86-8CB1-FCD74813D54E}"/>
                    </a:ext>
                  </a:extLst>
                </p14:cNvPr>
                <p14:cNvContentPartPr/>
                <p14:nvPr/>
              </p14:nvContentPartPr>
              <p14:xfrm>
                <a:off x="2366568" y="4287268"/>
                <a:ext cx="130680" cy="30960"/>
              </p14:xfrm>
            </p:contentPart>
          </mc:Choice>
          <mc:Fallback xmlns="">
            <p:pic>
              <p:nvPicPr>
                <p:cNvPr id="54" name="Ink 53">
                  <a:extLst>
                    <a:ext uri="{FF2B5EF4-FFF2-40B4-BE49-F238E27FC236}">
                      <a16:creationId xmlns:a16="http://schemas.microsoft.com/office/drawing/2014/main" id="{18377FA7-4EF2-4B86-8CB1-FCD74813D54E}"/>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54829CD8-2C3B-46E4-91C8-0EEF30F6672C}"/>
                    </a:ext>
                  </a:extLst>
                </p14:cNvPr>
                <p14:cNvContentPartPr/>
                <p14:nvPr/>
              </p14:nvContentPartPr>
              <p14:xfrm>
                <a:off x="2485368" y="4298788"/>
                <a:ext cx="720" cy="1440"/>
              </p14:xfrm>
            </p:contentPart>
          </mc:Choice>
          <mc:Fallback xmlns="">
            <p:pic>
              <p:nvPicPr>
                <p:cNvPr id="55" name="Ink 54">
                  <a:extLst>
                    <a:ext uri="{FF2B5EF4-FFF2-40B4-BE49-F238E27FC236}">
                      <a16:creationId xmlns:a16="http://schemas.microsoft.com/office/drawing/2014/main" id="{54829CD8-2C3B-46E4-91C8-0EEF30F6672C}"/>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F66BC74D-C4BD-4A63-89CA-155506D5DBF2}"/>
                    </a:ext>
                  </a:extLst>
                </p14:cNvPr>
                <p14:cNvContentPartPr/>
                <p14:nvPr/>
              </p14:nvContentPartPr>
              <p14:xfrm>
                <a:off x="2068128" y="4176388"/>
                <a:ext cx="93600" cy="120240"/>
              </p14:xfrm>
            </p:contentPart>
          </mc:Choice>
          <mc:Fallback xmlns="">
            <p:pic>
              <p:nvPicPr>
                <p:cNvPr id="56" name="Ink 55">
                  <a:extLst>
                    <a:ext uri="{FF2B5EF4-FFF2-40B4-BE49-F238E27FC236}">
                      <a16:creationId xmlns:a16="http://schemas.microsoft.com/office/drawing/2014/main" id="{F66BC74D-C4BD-4A63-89CA-155506D5DBF2}"/>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B92FDF5A-7DAF-4586-8CB2-94E8B84D8E43}"/>
                    </a:ext>
                  </a:extLst>
                </p14:cNvPr>
                <p14:cNvContentPartPr/>
                <p14:nvPr/>
              </p14:nvContentPartPr>
              <p14:xfrm>
                <a:off x="2057688" y="4109068"/>
                <a:ext cx="150120" cy="210600"/>
              </p14:xfrm>
            </p:contentPart>
          </mc:Choice>
          <mc:Fallback xmlns="">
            <p:pic>
              <p:nvPicPr>
                <p:cNvPr id="57" name="Ink 56">
                  <a:extLst>
                    <a:ext uri="{FF2B5EF4-FFF2-40B4-BE49-F238E27FC236}">
                      <a16:creationId xmlns:a16="http://schemas.microsoft.com/office/drawing/2014/main" id="{B92FDF5A-7DAF-4586-8CB2-94E8B84D8E43}"/>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12DEFAF7-87EC-4A7D-9E39-4575EF3D8BB5}"/>
                    </a:ext>
                  </a:extLst>
                </p14:cNvPr>
                <p14:cNvContentPartPr/>
                <p14:nvPr/>
              </p14:nvContentPartPr>
              <p14:xfrm>
                <a:off x="2224368" y="4330828"/>
                <a:ext cx="360" cy="360"/>
              </p14:xfrm>
            </p:contentPart>
          </mc:Choice>
          <mc:Fallback xmlns="">
            <p:pic>
              <p:nvPicPr>
                <p:cNvPr id="58" name="Ink 57">
                  <a:extLst>
                    <a:ext uri="{FF2B5EF4-FFF2-40B4-BE49-F238E27FC236}">
                      <a16:creationId xmlns:a16="http://schemas.microsoft.com/office/drawing/2014/main" id="{12DEFAF7-87EC-4A7D-9E39-4575EF3D8BB5}"/>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32D239B7-9F8C-4574-A381-FDC6B8240862}"/>
                    </a:ext>
                  </a:extLst>
                </p14:cNvPr>
                <p14:cNvContentPartPr/>
                <p14:nvPr/>
              </p14:nvContentPartPr>
              <p14:xfrm>
                <a:off x="2400200" y="4120220"/>
                <a:ext cx="35280" cy="20880"/>
              </p14:xfrm>
            </p:contentPart>
          </mc:Choice>
          <mc:Fallback xmlns="">
            <p:pic>
              <p:nvPicPr>
                <p:cNvPr id="59" name="Ink 58">
                  <a:extLst>
                    <a:ext uri="{FF2B5EF4-FFF2-40B4-BE49-F238E27FC236}">
                      <a16:creationId xmlns:a16="http://schemas.microsoft.com/office/drawing/2014/main" id="{32D239B7-9F8C-4574-A381-FDC6B8240862}"/>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3" name="Ink 62">
                <a:extLst>
                  <a:ext uri="{FF2B5EF4-FFF2-40B4-BE49-F238E27FC236}">
                    <a16:creationId xmlns:a16="http://schemas.microsoft.com/office/drawing/2014/main" id="{3D3C31A3-A120-444B-A1EC-17967099CD46}"/>
                  </a:ext>
                </a:extLst>
              </p14:cNvPr>
              <p14:cNvContentPartPr/>
              <p14:nvPr/>
            </p14:nvContentPartPr>
            <p14:xfrm>
              <a:off x="2395814" y="4717033"/>
              <a:ext cx="135720" cy="416160"/>
            </p14:xfrm>
          </p:contentPart>
        </mc:Choice>
        <mc:Fallback xmlns="">
          <p:pic>
            <p:nvPicPr>
              <p:cNvPr id="63" name="Ink 62">
                <a:extLst>
                  <a:ext uri="{FF2B5EF4-FFF2-40B4-BE49-F238E27FC236}">
                    <a16:creationId xmlns:a16="http://schemas.microsoft.com/office/drawing/2014/main" id="{3D3C31A3-A120-444B-A1EC-17967099CD46}"/>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120" name="Ink 5119">
                <a:extLst>
                  <a:ext uri="{FF2B5EF4-FFF2-40B4-BE49-F238E27FC236}">
                    <a16:creationId xmlns:a16="http://schemas.microsoft.com/office/drawing/2014/main" id="{6D77BB0C-8615-4DE4-9F6D-DF38090E83BF}"/>
                  </a:ext>
                </a:extLst>
              </p14:cNvPr>
              <p14:cNvContentPartPr/>
              <p14:nvPr/>
            </p14:nvContentPartPr>
            <p14:xfrm>
              <a:off x="2539454" y="4725313"/>
              <a:ext cx="115920" cy="417600"/>
            </p14:xfrm>
          </p:contentPart>
        </mc:Choice>
        <mc:Fallback xmlns="">
          <p:pic>
            <p:nvPicPr>
              <p:cNvPr id="5120" name="Ink 5119">
                <a:extLst>
                  <a:ext uri="{FF2B5EF4-FFF2-40B4-BE49-F238E27FC236}">
                    <a16:creationId xmlns:a16="http://schemas.microsoft.com/office/drawing/2014/main" id="{6D77BB0C-8615-4DE4-9F6D-DF38090E83BF}"/>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121" name="Ink 5120">
                <a:extLst>
                  <a:ext uri="{FF2B5EF4-FFF2-40B4-BE49-F238E27FC236}">
                    <a16:creationId xmlns:a16="http://schemas.microsoft.com/office/drawing/2014/main" id="{25EDC23E-D0FC-48CB-B5E9-A84ACADEF7A1}"/>
                  </a:ext>
                </a:extLst>
              </p14:cNvPr>
              <p14:cNvContentPartPr/>
              <p14:nvPr/>
            </p14:nvContentPartPr>
            <p14:xfrm>
              <a:off x="2521814" y="4844113"/>
              <a:ext cx="11880" cy="292320"/>
            </p14:xfrm>
          </p:contentPart>
        </mc:Choice>
        <mc:Fallback xmlns="">
          <p:pic>
            <p:nvPicPr>
              <p:cNvPr id="5121" name="Ink 5120">
                <a:extLst>
                  <a:ext uri="{FF2B5EF4-FFF2-40B4-BE49-F238E27FC236}">
                    <a16:creationId xmlns:a16="http://schemas.microsoft.com/office/drawing/2014/main" id="{25EDC23E-D0FC-48CB-B5E9-A84ACADEF7A1}"/>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123" name="Ink 5122">
                <a:extLst>
                  <a:ext uri="{FF2B5EF4-FFF2-40B4-BE49-F238E27FC236}">
                    <a16:creationId xmlns:a16="http://schemas.microsoft.com/office/drawing/2014/main" id="{8A1D02EC-A4B8-451F-B1AF-542FCAB6284C}"/>
                  </a:ext>
                </a:extLst>
              </p14:cNvPr>
              <p14:cNvContentPartPr/>
              <p14:nvPr/>
            </p14:nvContentPartPr>
            <p14:xfrm>
              <a:off x="2488334" y="4840513"/>
              <a:ext cx="5400" cy="299520"/>
            </p14:xfrm>
          </p:contentPart>
        </mc:Choice>
        <mc:Fallback xmlns="">
          <p:pic>
            <p:nvPicPr>
              <p:cNvPr id="5123" name="Ink 5122">
                <a:extLst>
                  <a:ext uri="{FF2B5EF4-FFF2-40B4-BE49-F238E27FC236}">
                    <a16:creationId xmlns:a16="http://schemas.microsoft.com/office/drawing/2014/main" id="{8A1D02EC-A4B8-451F-B1AF-542FCAB6284C}"/>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125" name="Ink 5124">
                <a:extLst>
                  <a:ext uri="{FF2B5EF4-FFF2-40B4-BE49-F238E27FC236}">
                    <a16:creationId xmlns:a16="http://schemas.microsoft.com/office/drawing/2014/main" id="{A99FF1D0-62CB-42F0-B1C4-B95A0DCC9546}"/>
                  </a:ext>
                </a:extLst>
              </p14:cNvPr>
              <p14:cNvContentPartPr/>
              <p14:nvPr/>
            </p14:nvContentPartPr>
            <p14:xfrm>
              <a:off x="2513174" y="4717753"/>
              <a:ext cx="24480" cy="27720"/>
            </p14:xfrm>
          </p:contentPart>
        </mc:Choice>
        <mc:Fallback xmlns="">
          <p:pic>
            <p:nvPicPr>
              <p:cNvPr id="5125" name="Ink 5124">
                <a:extLst>
                  <a:ext uri="{FF2B5EF4-FFF2-40B4-BE49-F238E27FC236}">
                    <a16:creationId xmlns:a16="http://schemas.microsoft.com/office/drawing/2014/main" id="{A99FF1D0-62CB-42F0-B1C4-B95A0DCC954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5126" name="Ink 5125">
                <a:extLst>
                  <a:ext uri="{FF2B5EF4-FFF2-40B4-BE49-F238E27FC236}">
                    <a16:creationId xmlns:a16="http://schemas.microsoft.com/office/drawing/2014/main" id="{955A8330-E5C7-4193-AC80-D0196F791155}"/>
                  </a:ext>
                </a:extLst>
              </p14:cNvPr>
              <p14:cNvContentPartPr/>
              <p14:nvPr/>
            </p14:nvContentPartPr>
            <p14:xfrm>
              <a:off x="2524334" y="4711993"/>
              <a:ext cx="15120" cy="16200"/>
            </p14:xfrm>
          </p:contentPart>
        </mc:Choice>
        <mc:Fallback xmlns="">
          <p:pic>
            <p:nvPicPr>
              <p:cNvPr id="5126" name="Ink 5125">
                <a:extLst>
                  <a:ext uri="{FF2B5EF4-FFF2-40B4-BE49-F238E27FC236}">
                    <a16:creationId xmlns:a16="http://schemas.microsoft.com/office/drawing/2014/main" id="{955A8330-E5C7-4193-AC80-D0196F791155}"/>
                  </a:ext>
                </a:extLst>
              </p:cNvPr>
              <p:cNvPicPr/>
              <p:nvPr/>
            </p:nvPicPr>
            <p:blipFill>
              <a:blip r:embed="rId87"/>
              <a:stretch>
                <a:fillRect/>
              </a:stretch>
            </p:blipFill>
            <p:spPr>
              <a:xfrm>
                <a:off x="2515334" y="4703353"/>
                <a:ext cx="32760" cy="33840"/>
              </a:xfrm>
              <a:prstGeom prst="rect">
                <a:avLst/>
              </a:prstGeom>
            </p:spPr>
          </p:pic>
        </mc:Fallback>
      </mc:AlternateContent>
      <p:grpSp>
        <p:nvGrpSpPr>
          <p:cNvPr id="5158" name="Group 5157">
            <a:extLst>
              <a:ext uri="{FF2B5EF4-FFF2-40B4-BE49-F238E27FC236}">
                <a16:creationId xmlns:a16="http://schemas.microsoft.com/office/drawing/2014/main" id="{D20C2A9F-C3D3-4755-9111-3C15EB785F5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5133" name="Ink 5132">
                  <a:extLst>
                    <a:ext uri="{FF2B5EF4-FFF2-40B4-BE49-F238E27FC236}">
                      <a16:creationId xmlns:a16="http://schemas.microsoft.com/office/drawing/2014/main" id="{847455CF-B018-4D91-9FD4-B1C43AFAD453}"/>
                    </a:ext>
                  </a:extLst>
                </p14:cNvPr>
                <p14:cNvContentPartPr/>
                <p14:nvPr/>
              </p14:nvContentPartPr>
              <p14:xfrm>
                <a:off x="2607854" y="4719553"/>
                <a:ext cx="17640" cy="20160"/>
              </p14:xfrm>
            </p:contentPart>
          </mc:Choice>
          <mc:Fallback xmlns="">
            <p:pic>
              <p:nvPicPr>
                <p:cNvPr id="5133" name="Ink 5132">
                  <a:extLst>
                    <a:ext uri="{FF2B5EF4-FFF2-40B4-BE49-F238E27FC236}">
                      <a16:creationId xmlns:a16="http://schemas.microsoft.com/office/drawing/2014/main" id="{847455CF-B018-4D91-9FD4-B1C43AFAD453}"/>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5134" name="Ink 5133">
                  <a:extLst>
                    <a:ext uri="{FF2B5EF4-FFF2-40B4-BE49-F238E27FC236}">
                      <a16:creationId xmlns:a16="http://schemas.microsoft.com/office/drawing/2014/main" id="{44442A32-99EE-412A-BDCF-017CE932A219}"/>
                    </a:ext>
                  </a:extLst>
                </p14:cNvPr>
                <p14:cNvContentPartPr/>
                <p14:nvPr/>
              </p14:nvContentPartPr>
              <p14:xfrm>
                <a:off x="2632694" y="4736473"/>
                <a:ext cx="23040" cy="34920"/>
              </p14:xfrm>
            </p:contentPart>
          </mc:Choice>
          <mc:Fallback xmlns="">
            <p:pic>
              <p:nvPicPr>
                <p:cNvPr id="5134" name="Ink 5133">
                  <a:extLst>
                    <a:ext uri="{FF2B5EF4-FFF2-40B4-BE49-F238E27FC236}">
                      <a16:creationId xmlns:a16="http://schemas.microsoft.com/office/drawing/2014/main" id="{44442A32-99EE-412A-BDCF-017CE932A219}"/>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5139" name="Ink 5138">
                  <a:extLst>
                    <a:ext uri="{FF2B5EF4-FFF2-40B4-BE49-F238E27FC236}">
                      <a16:creationId xmlns:a16="http://schemas.microsoft.com/office/drawing/2014/main" id="{CB9E3EB5-FE64-4878-8D36-9F016B027D36}"/>
                    </a:ext>
                  </a:extLst>
                </p14:cNvPr>
                <p14:cNvContentPartPr/>
                <p14:nvPr/>
              </p14:nvContentPartPr>
              <p14:xfrm>
                <a:off x="2725214" y="4738273"/>
                <a:ext cx="2520" cy="26280"/>
              </p14:xfrm>
            </p:contentPart>
          </mc:Choice>
          <mc:Fallback xmlns="">
            <p:pic>
              <p:nvPicPr>
                <p:cNvPr id="5139" name="Ink 5138">
                  <a:extLst>
                    <a:ext uri="{FF2B5EF4-FFF2-40B4-BE49-F238E27FC236}">
                      <a16:creationId xmlns:a16="http://schemas.microsoft.com/office/drawing/2014/main" id="{CB9E3EB5-FE64-4878-8D36-9F016B027D3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5140" name="Ink 5139">
                  <a:extLst>
                    <a:ext uri="{FF2B5EF4-FFF2-40B4-BE49-F238E27FC236}">
                      <a16:creationId xmlns:a16="http://schemas.microsoft.com/office/drawing/2014/main" id="{B173B499-A9E2-400F-B631-67D879F5D8C7}"/>
                    </a:ext>
                  </a:extLst>
                </p14:cNvPr>
                <p14:cNvContentPartPr/>
                <p14:nvPr/>
              </p14:nvContentPartPr>
              <p14:xfrm>
                <a:off x="2736734" y="4735033"/>
                <a:ext cx="3600" cy="720"/>
              </p14:xfrm>
            </p:contentPart>
          </mc:Choice>
          <mc:Fallback xmlns="">
            <p:pic>
              <p:nvPicPr>
                <p:cNvPr id="5140" name="Ink 5139">
                  <a:extLst>
                    <a:ext uri="{FF2B5EF4-FFF2-40B4-BE49-F238E27FC236}">
                      <a16:creationId xmlns:a16="http://schemas.microsoft.com/office/drawing/2014/main" id="{B173B499-A9E2-400F-B631-67D879F5D8C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5141" name="Ink 5140">
                  <a:extLst>
                    <a:ext uri="{FF2B5EF4-FFF2-40B4-BE49-F238E27FC236}">
                      <a16:creationId xmlns:a16="http://schemas.microsoft.com/office/drawing/2014/main" id="{161B0904-6AB2-4918-8950-808C8928C87B}"/>
                    </a:ext>
                  </a:extLst>
                </p14:cNvPr>
                <p14:cNvContentPartPr/>
                <p14:nvPr/>
              </p14:nvContentPartPr>
              <p14:xfrm>
                <a:off x="2746094" y="4724593"/>
                <a:ext cx="720" cy="720"/>
              </p14:xfrm>
            </p:contentPart>
          </mc:Choice>
          <mc:Fallback xmlns="">
            <p:pic>
              <p:nvPicPr>
                <p:cNvPr id="5141" name="Ink 5140">
                  <a:extLst>
                    <a:ext uri="{FF2B5EF4-FFF2-40B4-BE49-F238E27FC236}">
                      <a16:creationId xmlns:a16="http://schemas.microsoft.com/office/drawing/2014/main" id="{161B0904-6AB2-4918-8950-808C8928C87B}"/>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5142" name="Ink 5141">
                  <a:extLst>
                    <a:ext uri="{FF2B5EF4-FFF2-40B4-BE49-F238E27FC236}">
                      <a16:creationId xmlns:a16="http://schemas.microsoft.com/office/drawing/2014/main" id="{CE0F36D9-31BF-46DA-ACB1-B8E6674281BD}"/>
                    </a:ext>
                  </a:extLst>
                </p14:cNvPr>
                <p14:cNvContentPartPr/>
                <p14:nvPr/>
              </p14:nvContentPartPr>
              <p14:xfrm>
                <a:off x="2728454" y="4763833"/>
                <a:ext cx="720" cy="12960"/>
              </p14:xfrm>
            </p:contentPart>
          </mc:Choice>
          <mc:Fallback xmlns="">
            <p:pic>
              <p:nvPicPr>
                <p:cNvPr id="5142" name="Ink 5141">
                  <a:extLst>
                    <a:ext uri="{FF2B5EF4-FFF2-40B4-BE49-F238E27FC236}">
                      <a16:creationId xmlns:a16="http://schemas.microsoft.com/office/drawing/2014/main" id="{CE0F36D9-31BF-46DA-ACB1-B8E6674281BD}"/>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5143" name="Ink 5142">
                  <a:extLst>
                    <a:ext uri="{FF2B5EF4-FFF2-40B4-BE49-F238E27FC236}">
                      <a16:creationId xmlns:a16="http://schemas.microsoft.com/office/drawing/2014/main" id="{16267F26-2F6A-44E9-925B-B0266F784205}"/>
                    </a:ext>
                  </a:extLst>
                </p14:cNvPr>
                <p14:cNvContentPartPr/>
                <p14:nvPr/>
              </p14:nvContentPartPr>
              <p14:xfrm>
                <a:off x="2737094" y="4758433"/>
                <a:ext cx="3240" cy="3240"/>
              </p14:xfrm>
            </p:contentPart>
          </mc:Choice>
          <mc:Fallback xmlns="">
            <p:pic>
              <p:nvPicPr>
                <p:cNvPr id="5143" name="Ink 5142">
                  <a:extLst>
                    <a:ext uri="{FF2B5EF4-FFF2-40B4-BE49-F238E27FC236}">
                      <a16:creationId xmlns:a16="http://schemas.microsoft.com/office/drawing/2014/main" id="{16267F26-2F6A-44E9-925B-B0266F78420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5144" name="Ink 5143">
                  <a:extLst>
                    <a:ext uri="{FF2B5EF4-FFF2-40B4-BE49-F238E27FC236}">
                      <a16:creationId xmlns:a16="http://schemas.microsoft.com/office/drawing/2014/main" id="{2F39C4BC-DB89-41F8-B4DE-78857BC2231F}"/>
                    </a:ext>
                  </a:extLst>
                </p14:cNvPr>
                <p14:cNvContentPartPr/>
                <p14:nvPr/>
              </p14:nvContentPartPr>
              <p14:xfrm>
                <a:off x="2746094" y="4729633"/>
                <a:ext cx="4320" cy="3600"/>
              </p14:xfrm>
            </p:contentPart>
          </mc:Choice>
          <mc:Fallback xmlns="">
            <p:pic>
              <p:nvPicPr>
                <p:cNvPr id="5144" name="Ink 5143">
                  <a:extLst>
                    <a:ext uri="{FF2B5EF4-FFF2-40B4-BE49-F238E27FC236}">
                      <a16:creationId xmlns:a16="http://schemas.microsoft.com/office/drawing/2014/main" id="{2F39C4BC-DB89-41F8-B4DE-78857BC2231F}"/>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5145" name="Ink 5144">
                  <a:extLst>
                    <a:ext uri="{FF2B5EF4-FFF2-40B4-BE49-F238E27FC236}">
                      <a16:creationId xmlns:a16="http://schemas.microsoft.com/office/drawing/2014/main" id="{C340F4AF-831B-43B3-AAAC-FDAD29934887}"/>
                    </a:ext>
                  </a:extLst>
                </p14:cNvPr>
                <p14:cNvContentPartPr/>
                <p14:nvPr/>
              </p14:nvContentPartPr>
              <p14:xfrm>
                <a:off x="2743934" y="4727833"/>
                <a:ext cx="720" cy="1440"/>
              </p14:xfrm>
            </p:contentPart>
          </mc:Choice>
          <mc:Fallback xmlns="">
            <p:pic>
              <p:nvPicPr>
                <p:cNvPr id="5145" name="Ink 5144">
                  <a:extLst>
                    <a:ext uri="{FF2B5EF4-FFF2-40B4-BE49-F238E27FC236}">
                      <a16:creationId xmlns:a16="http://schemas.microsoft.com/office/drawing/2014/main" id="{C340F4AF-831B-43B3-AAAC-FDAD29934887}"/>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5146" name="Ink 5145">
                  <a:extLst>
                    <a:ext uri="{FF2B5EF4-FFF2-40B4-BE49-F238E27FC236}">
                      <a16:creationId xmlns:a16="http://schemas.microsoft.com/office/drawing/2014/main" id="{B12B09D1-C8D2-4021-B12C-B330F6BE2B6E}"/>
                    </a:ext>
                  </a:extLst>
                </p14:cNvPr>
                <p14:cNvContentPartPr/>
                <p14:nvPr/>
              </p14:nvContentPartPr>
              <p14:xfrm>
                <a:off x="2739974" y="4757353"/>
                <a:ext cx="720" cy="1800"/>
              </p14:xfrm>
            </p:contentPart>
          </mc:Choice>
          <mc:Fallback xmlns="">
            <p:pic>
              <p:nvPicPr>
                <p:cNvPr id="5146" name="Ink 5145">
                  <a:extLst>
                    <a:ext uri="{FF2B5EF4-FFF2-40B4-BE49-F238E27FC236}">
                      <a16:creationId xmlns:a16="http://schemas.microsoft.com/office/drawing/2014/main" id="{B12B09D1-C8D2-4021-B12C-B330F6BE2B6E}"/>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5150" name="Ink 5149">
                  <a:extLst>
                    <a:ext uri="{FF2B5EF4-FFF2-40B4-BE49-F238E27FC236}">
                      <a16:creationId xmlns:a16="http://schemas.microsoft.com/office/drawing/2014/main" id="{07F438AA-1F98-49CC-9AD2-DACE01453D37}"/>
                    </a:ext>
                  </a:extLst>
                </p14:cNvPr>
                <p14:cNvContentPartPr/>
                <p14:nvPr/>
              </p14:nvContentPartPr>
              <p14:xfrm>
                <a:off x="2742134" y="5087113"/>
                <a:ext cx="1800" cy="4680"/>
              </p14:xfrm>
            </p:contentPart>
          </mc:Choice>
          <mc:Fallback xmlns="">
            <p:pic>
              <p:nvPicPr>
                <p:cNvPr id="5150" name="Ink 5149">
                  <a:extLst>
                    <a:ext uri="{FF2B5EF4-FFF2-40B4-BE49-F238E27FC236}">
                      <a16:creationId xmlns:a16="http://schemas.microsoft.com/office/drawing/2014/main" id="{07F438AA-1F98-49CC-9AD2-DACE01453D37}"/>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5173" name="Group 5172">
            <a:extLst>
              <a:ext uri="{FF2B5EF4-FFF2-40B4-BE49-F238E27FC236}">
                <a16:creationId xmlns:a16="http://schemas.microsoft.com/office/drawing/2014/main" id="{0883E204-01EC-42E0-BB93-2355AAFE62EC}"/>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0" name="Ink 9">
                  <a:extLst>
                    <a:ext uri="{FF2B5EF4-FFF2-40B4-BE49-F238E27FC236}">
                      <a16:creationId xmlns:a16="http://schemas.microsoft.com/office/drawing/2014/main" id="{17046F79-7418-42DA-9AA6-BC10454E66F8}"/>
                    </a:ext>
                  </a:extLst>
                </p14:cNvPr>
                <p14:cNvContentPartPr/>
                <p14:nvPr/>
              </p14:nvContentPartPr>
              <p14:xfrm>
                <a:off x="2736734" y="4860673"/>
                <a:ext cx="56520" cy="281160"/>
              </p14:xfrm>
            </p:contentPart>
          </mc:Choice>
          <mc:Fallback xmlns="">
            <p:pic>
              <p:nvPicPr>
                <p:cNvPr id="10" name="Ink 9">
                  <a:extLst>
                    <a:ext uri="{FF2B5EF4-FFF2-40B4-BE49-F238E27FC236}">
                      <a16:creationId xmlns:a16="http://schemas.microsoft.com/office/drawing/2014/main" id="{17046F79-7418-42DA-9AA6-BC10454E66F8}"/>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2" name="Ink 11">
                  <a:extLst>
                    <a:ext uri="{FF2B5EF4-FFF2-40B4-BE49-F238E27FC236}">
                      <a16:creationId xmlns:a16="http://schemas.microsoft.com/office/drawing/2014/main" id="{E63D31B9-C6F9-4533-A699-219CB1355723}"/>
                    </a:ext>
                  </a:extLst>
                </p14:cNvPr>
                <p14:cNvContentPartPr/>
                <p14:nvPr/>
              </p14:nvContentPartPr>
              <p14:xfrm>
                <a:off x="2743214" y="4789753"/>
                <a:ext cx="74520" cy="70920"/>
              </p14:xfrm>
            </p:contentPart>
          </mc:Choice>
          <mc:Fallback xmlns="">
            <p:pic>
              <p:nvPicPr>
                <p:cNvPr id="12" name="Ink 11">
                  <a:extLst>
                    <a:ext uri="{FF2B5EF4-FFF2-40B4-BE49-F238E27FC236}">
                      <a16:creationId xmlns:a16="http://schemas.microsoft.com/office/drawing/2014/main" id="{E63D31B9-C6F9-4533-A699-219CB1355723}"/>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5128" name="Ink 5127">
                  <a:extLst>
                    <a:ext uri="{FF2B5EF4-FFF2-40B4-BE49-F238E27FC236}">
                      <a16:creationId xmlns:a16="http://schemas.microsoft.com/office/drawing/2014/main" id="{37F19AFE-186D-4E09-954A-ED25713A8798}"/>
                    </a:ext>
                  </a:extLst>
                </p14:cNvPr>
                <p14:cNvContentPartPr/>
                <p14:nvPr/>
              </p14:nvContentPartPr>
              <p14:xfrm>
                <a:off x="2805854" y="4746913"/>
                <a:ext cx="9720" cy="40680"/>
              </p14:xfrm>
            </p:contentPart>
          </mc:Choice>
          <mc:Fallback xmlns="">
            <p:pic>
              <p:nvPicPr>
                <p:cNvPr id="5128" name="Ink 5127">
                  <a:extLst>
                    <a:ext uri="{FF2B5EF4-FFF2-40B4-BE49-F238E27FC236}">
                      <a16:creationId xmlns:a16="http://schemas.microsoft.com/office/drawing/2014/main" id="{37F19AFE-186D-4E09-954A-ED25713A8798}"/>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5129" name="Ink 5128">
                  <a:extLst>
                    <a:ext uri="{FF2B5EF4-FFF2-40B4-BE49-F238E27FC236}">
                      <a16:creationId xmlns:a16="http://schemas.microsoft.com/office/drawing/2014/main" id="{EA2E0FBF-BBC9-42E6-94DC-12570DAEEB77}"/>
                    </a:ext>
                  </a:extLst>
                </p14:cNvPr>
                <p14:cNvContentPartPr/>
                <p14:nvPr/>
              </p14:nvContentPartPr>
              <p14:xfrm>
                <a:off x="2818094" y="4755193"/>
                <a:ext cx="12240" cy="22680"/>
              </p14:xfrm>
            </p:contentPart>
          </mc:Choice>
          <mc:Fallback xmlns="">
            <p:pic>
              <p:nvPicPr>
                <p:cNvPr id="5129" name="Ink 5128">
                  <a:extLst>
                    <a:ext uri="{FF2B5EF4-FFF2-40B4-BE49-F238E27FC236}">
                      <a16:creationId xmlns:a16="http://schemas.microsoft.com/office/drawing/2014/main" id="{EA2E0FBF-BBC9-42E6-94DC-12570DAEEB77}"/>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5130" name="Ink 5129">
                  <a:extLst>
                    <a:ext uri="{FF2B5EF4-FFF2-40B4-BE49-F238E27FC236}">
                      <a16:creationId xmlns:a16="http://schemas.microsoft.com/office/drawing/2014/main" id="{1E23720C-7BD5-49D4-9E90-3687E50CA886}"/>
                    </a:ext>
                  </a:extLst>
                </p14:cNvPr>
                <p14:cNvContentPartPr/>
                <p14:nvPr/>
              </p14:nvContentPartPr>
              <p14:xfrm>
                <a:off x="2826374" y="4759873"/>
                <a:ext cx="1080" cy="4320"/>
              </p14:xfrm>
            </p:contentPart>
          </mc:Choice>
          <mc:Fallback xmlns="">
            <p:pic>
              <p:nvPicPr>
                <p:cNvPr id="5130" name="Ink 5129">
                  <a:extLst>
                    <a:ext uri="{FF2B5EF4-FFF2-40B4-BE49-F238E27FC236}">
                      <a16:creationId xmlns:a16="http://schemas.microsoft.com/office/drawing/2014/main" id="{1E23720C-7BD5-49D4-9E90-3687E50CA886}"/>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5131" name="Ink 5130">
                  <a:extLst>
                    <a:ext uri="{FF2B5EF4-FFF2-40B4-BE49-F238E27FC236}">
                      <a16:creationId xmlns:a16="http://schemas.microsoft.com/office/drawing/2014/main" id="{482912E7-9C78-4CE2-AC0F-F1633FF55D77}"/>
                    </a:ext>
                  </a:extLst>
                </p14:cNvPr>
                <p14:cNvContentPartPr/>
                <p14:nvPr/>
              </p14:nvContentPartPr>
              <p14:xfrm>
                <a:off x="2817014" y="4773193"/>
                <a:ext cx="2520" cy="1440"/>
              </p14:xfrm>
            </p:contentPart>
          </mc:Choice>
          <mc:Fallback xmlns="">
            <p:pic>
              <p:nvPicPr>
                <p:cNvPr id="5131" name="Ink 5130">
                  <a:extLst>
                    <a:ext uri="{FF2B5EF4-FFF2-40B4-BE49-F238E27FC236}">
                      <a16:creationId xmlns:a16="http://schemas.microsoft.com/office/drawing/2014/main" id="{482912E7-9C78-4CE2-AC0F-F1633FF55D77}"/>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5160" name="Ink 5159">
                  <a:extLst>
                    <a:ext uri="{FF2B5EF4-FFF2-40B4-BE49-F238E27FC236}">
                      <a16:creationId xmlns:a16="http://schemas.microsoft.com/office/drawing/2014/main" id="{D1F6E53A-76A6-4C2F-B624-80AF9C4428A1}"/>
                    </a:ext>
                  </a:extLst>
                </p14:cNvPr>
                <p14:cNvContentPartPr/>
                <p14:nvPr/>
              </p14:nvContentPartPr>
              <p14:xfrm>
                <a:off x="2735654" y="4859233"/>
                <a:ext cx="4680" cy="47520"/>
              </p14:xfrm>
            </p:contentPart>
          </mc:Choice>
          <mc:Fallback xmlns="">
            <p:pic>
              <p:nvPicPr>
                <p:cNvPr id="5160" name="Ink 5159">
                  <a:extLst>
                    <a:ext uri="{FF2B5EF4-FFF2-40B4-BE49-F238E27FC236}">
                      <a16:creationId xmlns:a16="http://schemas.microsoft.com/office/drawing/2014/main" id="{D1F6E53A-76A6-4C2F-B624-80AF9C4428A1}"/>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5161" name="Ink 5160">
                  <a:extLst>
                    <a:ext uri="{FF2B5EF4-FFF2-40B4-BE49-F238E27FC236}">
                      <a16:creationId xmlns:a16="http://schemas.microsoft.com/office/drawing/2014/main" id="{CB22F32A-392C-4441-9DAB-A46507BB45BC}"/>
                    </a:ext>
                  </a:extLst>
                </p14:cNvPr>
                <p14:cNvContentPartPr/>
                <p14:nvPr/>
              </p14:nvContentPartPr>
              <p14:xfrm>
                <a:off x="2736734" y="4863553"/>
                <a:ext cx="7560" cy="28800"/>
              </p14:xfrm>
            </p:contentPart>
          </mc:Choice>
          <mc:Fallback xmlns="">
            <p:pic>
              <p:nvPicPr>
                <p:cNvPr id="5161" name="Ink 5160">
                  <a:extLst>
                    <a:ext uri="{FF2B5EF4-FFF2-40B4-BE49-F238E27FC236}">
                      <a16:creationId xmlns:a16="http://schemas.microsoft.com/office/drawing/2014/main" id="{CB22F32A-392C-4441-9DAB-A46507BB45B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5165" name="Ink 5164">
                  <a:extLst>
                    <a:ext uri="{FF2B5EF4-FFF2-40B4-BE49-F238E27FC236}">
                      <a16:creationId xmlns:a16="http://schemas.microsoft.com/office/drawing/2014/main" id="{E5F3BC97-8A1A-4336-91B6-FFEE12C134A7}"/>
                    </a:ext>
                  </a:extLst>
                </p14:cNvPr>
                <p14:cNvContentPartPr/>
                <p14:nvPr/>
              </p14:nvContentPartPr>
              <p14:xfrm>
                <a:off x="2811614" y="4745473"/>
                <a:ext cx="109440" cy="393840"/>
              </p14:xfrm>
            </p:contentPart>
          </mc:Choice>
          <mc:Fallback xmlns="">
            <p:pic>
              <p:nvPicPr>
                <p:cNvPr id="5165" name="Ink 5164">
                  <a:extLst>
                    <a:ext uri="{FF2B5EF4-FFF2-40B4-BE49-F238E27FC236}">
                      <a16:creationId xmlns:a16="http://schemas.microsoft.com/office/drawing/2014/main" id="{E5F3BC97-8A1A-4336-91B6-FFEE12C134A7}"/>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5166" name="Ink 5165">
                  <a:extLst>
                    <a:ext uri="{FF2B5EF4-FFF2-40B4-BE49-F238E27FC236}">
                      <a16:creationId xmlns:a16="http://schemas.microsoft.com/office/drawing/2014/main" id="{E1B9D3C5-AF79-4AE2-8652-85554DC2FD22}"/>
                    </a:ext>
                  </a:extLst>
                </p14:cNvPr>
                <p14:cNvContentPartPr/>
                <p14:nvPr/>
              </p14:nvContentPartPr>
              <p14:xfrm>
                <a:off x="2827094" y="4848073"/>
                <a:ext cx="50760" cy="302760"/>
              </p14:xfrm>
            </p:contentPart>
          </mc:Choice>
          <mc:Fallback xmlns="">
            <p:pic>
              <p:nvPicPr>
                <p:cNvPr id="5166" name="Ink 5165">
                  <a:extLst>
                    <a:ext uri="{FF2B5EF4-FFF2-40B4-BE49-F238E27FC236}">
                      <a16:creationId xmlns:a16="http://schemas.microsoft.com/office/drawing/2014/main" id="{E1B9D3C5-AF79-4AE2-8652-85554DC2FD22}"/>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5168" name="Ink 5167">
                  <a:extLst>
                    <a:ext uri="{FF2B5EF4-FFF2-40B4-BE49-F238E27FC236}">
                      <a16:creationId xmlns:a16="http://schemas.microsoft.com/office/drawing/2014/main" id="{9755800B-D705-4106-BF10-C455F1B923BE}"/>
                    </a:ext>
                  </a:extLst>
                </p14:cNvPr>
                <p14:cNvContentPartPr/>
                <p14:nvPr/>
              </p14:nvContentPartPr>
              <p14:xfrm>
                <a:off x="2811254" y="4854193"/>
                <a:ext cx="39240" cy="277560"/>
              </p14:xfrm>
            </p:contentPart>
          </mc:Choice>
          <mc:Fallback xmlns="">
            <p:pic>
              <p:nvPicPr>
                <p:cNvPr id="5168" name="Ink 5167">
                  <a:extLst>
                    <a:ext uri="{FF2B5EF4-FFF2-40B4-BE49-F238E27FC236}">
                      <a16:creationId xmlns:a16="http://schemas.microsoft.com/office/drawing/2014/main" id="{9755800B-D705-4106-BF10-C455F1B923BE}"/>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5170" name="Ink 5169">
                  <a:extLst>
                    <a:ext uri="{FF2B5EF4-FFF2-40B4-BE49-F238E27FC236}">
                      <a16:creationId xmlns:a16="http://schemas.microsoft.com/office/drawing/2014/main" id="{08AA4064-06B9-4063-A4A7-84CCA8981D69}"/>
                    </a:ext>
                  </a:extLst>
                </p14:cNvPr>
                <p14:cNvContentPartPr/>
                <p14:nvPr/>
              </p14:nvContentPartPr>
              <p14:xfrm>
                <a:off x="2745734" y="4844473"/>
                <a:ext cx="9000" cy="15840"/>
              </p14:xfrm>
            </p:contentPart>
          </mc:Choice>
          <mc:Fallback xmlns="">
            <p:pic>
              <p:nvPicPr>
                <p:cNvPr id="5170" name="Ink 5169">
                  <a:extLst>
                    <a:ext uri="{FF2B5EF4-FFF2-40B4-BE49-F238E27FC236}">
                      <a16:creationId xmlns:a16="http://schemas.microsoft.com/office/drawing/2014/main" id="{08AA4064-06B9-4063-A4A7-84CCA8981D69}"/>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5172" name="Ink 5171">
                  <a:extLst>
                    <a:ext uri="{FF2B5EF4-FFF2-40B4-BE49-F238E27FC236}">
                      <a16:creationId xmlns:a16="http://schemas.microsoft.com/office/drawing/2014/main" id="{6633F743-C815-4F0D-B529-763B536222DB}"/>
                    </a:ext>
                  </a:extLst>
                </p14:cNvPr>
                <p14:cNvContentPartPr/>
                <p14:nvPr/>
              </p14:nvContentPartPr>
              <p14:xfrm>
                <a:off x="2643494" y="4850593"/>
                <a:ext cx="33480" cy="82080"/>
              </p14:xfrm>
            </p:contentPart>
          </mc:Choice>
          <mc:Fallback xmlns="">
            <p:pic>
              <p:nvPicPr>
                <p:cNvPr id="5172" name="Ink 5171">
                  <a:extLst>
                    <a:ext uri="{FF2B5EF4-FFF2-40B4-BE49-F238E27FC236}">
                      <a16:creationId xmlns:a16="http://schemas.microsoft.com/office/drawing/2014/main" id="{6633F743-C815-4F0D-B529-763B536222DB}"/>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25882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37</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ABC3B48-A687-4716-BE75-153A50BBFC17}"/>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8DC4CD1D-7EA7-4D04-9E27-522C5B777E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1" name="Picture 20">
            <a:extLst>
              <a:ext uri="{FF2B5EF4-FFF2-40B4-BE49-F238E27FC236}">
                <a16:creationId xmlns:a16="http://schemas.microsoft.com/office/drawing/2014/main" id="{F660F92B-BA6A-4F5B-B235-372C717805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5" name="Picture 24">
            <a:extLst>
              <a:ext uri="{FF2B5EF4-FFF2-40B4-BE49-F238E27FC236}">
                <a16:creationId xmlns:a16="http://schemas.microsoft.com/office/drawing/2014/main" id="{CB58608F-9107-4F33-87A6-56539546D63F}"/>
              </a:ext>
            </a:extLst>
          </p:cNvPr>
          <p:cNvPicPr>
            <a:picLocks noChangeAspect="1"/>
          </p:cNvPicPr>
          <p:nvPr/>
        </p:nvPicPr>
        <p:blipFill>
          <a:blip r:embed="rId11"/>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82F99241-CAEB-47E6-BBE1-7C413F6C1E6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9" name="Picture 2" descr="DonorsChoose: Support a classroom. Build a future.">
            <a:extLst>
              <a:ext uri="{FF2B5EF4-FFF2-40B4-BE49-F238E27FC236}">
                <a16:creationId xmlns:a16="http://schemas.microsoft.com/office/drawing/2014/main" id="{8E7C99AC-DEF9-488C-93AE-C6F9687C91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Yelp icon - Agent Pest Control">
            <a:extLst>
              <a:ext uri="{FF2B5EF4-FFF2-40B4-BE49-F238E27FC236}">
                <a16:creationId xmlns:a16="http://schemas.microsoft.com/office/drawing/2014/main" id="{60BAE6C4-88B3-43B9-87B5-7A12C86B0E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44F2BCD-7623-435E-BCAF-9C8861369C2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4" name="Ink 23">
                  <a:extLst>
                    <a:ext uri="{FF2B5EF4-FFF2-40B4-BE49-F238E27FC236}">
                      <a16:creationId xmlns:a16="http://schemas.microsoft.com/office/drawing/2014/main" id="{7BE7F82B-FB81-4064-84C8-E03609FD57F7}"/>
                    </a:ext>
                  </a:extLst>
                </p14:cNvPr>
                <p14:cNvContentPartPr/>
                <p14:nvPr/>
              </p14:nvContentPartPr>
              <p14:xfrm>
                <a:off x="2317334" y="3944328"/>
                <a:ext cx="16200" cy="23400"/>
              </p14:xfrm>
            </p:contentPart>
          </mc:Choice>
          <mc:Fallback xmlns="">
            <p:pic>
              <p:nvPicPr>
                <p:cNvPr id="24" name="Ink 23">
                  <a:extLst>
                    <a:ext uri="{FF2B5EF4-FFF2-40B4-BE49-F238E27FC236}">
                      <a16:creationId xmlns:a16="http://schemas.microsoft.com/office/drawing/2014/main" id="{7BE7F82B-FB81-4064-84C8-E03609FD57F7}"/>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6" name="Ink 25">
                  <a:extLst>
                    <a:ext uri="{FF2B5EF4-FFF2-40B4-BE49-F238E27FC236}">
                      <a16:creationId xmlns:a16="http://schemas.microsoft.com/office/drawing/2014/main" id="{E789A246-9CE2-42D1-97A4-AC44E81F6CBD}"/>
                    </a:ext>
                  </a:extLst>
                </p14:cNvPr>
                <p14:cNvContentPartPr/>
                <p14:nvPr/>
              </p14:nvContentPartPr>
              <p14:xfrm>
                <a:off x="2048414" y="4128288"/>
                <a:ext cx="7200" cy="72360"/>
              </p14:xfrm>
            </p:contentPart>
          </mc:Choice>
          <mc:Fallback xmlns="">
            <p:pic>
              <p:nvPicPr>
                <p:cNvPr id="26" name="Ink 25">
                  <a:extLst>
                    <a:ext uri="{FF2B5EF4-FFF2-40B4-BE49-F238E27FC236}">
                      <a16:creationId xmlns:a16="http://schemas.microsoft.com/office/drawing/2014/main" id="{E789A246-9CE2-42D1-97A4-AC44E81F6CBD}"/>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17E01DA0-9E5F-45BE-9F8A-B830A6C8C9B5}"/>
                    </a:ext>
                  </a:extLst>
                </p14:cNvPr>
                <p14:cNvContentPartPr/>
                <p14:nvPr/>
              </p14:nvContentPartPr>
              <p14:xfrm>
                <a:off x="2113574" y="3916968"/>
                <a:ext cx="42840" cy="66240"/>
              </p14:xfrm>
            </p:contentPart>
          </mc:Choice>
          <mc:Fallback xmlns="">
            <p:pic>
              <p:nvPicPr>
                <p:cNvPr id="28" name="Ink 27">
                  <a:extLst>
                    <a:ext uri="{FF2B5EF4-FFF2-40B4-BE49-F238E27FC236}">
                      <a16:creationId xmlns:a16="http://schemas.microsoft.com/office/drawing/2014/main" id="{17E01DA0-9E5F-45BE-9F8A-B830A6C8C9B5}"/>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0" name="Ink 29">
                  <a:extLst>
                    <a:ext uri="{FF2B5EF4-FFF2-40B4-BE49-F238E27FC236}">
                      <a16:creationId xmlns:a16="http://schemas.microsoft.com/office/drawing/2014/main" id="{3323AEBF-451F-471B-A492-A16DE82E75C8}"/>
                    </a:ext>
                  </a:extLst>
                </p14:cNvPr>
                <p14:cNvContentPartPr/>
                <p14:nvPr/>
              </p14:nvContentPartPr>
              <p14:xfrm>
                <a:off x="2118974" y="3916968"/>
                <a:ext cx="53280" cy="53640"/>
              </p14:xfrm>
            </p:contentPart>
          </mc:Choice>
          <mc:Fallback xmlns="">
            <p:pic>
              <p:nvPicPr>
                <p:cNvPr id="30" name="Ink 29">
                  <a:extLst>
                    <a:ext uri="{FF2B5EF4-FFF2-40B4-BE49-F238E27FC236}">
                      <a16:creationId xmlns:a16="http://schemas.microsoft.com/office/drawing/2014/main" id="{3323AEBF-451F-471B-A492-A16DE82E75C8}"/>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1" name="Ink 30">
                  <a:extLst>
                    <a:ext uri="{FF2B5EF4-FFF2-40B4-BE49-F238E27FC236}">
                      <a16:creationId xmlns:a16="http://schemas.microsoft.com/office/drawing/2014/main" id="{CA9AF8F6-734E-41C9-8597-A2EC65B94CCC}"/>
                    </a:ext>
                  </a:extLst>
                </p14:cNvPr>
                <p14:cNvContentPartPr/>
                <p14:nvPr/>
              </p14:nvContentPartPr>
              <p14:xfrm>
                <a:off x="1919534" y="4343208"/>
                <a:ext cx="116640" cy="141120"/>
              </p14:xfrm>
            </p:contentPart>
          </mc:Choice>
          <mc:Fallback xmlns="">
            <p:pic>
              <p:nvPicPr>
                <p:cNvPr id="31" name="Ink 30">
                  <a:extLst>
                    <a:ext uri="{FF2B5EF4-FFF2-40B4-BE49-F238E27FC236}">
                      <a16:creationId xmlns:a16="http://schemas.microsoft.com/office/drawing/2014/main" id="{CA9AF8F6-734E-41C9-8597-A2EC65B94CCC}"/>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3" name="Ink 32">
                  <a:extLst>
                    <a:ext uri="{FF2B5EF4-FFF2-40B4-BE49-F238E27FC236}">
                      <a16:creationId xmlns:a16="http://schemas.microsoft.com/office/drawing/2014/main" id="{7735FCBD-CF0D-41A6-A818-AD72EAF9A5A8}"/>
                    </a:ext>
                  </a:extLst>
                </p14:cNvPr>
                <p14:cNvContentPartPr/>
                <p14:nvPr/>
              </p14:nvContentPartPr>
              <p14:xfrm>
                <a:off x="1911254" y="4405128"/>
                <a:ext cx="28440" cy="21960"/>
              </p14:xfrm>
            </p:contentPart>
          </mc:Choice>
          <mc:Fallback xmlns="">
            <p:pic>
              <p:nvPicPr>
                <p:cNvPr id="33" name="Ink 32">
                  <a:extLst>
                    <a:ext uri="{FF2B5EF4-FFF2-40B4-BE49-F238E27FC236}">
                      <a16:creationId xmlns:a16="http://schemas.microsoft.com/office/drawing/2014/main" id="{7735FCBD-CF0D-41A6-A818-AD72EAF9A5A8}"/>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4" name="Ink 33">
                  <a:extLst>
                    <a:ext uri="{FF2B5EF4-FFF2-40B4-BE49-F238E27FC236}">
                      <a16:creationId xmlns:a16="http://schemas.microsoft.com/office/drawing/2014/main" id="{C280FA8B-3C8F-4205-B7E3-FE56C1A95981}"/>
                    </a:ext>
                  </a:extLst>
                </p14:cNvPr>
                <p14:cNvContentPartPr/>
                <p14:nvPr/>
              </p14:nvContentPartPr>
              <p14:xfrm>
                <a:off x="1890734" y="3949008"/>
                <a:ext cx="199800" cy="445680"/>
              </p14:xfrm>
            </p:contentPart>
          </mc:Choice>
          <mc:Fallback xmlns="">
            <p:pic>
              <p:nvPicPr>
                <p:cNvPr id="34" name="Ink 33">
                  <a:extLst>
                    <a:ext uri="{FF2B5EF4-FFF2-40B4-BE49-F238E27FC236}">
                      <a16:creationId xmlns:a16="http://schemas.microsoft.com/office/drawing/2014/main" id="{C280FA8B-3C8F-4205-B7E3-FE56C1A95981}"/>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5" name="Ink 34">
                  <a:extLst>
                    <a:ext uri="{FF2B5EF4-FFF2-40B4-BE49-F238E27FC236}">
                      <a16:creationId xmlns:a16="http://schemas.microsoft.com/office/drawing/2014/main" id="{42DFD334-E625-4011-86FF-C4A6B5328A6D}"/>
                    </a:ext>
                  </a:extLst>
                </p14:cNvPr>
                <p14:cNvContentPartPr/>
                <p14:nvPr/>
              </p14:nvContentPartPr>
              <p14:xfrm>
                <a:off x="2508854" y="4424928"/>
                <a:ext cx="100080" cy="78840"/>
              </p14:xfrm>
            </p:contentPart>
          </mc:Choice>
          <mc:Fallback xmlns="">
            <p:pic>
              <p:nvPicPr>
                <p:cNvPr id="35" name="Ink 34">
                  <a:extLst>
                    <a:ext uri="{FF2B5EF4-FFF2-40B4-BE49-F238E27FC236}">
                      <a16:creationId xmlns:a16="http://schemas.microsoft.com/office/drawing/2014/main" id="{42DFD334-E625-4011-86FF-C4A6B5328A6D}"/>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6" name="Ink 35">
                  <a:extLst>
                    <a:ext uri="{FF2B5EF4-FFF2-40B4-BE49-F238E27FC236}">
                      <a16:creationId xmlns:a16="http://schemas.microsoft.com/office/drawing/2014/main" id="{1317CC0D-E45A-4446-A3CE-FA6CE75C4ED5}"/>
                    </a:ext>
                  </a:extLst>
                </p14:cNvPr>
                <p14:cNvContentPartPr/>
                <p14:nvPr/>
              </p14:nvContentPartPr>
              <p14:xfrm>
                <a:off x="2535854" y="4409088"/>
                <a:ext cx="89640" cy="57600"/>
              </p14:xfrm>
            </p:contentPart>
          </mc:Choice>
          <mc:Fallback xmlns="">
            <p:pic>
              <p:nvPicPr>
                <p:cNvPr id="36" name="Ink 35">
                  <a:extLst>
                    <a:ext uri="{FF2B5EF4-FFF2-40B4-BE49-F238E27FC236}">
                      <a16:creationId xmlns:a16="http://schemas.microsoft.com/office/drawing/2014/main" id="{1317CC0D-E45A-4446-A3CE-FA6CE75C4ED5}"/>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7" name="Ink 36">
                  <a:extLst>
                    <a:ext uri="{FF2B5EF4-FFF2-40B4-BE49-F238E27FC236}">
                      <a16:creationId xmlns:a16="http://schemas.microsoft.com/office/drawing/2014/main" id="{5F696E6C-F998-401C-B1DA-95B00FE66B1E}"/>
                    </a:ext>
                  </a:extLst>
                </p14:cNvPr>
                <p14:cNvContentPartPr/>
                <p14:nvPr/>
              </p14:nvContentPartPr>
              <p14:xfrm>
                <a:off x="2546654" y="4390728"/>
                <a:ext cx="88560" cy="64440"/>
              </p14:xfrm>
            </p:contentPart>
          </mc:Choice>
          <mc:Fallback xmlns="">
            <p:pic>
              <p:nvPicPr>
                <p:cNvPr id="37" name="Ink 36">
                  <a:extLst>
                    <a:ext uri="{FF2B5EF4-FFF2-40B4-BE49-F238E27FC236}">
                      <a16:creationId xmlns:a16="http://schemas.microsoft.com/office/drawing/2014/main" id="{5F696E6C-F998-401C-B1DA-95B00FE66B1E}"/>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8" name="Ink 37">
                  <a:extLst>
                    <a:ext uri="{FF2B5EF4-FFF2-40B4-BE49-F238E27FC236}">
                      <a16:creationId xmlns:a16="http://schemas.microsoft.com/office/drawing/2014/main" id="{0B7D9133-6FFE-473E-9304-DA9EDA87B418}"/>
                    </a:ext>
                  </a:extLst>
                </p14:cNvPr>
                <p14:cNvContentPartPr/>
                <p14:nvPr/>
              </p14:nvContentPartPr>
              <p14:xfrm>
                <a:off x="2621894" y="4454088"/>
                <a:ext cx="21240" cy="32400"/>
              </p14:xfrm>
            </p:contentPart>
          </mc:Choice>
          <mc:Fallback xmlns="">
            <p:pic>
              <p:nvPicPr>
                <p:cNvPr id="38" name="Ink 37">
                  <a:extLst>
                    <a:ext uri="{FF2B5EF4-FFF2-40B4-BE49-F238E27FC236}">
                      <a16:creationId xmlns:a16="http://schemas.microsoft.com/office/drawing/2014/main" id="{0B7D9133-6FFE-473E-9304-DA9EDA87B418}"/>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9" name="Ink 38">
                  <a:extLst>
                    <a:ext uri="{FF2B5EF4-FFF2-40B4-BE49-F238E27FC236}">
                      <a16:creationId xmlns:a16="http://schemas.microsoft.com/office/drawing/2014/main" id="{488B69CD-5B7B-400D-B8C4-870E50608D64}"/>
                    </a:ext>
                  </a:extLst>
                </p14:cNvPr>
                <p14:cNvContentPartPr/>
                <p14:nvPr/>
              </p14:nvContentPartPr>
              <p14:xfrm>
                <a:off x="2526134" y="4400088"/>
                <a:ext cx="11520" cy="7560"/>
              </p14:xfrm>
            </p:contentPart>
          </mc:Choice>
          <mc:Fallback xmlns="">
            <p:pic>
              <p:nvPicPr>
                <p:cNvPr id="39" name="Ink 38">
                  <a:extLst>
                    <a:ext uri="{FF2B5EF4-FFF2-40B4-BE49-F238E27FC236}">
                      <a16:creationId xmlns:a16="http://schemas.microsoft.com/office/drawing/2014/main" id="{488B69CD-5B7B-400D-B8C4-870E50608D64}"/>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0" name="Ink 39">
                  <a:extLst>
                    <a:ext uri="{FF2B5EF4-FFF2-40B4-BE49-F238E27FC236}">
                      <a16:creationId xmlns:a16="http://schemas.microsoft.com/office/drawing/2014/main" id="{CD81D484-C5AA-45E1-833C-E14F00DEBF8D}"/>
                    </a:ext>
                  </a:extLst>
                </p14:cNvPr>
                <p14:cNvContentPartPr/>
                <p14:nvPr/>
              </p14:nvContentPartPr>
              <p14:xfrm>
                <a:off x="2454134" y="4123968"/>
                <a:ext cx="52200" cy="151920"/>
              </p14:xfrm>
            </p:contentPart>
          </mc:Choice>
          <mc:Fallback xmlns="">
            <p:pic>
              <p:nvPicPr>
                <p:cNvPr id="40" name="Ink 39">
                  <a:extLst>
                    <a:ext uri="{FF2B5EF4-FFF2-40B4-BE49-F238E27FC236}">
                      <a16:creationId xmlns:a16="http://schemas.microsoft.com/office/drawing/2014/main" id="{CD81D484-C5AA-45E1-833C-E14F00DEBF8D}"/>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1" name="Ink 40">
                  <a:extLst>
                    <a:ext uri="{FF2B5EF4-FFF2-40B4-BE49-F238E27FC236}">
                      <a16:creationId xmlns:a16="http://schemas.microsoft.com/office/drawing/2014/main" id="{7670AB1A-7B34-455C-8C41-232745BC1BA9}"/>
                    </a:ext>
                  </a:extLst>
                </p14:cNvPr>
                <p14:cNvContentPartPr/>
                <p14:nvPr/>
              </p14:nvContentPartPr>
              <p14:xfrm>
                <a:off x="2469254" y="4111728"/>
                <a:ext cx="54720" cy="177120"/>
              </p14:xfrm>
            </p:contentPart>
          </mc:Choice>
          <mc:Fallback xmlns="">
            <p:pic>
              <p:nvPicPr>
                <p:cNvPr id="41" name="Ink 40">
                  <a:extLst>
                    <a:ext uri="{FF2B5EF4-FFF2-40B4-BE49-F238E27FC236}">
                      <a16:creationId xmlns:a16="http://schemas.microsoft.com/office/drawing/2014/main" id="{7670AB1A-7B34-455C-8C41-232745BC1BA9}"/>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2" name="Ink 41">
                  <a:extLst>
                    <a:ext uri="{FF2B5EF4-FFF2-40B4-BE49-F238E27FC236}">
                      <a16:creationId xmlns:a16="http://schemas.microsoft.com/office/drawing/2014/main" id="{7691CF08-CC12-471D-B83A-EB7FA6904669}"/>
                    </a:ext>
                  </a:extLst>
                </p14:cNvPr>
                <p14:cNvContentPartPr/>
                <p14:nvPr/>
              </p14:nvContentPartPr>
              <p14:xfrm>
                <a:off x="2356934" y="3955128"/>
                <a:ext cx="297000" cy="473760"/>
              </p14:xfrm>
            </p:contentPart>
          </mc:Choice>
          <mc:Fallback xmlns="">
            <p:pic>
              <p:nvPicPr>
                <p:cNvPr id="42" name="Ink 41">
                  <a:extLst>
                    <a:ext uri="{FF2B5EF4-FFF2-40B4-BE49-F238E27FC236}">
                      <a16:creationId xmlns:a16="http://schemas.microsoft.com/office/drawing/2014/main" id="{7691CF08-CC12-471D-B83A-EB7FA6904669}"/>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3" name="Ink 42">
                  <a:extLst>
                    <a:ext uri="{FF2B5EF4-FFF2-40B4-BE49-F238E27FC236}">
                      <a16:creationId xmlns:a16="http://schemas.microsoft.com/office/drawing/2014/main" id="{DE95DF3C-0458-4A1F-BD9B-BD34531FA0A7}"/>
                    </a:ext>
                  </a:extLst>
                </p14:cNvPr>
                <p14:cNvContentPartPr/>
                <p14:nvPr/>
              </p14:nvContentPartPr>
              <p14:xfrm>
                <a:off x="1947614" y="4501248"/>
                <a:ext cx="285120" cy="47160"/>
              </p14:xfrm>
            </p:contentPart>
          </mc:Choice>
          <mc:Fallback xmlns="">
            <p:pic>
              <p:nvPicPr>
                <p:cNvPr id="43" name="Ink 42">
                  <a:extLst>
                    <a:ext uri="{FF2B5EF4-FFF2-40B4-BE49-F238E27FC236}">
                      <a16:creationId xmlns:a16="http://schemas.microsoft.com/office/drawing/2014/main" id="{DE95DF3C-0458-4A1F-BD9B-BD34531FA0A7}"/>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4" name="Ink 43">
                  <a:extLst>
                    <a:ext uri="{FF2B5EF4-FFF2-40B4-BE49-F238E27FC236}">
                      <a16:creationId xmlns:a16="http://schemas.microsoft.com/office/drawing/2014/main" id="{EC50BC16-BAED-47C9-AC73-89814B9074E0}"/>
                    </a:ext>
                  </a:extLst>
                </p14:cNvPr>
                <p14:cNvContentPartPr/>
                <p14:nvPr/>
              </p14:nvContentPartPr>
              <p14:xfrm>
                <a:off x="2382494" y="4539048"/>
                <a:ext cx="107640" cy="16920"/>
              </p14:xfrm>
            </p:contentPart>
          </mc:Choice>
          <mc:Fallback xmlns="">
            <p:pic>
              <p:nvPicPr>
                <p:cNvPr id="44" name="Ink 43">
                  <a:extLst>
                    <a:ext uri="{FF2B5EF4-FFF2-40B4-BE49-F238E27FC236}">
                      <a16:creationId xmlns:a16="http://schemas.microsoft.com/office/drawing/2014/main" id="{EC50BC16-BAED-47C9-AC73-89814B9074E0}"/>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5" name="Ink 44">
                  <a:extLst>
                    <a:ext uri="{FF2B5EF4-FFF2-40B4-BE49-F238E27FC236}">
                      <a16:creationId xmlns:a16="http://schemas.microsoft.com/office/drawing/2014/main" id="{3CFC3EC8-6903-4F8F-94A4-73895D09DEBC}"/>
                    </a:ext>
                  </a:extLst>
                </p14:cNvPr>
                <p14:cNvContentPartPr/>
                <p14:nvPr/>
              </p14:nvContentPartPr>
              <p14:xfrm>
                <a:off x="2177208" y="4025908"/>
                <a:ext cx="62640" cy="300600"/>
              </p14:xfrm>
            </p:contentPart>
          </mc:Choice>
          <mc:Fallback xmlns="">
            <p:pic>
              <p:nvPicPr>
                <p:cNvPr id="45" name="Ink 44">
                  <a:extLst>
                    <a:ext uri="{FF2B5EF4-FFF2-40B4-BE49-F238E27FC236}">
                      <a16:creationId xmlns:a16="http://schemas.microsoft.com/office/drawing/2014/main" id="{3CFC3EC8-6903-4F8F-94A4-73895D09DEB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6" name="Ink 45">
                  <a:extLst>
                    <a:ext uri="{FF2B5EF4-FFF2-40B4-BE49-F238E27FC236}">
                      <a16:creationId xmlns:a16="http://schemas.microsoft.com/office/drawing/2014/main" id="{8EEE8677-1900-4914-80E5-D961A48221F8}"/>
                    </a:ext>
                  </a:extLst>
                </p14:cNvPr>
                <p14:cNvContentPartPr/>
                <p14:nvPr/>
              </p14:nvContentPartPr>
              <p14:xfrm>
                <a:off x="2324808" y="3974068"/>
                <a:ext cx="47160" cy="344880"/>
              </p14:xfrm>
            </p:contentPart>
          </mc:Choice>
          <mc:Fallback xmlns="">
            <p:pic>
              <p:nvPicPr>
                <p:cNvPr id="46" name="Ink 45">
                  <a:extLst>
                    <a:ext uri="{FF2B5EF4-FFF2-40B4-BE49-F238E27FC236}">
                      <a16:creationId xmlns:a16="http://schemas.microsoft.com/office/drawing/2014/main" id="{8EEE8677-1900-4914-80E5-D961A48221F8}"/>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7" name="Ink 46">
                  <a:extLst>
                    <a:ext uri="{FF2B5EF4-FFF2-40B4-BE49-F238E27FC236}">
                      <a16:creationId xmlns:a16="http://schemas.microsoft.com/office/drawing/2014/main" id="{1A97DDCB-F118-477E-B2C5-F4C6376C3552}"/>
                    </a:ext>
                  </a:extLst>
                </p14:cNvPr>
                <p14:cNvContentPartPr/>
                <p14:nvPr/>
              </p14:nvContentPartPr>
              <p14:xfrm>
                <a:off x="2078208" y="3962548"/>
                <a:ext cx="87120" cy="92520"/>
              </p14:xfrm>
            </p:contentPart>
          </mc:Choice>
          <mc:Fallback xmlns="">
            <p:pic>
              <p:nvPicPr>
                <p:cNvPr id="47" name="Ink 46">
                  <a:extLst>
                    <a:ext uri="{FF2B5EF4-FFF2-40B4-BE49-F238E27FC236}">
                      <a16:creationId xmlns:a16="http://schemas.microsoft.com/office/drawing/2014/main" id="{1A97DDCB-F118-477E-B2C5-F4C6376C3552}"/>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48" name="Ink 47">
                  <a:extLst>
                    <a:ext uri="{FF2B5EF4-FFF2-40B4-BE49-F238E27FC236}">
                      <a16:creationId xmlns:a16="http://schemas.microsoft.com/office/drawing/2014/main" id="{AE51BD64-7CAF-4EC3-B149-0487F6AE03C2}"/>
                    </a:ext>
                  </a:extLst>
                </p14:cNvPr>
                <p14:cNvContentPartPr/>
                <p14:nvPr/>
              </p14:nvContentPartPr>
              <p14:xfrm>
                <a:off x="2331648" y="3985948"/>
                <a:ext cx="39960" cy="45360"/>
              </p14:xfrm>
            </p:contentPart>
          </mc:Choice>
          <mc:Fallback xmlns="">
            <p:pic>
              <p:nvPicPr>
                <p:cNvPr id="48" name="Ink 47">
                  <a:extLst>
                    <a:ext uri="{FF2B5EF4-FFF2-40B4-BE49-F238E27FC236}">
                      <a16:creationId xmlns:a16="http://schemas.microsoft.com/office/drawing/2014/main" id="{AE51BD64-7CAF-4EC3-B149-0487F6AE03C2}"/>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9" name="Ink 48">
                  <a:extLst>
                    <a:ext uri="{FF2B5EF4-FFF2-40B4-BE49-F238E27FC236}">
                      <a16:creationId xmlns:a16="http://schemas.microsoft.com/office/drawing/2014/main" id="{FCC7BD8D-D373-46C5-A4C9-113B5E655CCF}"/>
                    </a:ext>
                  </a:extLst>
                </p14:cNvPr>
                <p14:cNvContentPartPr/>
                <p14:nvPr/>
              </p14:nvContentPartPr>
              <p14:xfrm>
                <a:off x="2154528" y="4019788"/>
                <a:ext cx="86400" cy="59040"/>
              </p14:xfrm>
            </p:contentPart>
          </mc:Choice>
          <mc:Fallback xmlns="">
            <p:pic>
              <p:nvPicPr>
                <p:cNvPr id="49" name="Ink 48">
                  <a:extLst>
                    <a:ext uri="{FF2B5EF4-FFF2-40B4-BE49-F238E27FC236}">
                      <a16:creationId xmlns:a16="http://schemas.microsoft.com/office/drawing/2014/main" id="{FCC7BD8D-D373-46C5-A4C9-113B5E655CCF}"/>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0" name="Ink 49">
                  <a:extLst>
                    <a:ext uri="{FF2B5EF4-FFF2-40B4-BE49-F238E27FC236}">
                      <a16:creationId xmlns:a16="http://schemas.microsoft.com/office/drawing/2014/main" id="{F9E106FB-7EB5-489B-A314-29F552E859F2}"/>
                    </a:ext>
                  </a:extLst>
                </p14:cNvPr>
                <p14:cNvContentPartPr/>
                <p14:nvPr/>
              </p14:nvContentPartPr>
              <p14:xfrm>
                <a:off x="2227968" y="4069828"/>
                <a:ext cx="6840" cy="32040"/>
              </p14:xfrm>
            </p:contentPart>
          </mc:Choice>
          <mc:Fallback xmlns="">
            <p:pic>
              <p:nvPicPr>
                <p:cNvPr id="50" name="Ink 49">
                  <a:extLst>
                    <a:ext uri="{FF2B5EF4-FFF2-40B4-BE49-F238E27FC236}">
                      <a16:creationId xmlns:a16="http://schemas.microsoft.com/office/drawing/2014/main" id="{F9E106FB-7EB5-489B-A314-29F552E859F2}"/>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1" name="Ink 50">
                  <a:extLst>
                    <a:ext uri="{FF2B5EF4-FFF2-40B4-BE49-F238E27FC236}">
                      <a16:creationId xmlns:a16="http://schemas.microsoft.com/office/drawing/2014/main" id="{AFD3C0EA-EC1C-45A7-813D-3EDC4C27929F}"/>
                    </a:ext>
                  </a:extLst>
                </p14:cNvPr>
                <p14:cNvContentPartPr/>
                <p14:nvPr/>
              </p14:nvContentPartPr>
              <p14:xfrm>
                <a:off x="2305368" y="4017268"/>
                <a:ext cx="29880" cy="19800"/>
              </p14:xfrm>
            </p:contentPart>
          </mc:Choice>
          <mc:Fallback xmlns="">
            <p:pic>
              <p:nvPicPr>
                <p:cNvPr id="51" name="Ink 50">
                  <a:extLst>
                    <a:ext uri="{FF2B5EF4-FFF2-40B4-BE49-F238E27FC236}">
                      <a16:creationId xmlns:a16="http://schemas.microsoft.com/office/drawing/2014/main" id="{AFD3C0EA-EC1C-45A7-813D-3EDC4C27929F}"/>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2" name="Ink 51">
                  <a:extLst>
                    <a:ext uri="{FF2B5EF4-FFF2-40B4-BE49-F238E27FC236}">
                      <a16:creationId xmlns:a16="http://schemas.microsoft.com/office/drawing/2014/main" id="{DF18FBEB-4E10-4BF9-97D9-A89B22F3B89D}"/>
                    </a:ext>
                  </a:extLst>
                </p14:cNvPr>
                <p14:cNvContentPartPr/>
                <p14:nvPr/>
              </p14:nvContentPartPr>
              <p14:xfrm>
                <a:off x="2366568" y="4287268"/>
                <a:ext cx="130680" cy="30960"/>
              </p14:xfrm>
            </p:contentPart>
          </mc:Choice>
          <mc:Fallback xmlns="">
            <p:pic>
              <p:nvPicPr>
                <p:cNvPr id="52" name="Ink 51">
                  <a:extLst>
                    <a:ext uri="{FF2B5EF4-FFF2-40B4-BE49-F238E27FC236}">
                      <a16:creationId xmlns:a16="http://schemas.microsoft.com/office/drawing/2014/main" id="{DF18FBEB-4E10-4BF9-97D9-A89B22F3B89D}"/>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3" name="Ink 52">
                  <a:extLst>
                    <a:ext uri="{FF2B5EF4-FFF2-40B4-BE49-F238E27FC236}">
                      <a16:creationId xmlns:a16="http://schemas.microsoft.com/office/drawing/2014/main" id="{F46BFC64-70BF-46E4-89FE-E052B612BD10}"/>
                    </a:ext>
                  </a:extLst>
                </p14:cNvPr>
                <p14:cNvContentPartPr/>
                <p14:nvPr/>
              </p14:nvContentPartPr>
              <p14:xfrm>
                <a:off x="2485368" y="4298788"/>
                <a:ext cx="720" cy="1440"/>
              </p14:xfrm>
            </p:contentPart>
          </mc:Choice>
          <mc:Fallback xmlns="">
            <p:pic>
              <p:nvPicPr>
                <p:cNvPr id="53" name="Ink 52">
                  <a:extLst>
                    <a:ext uri="{FF2B5EF4-FFF2-40B4-BE49-F238E27FC236}">
                      <a16:creationId xmlns:a16="http://schemas.microsoft.com/office/drawing/2014/main" id="{F46BFC64-70BF-46E4-89FE-E052B612BD10}"/>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4" name="Ink 53">
                  <a:extLst>
                    <a:ext uri="{FF2B5EF4-FFF2-40B4-BE49-F238E27FC236}">
                      <a16:creationId xmlns:a16="http://schemas.microsoft.com/office/drawing/2014/main" id="{9D382A80-1C54-4B30-BAA8-6511D939A917}"/>
                    </a:ext>
                  </a:extLst>
                </p14:cNvPr>
                <p14:cNvContentPartPr/>
                <p14:nvPr/>
              </p14:nvContentPartPr>
              <p14:xfrm>
                <a:off x="2068128" y="4176388"/>
                <a:ext cx="93600" cy="120240"/>
              </p14:xfrm>
            </p:contentPart>
          </mc:Choice>
          <mc:Fallback xmlns="">
            <p:pic>
              <p:nvPicPr>
                <p:cNvPr id="54" name="Ink 53">
                  <a:extLst>
                    <a:ext uri="{FF2B5EF4-FFF2-40B4-BE49-F238E27FC236}">
                      <a16:creationId xmlns:a16="http://schemas.microsoft.com/office/drawing/2014/main" id="{9D382A80-1C54-4B30-BAA8-6511D939A917}"/>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5" name="Ink 54">
                  <a:extLst>
                    <a:ext uri="{FF2B5EF4-FFF2-40B4-BE49-F238E27FC236}">
                      <a16:creationId xmlns:a16="http://schemas.microsoft.com/office/drawing/2014/main" id="{7FF09A06-A0C8-4801-8FC3-D2D910F0B93B}"/>
                    </a:ext>
                  </a:extLst>
                </p14:cNvPr>
                <p14:cNvContentPartPr/>
                <p14:nvPr/>
              </p14:nvContentPartPr>
              <p14:xfrm>
                <a:off x="2057688" y="4109068"/>
                <a:ext cx="150120" cy="210600"/>
              </p14:xfrm>
            </p:contentPart>
          </mc:Choice>
          <mc:Fallback xmlns="">
            <p:pic>
              <p:nvPicPr>
                <p:cNvPr id="55" name="Ink 54">
                  <a:extLst>
                    <a:ext uri="{FF2B5EF4-FFF2-40B4-BE49-F238E27FC236}">
                      <a16:creationId xmlns:a16="http://schemas.microsoft.com/office/drawing/2014/main" id="{7FF09A06-A0C8-4801-8FC3-D2D910F0B93B}"/>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6" name="Ink 55">
                  <a:extLst>
                    <a:ext uri="{FF2B5EF4-FFF2-40B4-BE49-F238E27FC236}">
                      <a16:creationId xmlns:a16="http://schemas.microsoft.com/office/drawing/2014/main" id="{638E1B4F-1E14-4141-81B7-8D65BB39271E}"/>
                    </a:ext>
                  </a:extLst>
                </p14:cNvPr>
                <p14:cNvContentPartPr/>
                <p14:nvPr/>
              </p14:nvContentPartPr>
              <p14:xfrm>
                <a:off x="2224368" y="4330828"/>
                <a:ext cx="360" cy="360"/>
              </p14:xfrm>
            </p:contentPart>
          </mc:Choice>
          <mc:Fallback xmlns="">
            <p:pic>
              <p:nvPicPr>
                <p:cNvPr id="56" name="Ink 55">
                  <a:extLst>
                    <a:ext uri="{FF2B5EF4-FFF2-40B4-BE49-F238E27FC236}">
                      <a16:creationId xmlns:a16="http://schemas.microsoft.com/office/drawing/2014/main" id="{638E1B4F-1E14-4141-81B7-8D65BB39271E}"/>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7" name="Ink 56">
                  <a:extLst>
                    <a:ext uri="{FF2B5EF4-FFF2-40B4-BE49-F238E27FC236}">
                      <a16:creationId xmlns:a16="http://schemas.microsoft.com/office/drawing/2014/main" id="{B4C84A06-6807-408F-929A-39226F1DD434}"/>
                    </a:ext>
                  </a:extLst>
                </p14:cNvPr>
                <p14:cNvContentPartPr/>
                <p14:nvPr/>
              </p14:nvContentPartPr>
              <p14:xfrm>
                <a:off x="2400200" y="4120220"/>
                <a:ext cx="35280" cy="20880"/>
              </p14:xfrm>
            </p:contentPart>
          </mc:Choice>
          <mc:Fallback xmlns="">
            <p:pic>
              <p:nvPicPr>
                <p:cNvPr id="57" name="Ink 56">
                  <a:extLst>
                    <a:ext uri="{FF2B5EF4-FFF2-40B4-BE49-F238E27FC236}">
                      <a16:creationId xmlns:a16="http://schemas.microsoft.com/office/drawing/2014/main" id="{B4C84A06-6807-408F-929A-39226F1DD434}"/>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8" name="Ink 57">
                <a:extLst>
                  <a:ext uri="{FF2B5EF4-FFF2-40B4-BE49-F238E27FC236}">
                    <a16:creationId xmlns:a16="http://schemas.microsoft.com/office/drawing/2014/main" id="{896DD25E-CBB2-4940-B96E-9F342B0B5703}"/>
                  </a:ext>
                </a:extLst>
              </p14:cNvPr>
              <p14:cNvContentPartPr/>
              <p14:nvPr/>
            </p14:nvContentPartPr>
            <p14:xfrm>
              <a:off x="2395814" y="4717033"/>
              <a:ext cx="135720" cy="416160"/>
            </p14:xfrm>
          </p:contentPart>
        </mc:Choice>
        <mc:Fallback xmlns="">
          <p:pic>
            <p:nvPicPr>
              <p:cNvPr id="58" name="Ink 57">
                <a:extLst>
                  <a:ext uri="{FF2B5EF4-FFF2-40B4-BE49-F238E27FC236}">
                    <a16:creationId xmlns:a16="http://schemas.microsoft.com/office/drawing/2014/main" id="{896DD25E-CBB2-4940-B96E-9F342B0B5703}"/>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9" name="Ink 58">
                <a:extLst>
                  <a:ext uri="{FF2B5EF4-FFF2-40B4-BE49-F238E27FC236}">
                    <a16:creationId xmlns:a16="http://schemas.microsoft.com/office/drawing/2014/main" id="{04DF2172-391C-453C-A67A-DB4C43D87F04}"/>
                  </a:ext>
                </a:extLst>
              </p14:cNvPr>
              <p14:cNvContentPartPr/>
              <p14:nvPr/>
            </p14:nvContentPartPr>
            <p14:xfrm>
              <a:off x="2539454" y="4725313"/>
              <a:ext cx="115920" cy="417600"/>
            </p14:xfrm>
          </p:contentPart>
        </mc:Choice>
        <mc:Fallback xmlns="">
          <p:pic>
            <p:nvPicPr>
              <p:cNvPr id="59" name="Ink 58">
                <a:extLst>
                  <a:ext uri="{FF2B5EF4-FFF2-40B4-BE49-F238E27FC236}">
                    <a16:creationId xmlns:a16="http://schemas.microsoft.com/office/drawing/2014/main" id="{04DF2172-391C-453C-A67A-DB4C43D87F04}"/>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0" name="Ink 59">
                <a:extLst>
                  <a:ext uri="{FF2B5EF4-FFF2-40B4-BE49-F238E27FC236}">
                    <a16:creationId xmlns:a16="http://schemas.microsoft.com/office/drawing/2014/main" id="{119BECD4-22E7-4011-AC74-AA3A977B47D3}"/>
                  </a:ext>
                </a:extLst>
              </p14:cNvPr>
              <p14:cNvContentPartPr/>
              <p14:nvPr/>
            </p14:nvContentPartPr>
            <p14:xfrm>
              <a:off x="2521814" y="4844113"/>
              <a:ext cx="11880" cy="292320"/>
            </p14:xfrm>
          </p:contentPart>
        </mc:Choice>
        <mc:Fallback xmlns="">
          <p:pic>
            <p:nvPicPr>
              <p:cNvPr id="60" name="Ink 59">
                <a:extLst>
                  <a:ext uri="{FF2B5EF4-FFF2-40B4-BE49-F238E27FC236}">
                    <a16:creationId xmlns:a16="http://schemas.microsoft.com/office/drawing/2014/main" id="{119BECD4-22E7-4011-AC74-AA3A977B47D3}"/>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1" name="Ink 60">
                <a:extLst>
                  <a:ext uri="{FF2B5EF4-FFF2-40B4-BE49-F238E27FC236}">
                    <a16:creationId xmlns:a16="http://schemas.microsoft.com/office/drawing/2014/main" id="{20A34889-83EA-4C97-9A9B-CC658E59D904}"/>
                  </a:ext>
                </a:extLst>
              </p14:cNvPr>
              <p14:cNvContentPartPr/>
              <p14:nvPr/>
            </p14:nvContentPartPr>
            <p14:xfrm>
              <a:off x="2488334" y="4840513"/>
              <a:ext cx="5400" cy="299520"/>
            </p14:xfrm>
          </p:contentPart>
        </mc:Choice>
        <mc:Fallback xmlns="">
          <p:pic>
            <p:nvPicPr>
              <p:cNvPr id="61" name="Ink 60">
                <a:extLst>
                  <a:ext uri="{FF2B5EF4-FFF2-40B4-BE49-F238E27FC236}">
                    <a16:creationId xmlns:a16="http://schemas.microsoft.com/office/drawing/2014/main" id="{20A34889-83EA-4C97-9A9B-CC658E59D904}"/>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2" name="Ink 61">
                <a:extLst>
                  <a:ext uri="{FF2B5EF4-FFF2-40B4-BE49-F238E27FC236}">
                    <a16:creationId xmlns:a16="http://schemas.microsoft.com/office/drawing/2014/main" id="{C2A5230D-A2DE-4205-8A97-F5BC6D3ACE86}"/>
                  </a:ext>
                </a:extLst>
              </p14:cNvPr>
              <p14:cNvContentPartPr/>
              <p14:nvPr/>
            </p14:nvContentPartPr>
            <p14:xfrm>
              <a:off x="2513174" y="4717753"/>
              <a:ext cx="24480" cy="27720"/>
            </p14:xfrm>
          </p:contentPart>
        </mc:Choice>
        <mc:Fallback xmlns="">
          <p:pic>
            <p:nvPicPr>
              <p:cNvPr id="62" name="Ink 61">
                <a:extLst>
                  <a:ext uri="{FF2B5EF4-FFF2-40B4-BE49-F238E27FC236}">
                    <a16:creationId xmlns:a16="http://schemas.microsoft.com/office/drawing/2014/main" id="{C2A5230D-A2DE-4205-8A97-F5BC6D3ACE8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3" name="Ink 62">
                <a:extLst>
                  <a:ext uri="{FF2B5EF4-FFF2-40B4-BE49-F238E27FC236}">
                    <a16:creationId xmlns:a16="http://schemas.microsoft.com/office/drawing/2014/main" id="{CB1FC331-5CA8-4B5A-AAC6-FFBAA395AAF3}"/>
                  </a:ext>
                </a:extLst>
              </p14:cNvPr>
              <p14:cNvContentPartPr/>
              <p14:nvPr/>
            </p14:nvContentPartPr>
            <p14:xfrm>
              <a:off x="2524334" y="4711993"/>
              <a:ext cx="15120" cy="16200"/>
            </p14:xfrm>
          </p:contentPart>
        </mc:Choice>
        <mc:Fallback xmlns="">
          <p:pic>
            <p:nvPicPr>
              <p:cNvPr id="63" name="Ink 62">
                <a:extLst>
                  <a:ext uri="{FF2B5EF4-FFF2-40B4-BE49-F238E27FC236}">
                    <a16:creationId xmlns:a16="http://schemas.microsoft.com/office/drawing/2014/main" id="{CB1FC331-5CA8-4B5A-AAC6-FFBAA395AAF3}"/>
                  </a:ext>
                </a:extLst>
              </p:cNvPr>
              <p:cNvPicPr/>
              <p:nvPr/>
            </p:nvPicPr>
            <p:blipFill>
              <a:blip r:embed="rId87"/>
              <a:stretch>
                <a:fillRect/>
              </a:stretch>
            </p:blipFill>
            <p:spPr>
              <a:xfrm>
                <a:off x="2515334" y="4703353"/>
                <a:ext cx="32760" cy="33840"/>
              </a:xfrm>
              <a:prstGeom prst="rect">
                <a:avLst/>
              </a:prstGeom>
            </p:spPr>
          </p:pic>
        </mc:Fallback>
      </mc:AlternateContent>
      <p:grpSp>
        <p:nvGrpSpPr>
          <p:cNvPr id="64" name="Group 63">
            <a:extLst>
              <a:ext uri="{FF2B5EF4-FFF2-40B4-BE49-F238E27FC236}">
                <a16:creationId xmlns:a16="http://schemas.microsoft.com/office/drawing/2014/main" id="{1513D599-FFB8-4275-AD96-8BFF3E49188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5" name="Ink 64">
                  <a:extLst>
                    <a:ext uri="{FF2B5EF4-FFF2-40B4-BE49-F238E27FC236}">
                      <a16:creationId xmlns:a16="http://schemas.microsoft.com/office/drawing/2014/main" id="{E7711F89-FA3A-45F8-AE7B-8475332F1A88}"/>
                    </a:ext>
                  </a:extLst>
                </p14:cNvPr>
                <p14:cNvContentPartPr/>
                <p14:nvPr/>
              </p14:nvContentPartPr>
              <p14:xfrm>
                <a:off x="2607854" y="4719553"/>
                <a:ext cx="17640" cy="20160"/>
              </p14:xfrm>
            </p:contentPart>
          </mc:Choice>
          <mc:Fallback xmlns="">
            <p:pic>
              <p:nvPicPr>
                <p:cNvPr id="65" name="Ink 64">
                  <a:extLst>
                    <a:ext uri="{FF2B5EF4-FFF2-40B4-BE49-F238E27FC236}">
                      <a16:creationId xmlns:a16="http://schemas.microsoft.com/office/drawing/2014/main" id="{E7711F89-FA3A-45F8-AE7B-8475332F1A88}"/>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6" name="Ink 65">
                  <a:extLst>
                    <a:ext uri="{FF2B5EF4-FFF2-40B4-BE49-F238E27FC236}">
                      <a16:creationId xmlns:a16="http://schemas.microsoft.com/office/drawing/2014/main" id="{76289E48-E2C2-49B2-916D-AE2442648A4D}"/>
                    </a:ext>
                  </a:extLst>
                </p14:cNvPr>
                <p14:cNvContentPartPr/>
                <p14:nvPr/>
              </p14:nvContentPartPr>
              <p14:xfrm>
                <a:off x="2632694" y="4736473"/>
                <a:ext cx="23040" cy="34920"/>
              </p14:xfrm>
            </p:contentPart>
          </mc:Choice>
          <mc:Fallback xmlns="">
            <p:pic>
              <p:nvPicPr>
                <p:cNvPr id="66" name="Ink 65">
                  <a:extLst>
                    <a:ext uri="{FF2B5EF4-FFF2-40B4-BE49-F238E27FC236}">
                      <a16:creationId xmlns:a16="http://schemas.microsoft.com/office/drawing/2014/main" id="{76289E48-E2C2-49B2-916D-AE2442648A4D}"/>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7" name="Ink 66">
                  <a:extLst>
                    <a:ext uri="{FF2B5EF4-FFF2-40B4-BE49-F238E27FC236}">
                      <a16:creationId xmlns:a16="http://schemas.microsoft.com/office/drawing/2014/main" id="{4B30D813-D74A-4A49-8C2B-49EFD411D756}"/>
                    </a:ext>
                  </a:extLst>
                </p14:cNvPr>
                <p14:cNvContentPartPr/>
                <p14:nvPr/>
              </p14:nvContentPartPr>
              <p14:xfrm>
                <a:off x="2725214" y="4738273"/>
                <a:ext cx="2520" cy="26280"/>
              </p14:xfrm>
            </p:contentPart>
          </mc:Choice>
          <mc:Fallback xmlns="">
            <p:pic>
              <p:nvPicPr>
                <p:cNvPr id="67" name="Ink 66">
                  <a:extLst>
                    <a:ext uri="{FF2B5EF4-FFF2-40B4-BE49-F238E27FC236}">
                      <a16:creationId xmlns:a16="http://schemas.microsoft.com/office/drawing/2014/main" id="{4B30D813-D74A-4A49-8C2B-49EFD411D75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8" name="Ink 67">
                  <a:extLst>
                    <a:ext uri="{FF2B5EF4-FFF2-40B4-BE49-F238E27FC236}">
                      <a16:creationId xmlns:a16="http://schemas.microsoft.com/office/drawing/2014/main" id="{258A2F83-79AD-4A1B-9CA2-D02F188CE6D7}"/>
                    </a:ext>
                  </a:extLst>
                </p14:cNvPr>
                <p14:cNvContentPartPr/>
                <p14:nvPr/>
              </p14:nvContentPartPr>
              <p14:xfrm>
                <a:off x="2736734" y="4735033"/>
                <a:ext cx="3600" cy="720"/>
              </p14:xfrm>
            </p:contentPart>
          </mc:Choice>
          <mc:Fallback xmlns="">
            <p:pic>
              <p:nvPicPr>
                <p:cNvPr id="68" name="Ink 67">
                  <a:extLst>
                    <a:ext uri="{FF2B5EF4-FFF2-40B4-BE49-F238E27FC236}">
                      <a16:creationId xmlns:a16="http://schemas.microsoft.com/office/drawing/2014/main" id="{258A2F83-79AD-4A1B-9CA2-D02F188CE6D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9" name="Ink 68">
                  <a:extLst>
                    <a:ext uri="{FF2B5EF4-FFF2-40B4-BE49-F238E27FC236}">
                      <a16:creationId xmlns:a16="http://schemas.microsoft.com/office/drawing/2014/main" id="{D0D79F0C-AD0E-4E12-BD29-132182D800FC}"/>
                    </a:ext>
                  </a:extLst>
                </p14:cNvPr>
                <p14:cNvContentPartPr/>
                <p14:nvPr/>
              </p14:nvContentPartPr>
              <p14:xfrm>
                <a:off x="2746094" y="4724593"/>
                <a:ext cx="720" cy="720"/>
              </p14:xfrm>
            </p:contentPart>
          </mc:Choice>
          <mc:Fallback xmlns="">
            <p:pic>
              <p:nvPicPr>
                <p:cNvPr id="69" name="Ink 68">
                  <a:extLst>
                    <a:ext uri="{FF2B5EF4-FFF2-40B4-BE49-F238E27FC236}">
                      <a16:creationId xmlns:a16="http://schemas.microsoft.com/office/drawing/2014/main" id="{D0D79F0C-AD0E-4E12-BD29-132182D800FC}"/>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0" name="Ink 69">
                  <a:extLst>
                    <a:ext uri="{FF2B5EF4-FFF2-40B4-BE49-F238E27FC236}">
                      <a16:creationId xmlns:a16="http://schemas.microsoft.com/office/drawing/2014/main" id="{A9470A6E-E593-466A-B497-472B67D03BA7}"/>
                    </a:ext>
                  </a:extLst>
                </p14:cNvPr>
                <p14:cNvContentPartPr/>
                <p14:nvPr/>
              </p14:nvContentPartPr>
              <p14:xfrm>
                <a:off x="2728454" y="4763833"/>
                <a:ext cx="720" cy="12960"/>
              </p14:xfrm>
            </p:contentPart>
          </mc:Choice>
          <mc:Fallback xmlns="">
            <p:pic>
              <p:nvPicPr>
                <p:cNvPr id="70" name="Ink 69">
                  <a:extLst>
                    <a:ext uri="{FF2B5EF4-FFF2-40B4-BE49-F238E27FC236}">
                      <a16:creationId xmlns:a16="http://schemas.microsoft.com/office/drawing/2014/main" id="{A9470A6E-E593-466A-B497-472B67D03BA7}"/>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1" name="Ink 70">
                  <a:extLst>
                    <a:ext uri="{FF2B5EF4-FFF2-40B4-BE49-F238E27FC236}">
                      <a16:creationId xmlns:a16="http://schemas.microsoft.com/office/drawing/2014/main" id="{493C6F96-6AE5-4F05-AEFC-8FC78A436615}"/>
                    </a:ext>
                  </a:extLst>
                </p14:cNvPr>
                <p14:cNvContentPartPr/>
                <p14:nvPr/>
              </p14:nvContentPartPr>
              <p14:xfrm>
                <a:off x="2737094" y="4758433"/>
                <a:ext cx="3240" cy="3240"/>
              </p14:xfrm>
            </p:contentPart>
          </mc:Choice>
          <mc:Fallback xmlns="">
            <p:pic>
              <p:nvPicPr>
                <p:cNvPr id="71" name="Ink 70">
                  <a:extLst>
                    <a:ext uri="{FF2B5EF4-FFF2-40B4-BE49-F238E27FC236}">
                      <a16:creationId xmlns:a16="http://schemas.microsoft.com/office/drawing/2014/main" id="{493C6F96-6AE5-4F05-AEFC-8FC78A43661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2" name="Ink 71">
                  <a:extLst>
                    <a:ext uri="{FF2B5EF4-FFF2-40B4-BE49-F238E27FC236}">
                      <a16:creationId xmlns:a16="http://schemas.microsoft.com/office/drawing/2014/main" id="{0C4AF0CA-E9DB-44EB-8880-FE4408608DB6}"/>
                    </a:ext>
                  </a:extLst>
                </p14:cNvPr>
                <p14:cNvContentPartPr/>
                <p14:nvPr/>
              </p14:nvContentPartPr>
              <p14:xfrm>
                <a:off x="2746094" y="4729633"/>
                <a:ext cx="4320" cy="3600"/>
              </p14:xfrm>
            </p:contentPart>
          </mc:Choice>
          <mc:Fallback xmlns="">
            <p:pic>
              <p:nvPicPr>
                <p:cNvPr id="72" name="Ink 71">
                  <a:extLst>
                    <a:ext uri="{FF2B5EF4-FFF2-40B4-BE49-F238E27FC236}">
                      <a16:creationId xmlns:a16="http://schemas.microsoft.com/office/drawing/2014/main" id="{0C4AF0CA-E9DB-44EB-8880-FE4408608DB6}"/>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3" name="Ink 72">
                  <a:extLst>
                    <a:ext uri="{FF2B5EF4-FFF2-40B4-BE49-F238E27FC236}">
                      <a16:creationId xmlns:a16="http://schemas.microsoft.com/office/drawing/2014/main" id="{746E97E2-73AD-4CDC-B4F0-8FB196B5A830}"/>
                    </a:ext>
                  </a:extLst>
                </p14:cNvPr>
                <p14:cNvContentPartPr/>
                <p14:nvPr/>
              </p14:nvContentPartPr>
              <p14:xfrm>
                <a:off x="2743934" y="4727833"/>
                <a:ext cx="720" cy="1440"/>
              </p14:xfrm>
            </p:contentPart>
          </mc:Choice>
          <mc:Fallback xmlns="">
            <p:pic>
              <p:nvPicPr>
                <p:cNvPr id="73" name="Ink 72">
                  <a:extLst>
                    <a:ext uri="{FF2B5EF4-FFF2-40B4-BE49-F238E27FC236}">
                      <a16:creationId xmlns:a16="http://schemas.microsoft.com/office/drawing/2014/main" id="{746E97E2-73AD-4CDC-B4F0-8FB196B5A830}"/>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4" name="Ink 73">
                  <a:extLst>
                    <a:ext uri="{FF2B5EF4-FFF2-40B4-BE49-F238E27FC236}">
                      <a16:creationId xmlns:a16="http://schemas.microsoft.com/office/drawing/2014/main" id="{36ED18B3-0885-4EC4-83A3-154A54CB0D73}"/>
                    </a:ext>
                  </a:extLst>
                </p14:cNvPr>
                <p14:cNvContentPartPr/>
                <p14:nvPr/>
              </p14:nvContentPartPr>
              <p14:xfrm>
                <a:off x="2739974" y="4757353"/>
                <a:ext cx="720" cy="1800"/>
              </p14:xfrm>
            </p:contentPart>
          </mc:Choice>
          <mc:Fallback xmlns="">
            <p:pic>
              <p:nvPicPr>
                <p:cNvPr id="74" name="Ink 73">
                  <a:extLst>
                    <a:ext uri="{FF2B5EF4-FFF2-40B4-BE49-F238E27FC236}">
                      <a16:creationId xmlns:a16="http://schemas.microsoft.com/office/drawing/2014/main" id="{36ED18B3-0885-4EC4-83A3-154A54CB0D73}"/>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5" name="Ink 74">
                  <a:extLst>
                    <a:ext uri="{FF2B5EF4-FFF2-40B4-BE49-F238E27FC236}">
                      <a16:creationId xmlns:a16="http://schemas.microsoft.com/office/drawing/2014/main" id="{C609E650-5A9E-4F5E-94A9-E9481B827880}"/>
                    </a:ext>
                  </a:extLst>
                </p14:cNvPr>
                <p14:cNvContentPartPr/>
                <p14:nvPr/>
              </p14:nvContentPartPr>
              <p14:xfrm>
                <a:off x="2742134" y="5087113"/>
                <a:ext cx="1800" cy="4680"/>
              </p14:xfrm>
            </p:contentPart>
          </mc:Choice>
          <mc:Fallback xmlns="">
            <p:pic>
              <p:nvPicPr>
                <p:cNvPr id="75" name="Ink 74">
                  <a:extLst>
                    <a:ext uri="{FF2B5EF4-FFF2-40B4-BE49-F238E27FC236}">
                      <a16:creationId xmlns:a16="http://schemas.microsoft.com/office/drawing/2014/main" id="{C609E650-5A9E-4F5E-94A9-E9481B827880}"/>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76" name="Group 75">
            <a:extLst>
              <a:ext uri="{FF2B5EF4-FFF2-40B4-BE49-F238E27FC236}">
                <a16:creationId xmlns:a16="http://schemas.microsoft.com/office/drawing/2014/main" id="{42E62F88-1519-4839-B572-DD675347728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7B1B5D8C-8D56-49E3-AA7B-FEEEBC090984}"/>
                    </a:ext>
                  </a:extLst>
                </p14:cNvPr>
                <p14:cNvContentPartPr/>
                <p14:nvPr/>
              </p14:nvContentPartPr>
              <p14:xfrm>
                <a:off x="2736734" y="4860673"/>
                <a:ext cx="56520" cy="281160"/>
              </p14:xfrm>
            </p:contentPart>
          </mc:Choice>
          <mc:Fallback xmlns="">
            <p:pic>
              <p:nvPicPr>
                <p:cNvPr id="77" name="Ink 76">
                  <a:extLst>
                    <a:ext uri="{FF2B5EF4-FFF2-40B4-BE49-F238E27FC236}">
                      <a16:creationId xmlns:a16="http://schemas.microsoft.com/office/drawing/2014/main" id="{7B1B5D8C-8D56-49E3-AA7B-FEEEBC090984}"/>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8" name="Ink 77">
                  <a:extLst>
                    <a:ext uri="{FF2B5EF4-FFF2-40B4-BE49-F238E27FC236}">
                      <a16:creationId xmlns:a16="http://schemas.microsoft.com/office/drawing/2014/main" id="{7CB3ED07-1181-486E-A05C-D4265A509BDB}"/>
                    </a:ext>
                  </a:extLst>
                </p14:cNvPr>
                <p14:cNvContentPartPr/>
                <p14:nvPr/>
              </p14:nvContentPartPr>
              <p14:xfrm>
                <a:off x="2743214" y="4789753"/>
                <a:ext cx="74520" cy="70920"/>
              </p14:xfrm>
            </p:contentPart>
          </mc:Choice>
          <mc:Fallback xmlns="">
            <p:pic>
              <p:nvPicPr>
                <p:cNvPr id="78" name="Ink 77">
                  <a:extLst>
                    <a:ext uri="{FF2B5EF4-FFF2-40B4-BE49-F238E27FC236}">
                      <a16:creationId xmlns:a16="http://schemas.microsoft.com/office/drawing/2014/main" id="{7CB3ED07-1181-486E-A05C-D4265A509BDB}"/>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79" name="Ink 78">
                  <a:extLst>
                    <a:ext uri="{FF2B5EF4-FFF2-40B4-BE49-F238E27FC236}">
                      <a16:creationId xmlns:a16="http://schemas.microsoft.com/office/drawing/2014/main" id="{4415F603-A294-4381-8012-9DDDBA501364}"/>
                    </a:ext>
                  </a:extLst>
                </p14:cNvPr>
                <p14:cNvContentPartPr/>
                <p14:nvPr/>
              </p14:nvContentPartPr>
              <p14:xfrm>
                <a:off x="2805854" y="4746913"/>
                <a:ext cx="9720" cy="40680"/>
              </p14:xfrm>
            </p:contentPart>
          </mc:Choice>
          <mc:Fallback xmlns="">
            <p:pic>
              <p:nvPicPr>
                <p:cNvPr id="79" name="Ink 78">
                  <a:extLst>
                    <a:ext uri="{FF2B5EF4-FFF2-40B4-BE49-F238E27FC236}">
                      <a16:creationId xmlns:a16="http://schemas.microsoft.com/office/drawing/2014/main" id="{4415F603-A294-4381-8012-9DDDBA501364}"/>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0" name="Ink 79">
                  <a:extLst>
                    <a:ext uri="{FF2B5EF4-FFF2-40B4-BE49-F238E27FC236}">
                      <a16:creationId xmlns:a16="http://schemas.microsoft.com/office/drawing/2014/main" id="{55E78116-A57B-4F02-ACEC-ED502443EE0B}"/>
                    </a:ext>
                  </a:extLst>
                </p14:cNvPr>
                <p14:cNvContentPartPr/>
                <p14:nvPr/>
              </p14:nvContentPartPr>
              <p14:xfrm>
                <a:off x="2818094" y="4755193"/>
                <a:ext cx="12240" cy="22680"/>
              </p14:xfrm>
            </p:contentPart>
          </mc:Choice>
          <mc:Fallback xmlns="">
            <p:pic>
              <p:nvPicPr>
                <p:cNvPr id="80" name="Ink 79">
                  <a:extLst>
                    <a:ext uri="{FF2B5EF4-FFF2-40B4-BE49-F238E27FC236}">
                      <a16:creationId xmlns:a16="http://schemas.microsoft.com/office/drawing/2014/main" id="{55E78116-A57B-4F02-ACEC-ED502443EE0B}"/>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1" name="Ink 80">
                  <a:extLst>
                    <a:ext uri="{FF2B5EF4-FFF2-40B4-BE49-F238E27FC236}">
                      <a16:creationId xmlns:a16="http://schemas.microsoft.com/office/drawing/2014/main" id="{0913DCD7-FBE5-4F75-B61E-FE92129DFC53}"/>
                    </a:ext>
                  </a:extLst>
                </p14:cNvPr>
                <p14:cNvContentPartPr/>
                <p14:nvPr/>
              </p14:nvContentPartPr>
              <p14:xfrm>
                <a:off x="2826374" y="4759873"/>
                <a:ext cx="1080" cy="4320"/>
              </p14:xfrm>
            </p:contentPart>
          </mc:Choice>
          <mc:Fallback xmlns="">
            <p:pic>
              <p:nvPicPr>
                <p:cNvPr id="81" name="Ink 80">
                  <a:extLst>
                    <a:ext uri="{FF2B5EF4-FFF2-40B4-BE49-F238E27FC236}">
                      <a16:creationId xmlns:a16="http://schemas.microsoft.com/office/drawing/2014/main" id="{0913DCD7-FBE5-4F75-B61E-FE92129DFC53}"/>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2" name="Ink 81">
                  <a:extLst>
                    <a:ext uri="{FF2B5EF4-FFF2-40B4-BE49-F238E27FC236}">
                      <a16:creationId xmlns:a16="http://schemas.microsoft.com/office/drawing/2014/main" id="{5F2E0492-8BF5-4983-BA2C-4D42D884DEC1}"/>
                    </a:ext>
                  </a:extLst>
                </p14:cNvPr>
                <p14:cNvContentPartPr/>
                <p14:nvPr/>
              </p14:nvContentPartPr>
              <p14:xfrm>
                <a:off x="2817014" y="4773193"/>
                <a:ext cx="2520" cy="1440"/>
              </p14:xfrm>
            </p:contentPart>
          </mc:Choice>
          <mc:Fallback xmlns="">
            <p:pic>
              <p:nvPicPr>
                <p:cNvPr id="82" name="Ink 81">
                  <a:extLst>
                    <a:ext uri="{FF2B5EF4-FFF2-40B4-BE49-F238E27FC236}">
                      <a16:creationId xmlns:a16="http://schemas.microsoft.com/office/drawing/2014/main" id="{5F2E0492-8BF5-4983-BA2C-4D42D884DEC1}"/>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3" name="Ink 82">
                  <a:extLst>
                    <a:ext uri="{FF2B5EF4-FFF2-40B4-BE49-F238E27FC236}">
                      <a16:creationId xmlns:a16="http://schemas.microsoft.com/office/drawing/2014/main" id="{CB08C30D-DDF9-4D1E-8613-E1FBB7718F3A}"/>
                    </a:ext>
                  </a:extLst>
                </p14:cNvPr>
                <p14:cNvContentPartPr/>
                <p14:nvPr/>
              </p14:nvContentPartPr>
              <p14:xfrm>
                <a:off x="2735654" y="4859233"/>
                <a:ext cx="4680" cy="47520"/>
              </p14:xfrm>
            </p:contentPart>
          </mc:Choice>
          <mc:Fallback xmlns="">
            <p:pic>
              <p:nvPicPr>
                <p:cNvPr id="83" name="Ink 82">
                  <a:extLst>
                    <a:ext uri="{FF2B5EF4-FFF2-40B4-BE49-F238E27FC236}">
                      <a16:creationId xmlns:a16="http://schemas.microsoft.com/office/drawing/2014/main" id="{CB08C30D-DDF9-4D1E-8613-E1FBB7718F3A}"/>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4" name="Ink 83">
                  <a:extLst>
                    <a:ext uri="{FF2B5EF4-FFF2-40B4-BE49-F238E27FC236}">
                      <a16:creationId xmlns:a16="http://schemas.microsoft.com/office/drawing/2014/main" id="{A4A1B8AA-9DB9-4E59-B482-B4CF9AA505FC}"/>
                    </a:ext>
                  </a:extLst>
                </p14:cNvPr>
                <p14:cNvContentPartPr/>
                <p14:nvPr/>
              </p14:nvContentPartPr>
              <p14:xfrm>
                <a:off x="2736734" y="4863553"/>
                <a:ext cx="7560" cy="28800"/>
              </p14:xfrm>
            </p:contentPart>
          </mc:Choice>
          <mc:Fallback xmlns="">
            <p:pic>
              <p:nvPicPr>
                <p:cNvPr id="84" name="Ink 83">
                  <a:extLst>
                    <a:ext uri="{FF2B5EF4-FFF2-40B4-BE49-F238E27FC236}">
                      <a16:creationId xmlns:a16="http://schemas.microsoft.com/office/drawing/2014/main" id="{A4A1B8AA-9DB9-4E59-B482-B4CF9AA505F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5" name="Ink 84">
                  <a:extLst>
                    <a:ext uri="{FF2B5EF4-FFF2-40B4-BE49-F238E27FC236}">
                      <a16:creationId xmlns:a16="http://schemas.microsoft.com/office/drawing/2014/main" id="{CFEA055E-08A0-4EA0-8500-9F4D6D5EEA25}"/>
                    </a:ext>
                  </a:extLst>
                </p14:cNvPr>
                <p14:cNvContentPartPr/>
                <p14:nvPr/>
              </p14:nvContentPartPr>
              <p14:xfrm>
                <a:off x="2811614" y="4745473"/>
                <a:ext cx="109440" cy="393840"/>
              </p14:xfrm>
            </p:contentPart>
          </mc:Choice>
          <mc:Fallback xmlns="">
            <p:pic>
              <p:nvPicPr>
                <p:cNvPr id="85" name="Ink 84">
                  <a:extLst>
                    <a:ext uri="{FF2B5EF4-FFF2-40B4-BE49-F238E27FC236}">
                      <a16:creationId xmlns:a16="http://schemas.microsoft.com/office/drawing/2014/main" id="{CFEA055E-08A0-4EA0-8500-9F4D6D5EEA25}"/>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6" name="Ink 85">
                  <a:extLst>
                    <a:ext uri="{FF2B5EF4-FFF2-40B4-BE49-F238E27FC236}">
                      <a16:creationId xmlns:a16="http://schemas.microsoft.com/office/drawing/2014/main" id="{94ECFEBC-5936-4349-8777-14116886CADE}"/>
                    </a:ext>
                  </a:extLst>
                </p14:cNvPr>
                <p14:cNvContentPartPr/>
                <p14:nvPr/>
              </p14:nvContentPartPr>
              <p14:xfrm>
                <a:off x="2827094" y="4848073"/>
                <a:ext cx="50760" cy="302760"/>
              </p14:xfrm>
            </p:contentPart>
          </mc:Choice>
          <mc:Fallback xmlns="">
            <p:pic>
              <p:nvPicPr>
                <p:cNvPr id="86" name="Ink 85">
                  <a:extLst>
                    <a:ext uri="{FF2B5EF4-FFF2-40B4-BE49-F238E27FC236}">
                      <a16:creationId xmlns:a16="http://schemas.microsoft.com/office/drawing/2014/main" id="{94ECFEBC-5936-4349-8777-14116886CADE}"/>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7" name="Ink 86">
                  <a:extLst>
                    <a:ext uri="{FF2B5EF4-FFF2-40B4-BE49-F238E27FC236}">
                      <a16:creationId xmlns:a16="http://schemas.microsoft.com/office/drawing/2014/main" id="{4F6B4CAE-C7E1-4A84-B734-849DA814C8EC}"/>
                    </a:ext>
                  </a:extLst>
                </p14:cNvPr>
                <p14:cNvContentPartPr/>
                <p14:nvPr/>
              </p14:nvContentPartPr>
              <p14:xfrm>
                <a:off x="2811254" y="4854193"/>
                <a:ext cx="39240" cy="277560"/>
              </p14:xfrm>
            </p:contentPart>
          </mc:Choice>
          <mc:Fallback xmlns="">
            <p:pic>
              <p:nvPicPr>
                <p:cNvPr id="87" name="Ink 86">
                  <a:extLst>
                    <a:ext uri="{FF2B5EF4-FFF2-40B4-BE49-F238E27FC236}">
                      <a16:creationId xmlns:a16="http://schemas.microsoft.com/office/drawing/2014/main" id="{4F6B4CAE-C7E1-4A84-B734-849DA814C8EC}"/>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88" name="Ink 87">
                  <a:extLst>
                    <a:ext uri="{FF2B5EF4-FFF2-40B4-BE49-F238E27FC236}">
                      <a16:creationId xmlns:a16="http://schemas.microsoft.com/office/drawing/2014/main" id="{DD5FE689-D2DB-4D6A-BA9F-930A8B1B4E55}"/>
                    </a:ext>
                  </a:extLst>
                </p14:cNvPr>
                <p14:cNvContentPartPr/>
                <p14:nvPr/>
              </p14:nvContentPartPr>
              <p14:xfrm>
                <a:off x="2745734" y="4844473"/>
                <a:ext cx="9000" cy="15840"/>
              </p14:xfrm>
            </p:contentPart>
          </mc:Choice>
          <mc:Fallback xmlns="">
            <p:pic>
              <p:nvPicPr>
                <p:cNvPr id="88" name="Ink 87">
                  <a:extLst>
                    <a:ext uri="{FF2B5EF4-FFF2-40B4-BE49-F238E27FC236}">
                      <a16:creationId xmlns:a16="http://schemas.microsoft.com/office/drawing/2014/main" id="{DD5FE689-D2DB-4D6A-BA9F-930A8B1B4E55}"/>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89" name="Ink 88">
                  <a:extLst>
                    <a:ext uri="{FF2B5EF4-FFF2-40B4-BE49-F238E27FC236}">
                      <a16:creationId xmlns:a16="http://schemas.microsoft.com/office/drawing/2014/main" id="{CC47BA60-4326-4611-8CED-FC5572118FF0}"/>
                    </a:ext>
                  </a:extLst>
                </p14:cNvPr>
                <p14:cNvContentPartPr/>
                <p14:nvPr/>
              </p14:nvContentPartPr>
              <p14:xfrm>
                <a:off x="2643494" y="4850593"/>
                <a:ext cx="33480" cy="82080"/>
              </p14:xfrm>
            </p:contentPart>
          </mc:Choice>
          <mc:Fallback xmlns="">
            <p:pic>
              <p:nvPicPr>
                <p:cNvPr id="89" name="Ink 88">
                  <a:extLst>
                    <a:ext uri="{FF2B5EF4-FFF2-40B4-BE49-F238E27FC236}">
                      <a16:creationId xmlns:a16="http://schemas.microsoft.com/office/drawing/2014/main" id="{CC47BA60-4326-4611-8CED-FC5572118FF0}"/>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443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A2C3F4-9BCB-444F-8780-A449739C85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Keep seller 3 happy</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38</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41CFC95-A87A-4E8D-A72F-D77ECD6726D4}"/>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9005B5BD-EADA-4BEC-AE46-ACEB200AEE5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E3E0FC93-04AF-4023-8F8C-915D8E16F13A}"/>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6" name="Picture 25">
            <a:extLst>
              <a:ext uri="{FF2B5EF4-FFF2-40B4-BE49-F238E27FC236}">
                <a16:creationId xmlns:a16="http://schemas.microsoft.com/office/drawing/2014/main" id="{1DF9B241-B94C-41FD-BADF-EB6BF9847D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7" name="Picture 2" descr="Yelp icon - Agent Pest Control">
            <a:extLst>
              <a:ext uri="{FF2B5EF4-FFF2-40B4-BE49-F238E27FC236}">
                <a16:creationId xmlns:a16="http://schemas.microsoft.com/office/drawing/2014/main" id="{A952857E-2273-473E-9DB5-2FC8F2EEB1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onorsChoose: Support a classroom. Build a future.">
            <a:extLst>
              <a:ext uri="{FF2B5EF4-FFF2-40B4-BE49-F238E27FC236}">
                <a16:creationId xmlns:a16="http://schemas.microsoft.com/office/drawing/2014/main" id="{0CFEAD66-9526-4692-AD66-35AC5C13ECC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F47390D-CAF8-4E91-8438-AA75504AC11E}"/>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1" name="Ink 30">
                  <a:extLst>
                    <a:ext uri="{FF2B5EF4-FFF2-40B4-BE49-F238E27FC236}">
                      <a16:creationId xmlns:a16="http://schemas.microsoft.com/office/drawing/2014/main" id="{428405D9-F3A5-468E-9483-A223CD4D1E39}"/>
                    </a:ext>
                  </a:extLst>
                </p14:cNvPr>
                <p14:cNvContentPartPr/>
                <p14:nvPr/>
              </p14:nvContentPartPr>
              <p14:xfrm>
                <a:off x="2317334" y="3944328"/>
                <a:ext cx="16200" cy="23400"/>
              </p14:xfrm>
            </p:contentPart>
          </mc:Choice>
          <mc:Fallback xmlns="">
            <p:pic>
              <p:nvPicPr>
                <p:cNvPr id="31" name="Ink 30">
                  <a:extLst>
                    <a:ext uri="{FF2B5EF4-FFF2-40B4-BE49-F238E27FC236}">
                      <a16:creationId xmlns:a16="http://schemas.microsoft.com/office/drawing/2014/main" id="{428405D9-F3A5-468E-9483-A223CD4D1E39}"/>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2" name="Ink 31">
                  <a:extLst>
                    <a:ext uri="{FF2B5EF4-FFF2-40B4-BE49-F238E27FC236}">
                      <a16:creationId xmlns:a16="http://schemas.microsoft.com/office/drawing/2014/main" id="{6617759F-E210-4B58-B310-437289719844}"/>
                    </a:ext>
                  </a:extLst>
                </p14:cNvPr>
                <p14:cNvContentPartPr/>
                <p14:nvPr/>
              </p14:nvContentPartPr>
              <p14:xfrm>
                <a:off x="2048414" y="4128288"/>
                <a:ext cx="7200" cy="72360"/>
              </p14:xfrm>
            </p:contentPart>
          </mc:Choice>
          <mc:Fallback xmlns="">
            <p:pic>
              <p:nvPicPr>
                <p:cNvPr id="32" name="Ink 31">
                  <a:extLst>
                    <a:ext uri="{FF2B5EF4-FFF2-40B4-BE49-F238E27FC236}">
                      <a16:creationId xmlns:a16="http://schemas.microsoft.com/office/drawing/2014/main" id="{6617759F-E210-4B58-B310-437289719844}"/>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3" name="Ink 32">
                  <a:extLst>
                    <a:ext uri="{FF2B5EF4-FFF2-40B4-BE49-F238E27FC236}">
                      <a16:creationId xmlns:a16="http://schemas.microsoft.com/office/drawing/2014/main" id="{84DFA958-0BB9-4D1B-99E5-FA8E0CB2D871}"/>
                    </a:ext>
                  </a:extLst>
                </p14:cNvPr>
                <p14:cNvContentPartPr/>
                <p14:nvPr/>
              </p14:nvContentPartPr>
              <p14:xfrm>
                <a:off x="2113574" y="3916968"/>
                <a:ext cx="42840" cy="66240"/>
              </p14:xfrm>
            </p:contentPart>
          </mc:Choice>
          <mc:Fallback xmlns="">
            <p:pic>
              <p:nvPicPr>
                <p:cNvPr id="33" name="Ink 32">
                  <a:extLst>
                    <a:ext uri="{FF2B5EF4-FFF2-40B4-BE49-F238E27FC236}">
                      <a16:creationId xmlns:a16="http://schemas.microsoft.com/office/drawing/2014/main" id="{84DFA958-0BB9-4D1B-99E5-FA8E0CB2D871}"/>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4" name="Ink 33">
                  <a:extLst>
                    <a:ext uri="{FF2B5EF4-FFF2-40B4-BE49-F238E27FC236}">
                      <a16:creationId xmlns:a16="http://schemas.microsoft.com/office/drawing/2014/main" id="{4469F79C-A713-4CEA-8371-2CE39BE4B043}"/>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4469F79C-A713-4CEA-8371-2CE39BE4B043}"/>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5" name="Ink 34">
                  <a:extLst>
                    <a:ext uri="{FF2B5EF4-FFF2-40B4-BE49-F238E27FC236}">
                      <a16:creationId xmlns:a16="http://schemas.microsoft.com/office/drawing/2014/main" id="{467A783E-24B5-4368-A206-43482E95D7F7}"/>
                    </a:ext>
                  </a:extLst>
                </p14:cNvPr>
                <p14:cNvContentPartPr/>
                <p14:nvPr/>
              </p14:nvContentPartPr>
              <p14:xfrm>
                <a:off x="1919534" y="4343208"/>
                <a:ext cx="116640" cy="141120"/>
              </p14:xfrm>
            </p:contentPart>
          </mc:Choice>
          <mc:Fallback xmlns="">
            <p:pic>
              <p:nvPicPr>
                <p:cNvPr id="35" name="Ink 34">
                  <a:extLst>
                    <a:ext uri="{FF2B5EF4-FFF2-40B4-BE49-F238E27FC236}">
                      <a16:creationId xmlns:a16="http://schemas.microsoft.com/office/drawing/2014/main" id="{467A783E-24B5-4368-A206-43482E95D7F7}"/>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6" name="Ink 35">
                  <a:extLst>
                    <a:ext uri="{FF2B5EF4-FFF2-40B4-BE49-F238E27FC236}">
                      <a16:creationId xmlns:a16="http://schemas.microsoft.com/office/drawing/2014/main" id="{F1D9E740-00EF-4993-B0C8-6C6641F5E13A}"/>
                    </a:ext>
                  </a:extLst>
                </p14:cNvPr>
                <p14:cNvContentPartPr/>
                <p14:nvPr/>
              </p14:nvContentPartPr>
              <p14:xfrm>
                <a:off x="1911254" y="4405128"/>
                <a:ext cx="28440" cy="21960"/>
              </p14:xfrm>
            </p:contentPart>
          </mc:Choice>
          <mc:Fallback xmlns="">
            <p:pic>
              <p:nvPicPr>
                <p:cNvPr id="36" name="Ink 35">
                  <a:extLst>
                    <a:ext uri="{FF2B5EF4-FFF2-40B4-BE49-F238E27FC236}">
                      <a16:creationId xmlns:a16="http://schemas.microsoft.com/office/drawing/2014/main" id="{F1D9E740-00EF-4993-B0C8-6C6641F5E13A}"/>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7" name="Ink 36">
                  <a:extLst>
                    <a:ext uri="{FF2B5EF4-FFF2-40B4-BE49-F238E27FC236}">
                      <a16:creationId xmlns:a16="http://schemas.microsoft.com/office/drawing/2014/main" id="{9552FE7A-CD95-43C4-8199-BACEEFC68E7C}"/>
                    </a:ext>
                  </a:extLst>
                </p14:cNvPr>
                <p14:cNvContentPartPr/>
                <p14:nvPr/>
              </p14:nvContentPartPr>
              <p14:xfrm>
                <a:off x="1890734" y="3949008"/>
                <a:ext cx="199800" cy="445680"/>
              </p14:xfrm>
            </p:contentPart>
          </mc:Choice>
          <mc:Fallback xmlns="">
            <p:pic>
              <p:nvPicPr>
                <p:cNvPr id="37" name="Ink 36">
                  <a:extLst>
                    <a:ext uri="{FF2B5EF4-FFF2-40B4-BE49-F238E27FC236}">
                      <a16:creationId xmlns:a16="http://schemas.microsoft.com/office/drawing/2014/main" id="{9552FE7A-CD95-43C4-8199-BACEEFC68E7C}"/>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38" name="Ink 37">
                  <a:extLst>
                    <a:ext uri="{FF2B5EF4-FFF2-40B4-BE49-F238E27FC236}">
                      <a16:creationId xmlns:a16="http://schemas.microsoft.com/office/drawing/2014/main" id="{5EB1D395-0224-4CA7-81C4-0DF03D4EC437}"/>
                    </a:ext>
                  </a:extLst>
                </p14:cNvPr>
                <p14:cNvContentPartPr/>
                <p14:nvPr/>
              </p14:nvContentPartPr>
              <p14:xfrm>
                <a:off x="2508854" y="4424928"/>
                <a:ext cx="100080" cy="78840"/>
              </p14:xfrm>
            </p:contentPart>
          </mc:Choice>
          <mc:Fallback xmlns="">
            <p:pic>
              <p:nvPicPr>
                <p:cNvPr id="38" name="Ink 37">
                  <a:extLst>
                    <a:ext uri="{FF2B5EF4-FFF2-40B4-BE49-F238E27FC236}">
                      <a16:creationId xmlns:a16="http://schemas.microsoft.com/office/drawing/2014/main" id="{5EB1D395-0224-4CA7-81C4-0DF03D4EC437}"/>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39" name="Ink 38">
                  <a:extLst>
                    <a:ext uri="{FF2B5EF4-FFF2-40B4-BE49-F238E27FC236}">
                      <a16:creationId xmlns:a16="http://schemas.microsoft.com/office/drawing/2014/main" id="{2A2DA697-F893-452F-AA45-094EA3187AAA}"/>
                    </a:ext>
                  </a:extLst>
                </p14:cNvPr>
                <p14:cNvContentPartPr/>
                <p14:nvPr/>
              </p14:nvContentPartPr>
              <p14:xfrm>
                <a:off x="2535854" y="4409088"/>
                <a:ext cx="89640" cy="57600"/>
              </p14:xfrm>
            </p:contentPart>
          </mc:Choice>
          <mc:Fallback xmlns="">
            <p:pic>
              <p:nvPicPr>
                <p:cNvPr id="39" name="Ink 38">
                  <a:extLst>
                    <a:ext uri="{FF2B5EF4-FFF2-40B4-BE49-F238E27FC236}">
                      <a16:creationId xmlns:a16="http://schemas.microsoft.com/office/drawing/2014/main" id="{2A2DA697-F893-452F-AA45-094EA3187AAA}"/>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0" name="Ink 39">
                  <a:extLst>
                    <a:ext uri="{FF2B5EF4-FFF2-40B4-BE49-F238E27FC236}">
                      <a16:creationId xmlns:a16="http://schemas.microsoft.com/office/drawing/2014/main" id="{230525B6-DAEF-4FAF-B387-8A1DA3420D80}"/>
                    </a:ext>
                  </a:extLst>
                </p14:cNvPr>
                <p14:cNvContentPartPr/>
                <p14:nvPr/>
              </p14:nvContentPartPr>
              <p14:xfrm>
                <a:off x="2546654" y="4390728"/>
                <a:ext cx="88560" cy="64440"/>
              </p14:xfrm>
            </p:contentPart>
          </mc:Choice>
          <mc:Fallback xmlns="">
            <p:pic>
              <p:nvPicPr>
                <p:cNvPr id="40" name="Ink 39">
                  <a:extLst>
                    <a:ext uri="{FF2B5EF4-FFF2-40B4-BE49-F238E27FC236}">
                      <a16:creationId xmlns:a16="http://schemas.microsoft.com/office/drawing/2014/main" id="{230525B6-DAEF-4FAF-B387-8A1DA3420D80}"/>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41" name="Ink 40">
                  <a:extLst>
                    <a:ext uri="{FF2B5EF4-FFF2-40B4-BE49-F238E27FC236}">
                      <a16:creationId xmlns:a16="http://schemas.microsoft.com/office/drawing/2014/main" id="{2268A0BD-9F20-4925-A4AD-1AFB279A437D}"/>
                    </a:ext>
                  </a:extLst>
                </p14:cNvPr>
                <p14:cNvContentPartPr/>
                <p14:nvPr/>
              </p14:nvContentPartPr>
              <p14:xfrm>
                <a:off x="2621894" y="4454088"/>
                <a:ext cx="21240" cy="32400"/>
              </p14:xfrm>
            </p:contentPart>
          </mc:Choice>
          <mc:Fallback xmlns="">
            <p:pic>
              <p:nvPicPr>
                <p:cNvPr id="41" name="Ink 40">
                  <a:extLst>
                    <a:ext uri="{FF2B5EF4-FFF2-40B4-BE49-F238E27FC236}">
                      <a16:creationId xmlns:a16="http://schemas.microsoft.com/office/drawing/2014/main" id="{2268A0BD-9F20-4925-A4AD-1AFB279A437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42" name="Ink 41">
                  <a:extLst>
                    <a:ext uri="{FF2B5EF4-FFF2-40B4-BE49-F238E27FC236}">
                      <a16:creationId xmlns:a16="http://schemas.microsoft.com/office/drawing/2014/main" id="{5BB62136-C14A-4A89-AFB5-E6920B49CBE6}"/>
                    </a:ext>
                  </a:extLst>
                </p14:cNvPr>
                <p14:cNvContentPartPr/>
                <p14:nvPr/>
              </p14:nvContentPartPr>
              <p14:xfrm>
                <a:off x="2526134" y="4400088"/>
                <a:ext cx="11520" cy="7560"/>
              </p14:xfrm>
            </p:contentPart>
          </mc:Choice>
          <mc:Fallback xmlns="">
            <p:pic>
              <p:nvPicPr>
                <p:cNvPr id="42" name="Ink 41">
                  <a:extLst>
                    <a:ext uri="{FF2B5EF4-FFF2-40B4-BE49-F238E27FC236}">
                      <a16:creationId xmlns:a16="http://schemas.microsoft.com/office/drawing/2014/main" id="{5BB62136-C14A-4A89-AFB5-E6920B49CBE6}"/>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43" name="Ink 42">
                  <a:extLst>
                    <a:ext uri="{FF2B5EF4-FFF2-40B4-BE49-F238E27FC236}">
                      <a16:creationId xmlns:a16="http://schemas.microsoft.com/office/drawing/2014/main" id="{222E7DE1-48D1-42CE-8A81-024C4A45C091}"/>
                    </a:ext>
                  </a:extLst>
                </p14:cNvPr>
                <p14:cNvContentPartPr/>
                <p14:nvPr/>
              </p14:nvContentPartPr>
              <p14:xfrm>
                <a:off x="2454134" y="4123968"/>
                <a:ext cx="52200" cy="151920"/>
              </p14:xfrm>
            </p:contentPart>
          </mc:Choice>
          <mc:Fallback xmlns="">
            <p:pic>
              <p:nvPicPr>
                <p:cNvPr id="43" name="Ink 42">
                  <a:extLst>
                    <a:ext uri="{FF2B5EF4-FFF2-40B4-BE49-F238E27FC236}">
                      <a16:creationId xmlns:a16="http://schemas.microsoft.com/office/drawing/2014/main" id="{222E7DE1-48D1-42CE-8A81-024C4A45C091}"/>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44" name="Ink 43">
                  <a:extLst>
                    <a:ext uri="{FF2B5EF4-FFF2-40B4-BE49-F238E27FC236}">
                      <a16:creationId xmlns:a16="http://schemas.microsoft.com/office/drawing/2014/main" id="{9561FD40-1A44-4D0A-B4EC-0D68B1257A64}"/>
                    </a:ext>
                  </a:extLst>
                </p14:cNvPr>
                <p14:cNvContentPartPr/>
                <p14:nvPr/>
              </p14:nvContentPartPr>
              <p14:xfrm>
                <a:off x="2469254" y="4111728"/>
                <a:ext cx="54720" cy="177120"/>
              </p14:xfrm>
            </p:contentPart>
          </mc:Choice>
          <mc:Fallback xmlns="">
            <p:pic>
              <p:nvPicPr>
                <p:cNvPr id="44" name="Ink 43">
                  <a:extLst>
                    <a:ext uri="{FF2B5EF4-FFF2-40B4-BE49-F238E27FC236}">
                      <a16:creationId xmlns:a16="http://schemas.microsoft.com/office/drawing/2014/main" id="{9561FD40-1A44-4D0A-B4EC-0D68B1257A64}"/>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5" name="Ink 44">
                  <a:extLst>
                    <a:ext uri="{FF2B5EF4-FFF2-40B4-BE49-F238E27FC236}">
                      <a16:creationId xmlns:a16="http://schemas.microsoft.com/office/drawing/2014/main" id="{65676F50-B11B-4CF5-8A70-B5966A506FC9}"/>
                    </a:ext>
                  </a:extLst>
                </p14:cNvPr>
                <p14:cNvContentPartPr/>
                <p14:nvPr/>
              </p14:nvContentPartPr>
              <p14:xfrm>
                <a:off x="2356934" y="3955128"/>
                <a:ext cx="297000" cy="473760"/>
              </p14:xfrm>
            </p:contentPart>
          </mc:Choice>
          <mc:Fallback xmlns="">
            <p:pic>
              <p:nvPicPr>
                <p:cNvPr id="45" name="Ink 44">
                  <a:extLst>
                    <a:ext uri="{FF2B5EF4-FFF2-40B4-BE49-F238E27FC236}">
                      <a16:creationId xmlns:a16="http://schemas.microsoft.com/office/drawing/2014/main" id="{65676F50-B11B-4CF5-8A70-B5966A506FC9}"/>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6" name="Ink 45">
                  <a:extLst>
                    <a:ext uri="{FF2B5EF4-FFF2-40B4-BE49-F238E27FC236}">
                      <a16:creationId xmlns:a16="http://schemas.microsoft.com/office/drawing/2014/main" id="{FB8401C8-2532-463C-87C1-7793DABF79E6}"/>
                    </a:ext>
                  </a:extLst>
                </p14:cNvPr>
                <p14:cNvContentPartPr/>
                <p14:nvPr/>
              </p14:nvContentPartPr>
              <p14:xfrm>
                <a:off x="1947614" y="4501248"/>
                <a:ext cx="285120" cy="47160"/>
              </p14:xfrm>
            </p:contentPart>
          </mc:Choice>
          <mc:Fallback xmlns="">
            <p:pic>
              <p:nvPicPr>
                <p:cNvPr id="46" name="Ink 45">
                  <a:extLst>
                    <a:ext uri="{FF2B5EF4-FFF2-40B4-BE49-F238E27FC236}">
                      <a16:creationId xmlns:a16="http://schemas.microsoft.com/office/drawing/2014/main" id="{FB8401C8-2532-463C-87C1-7793DABF79E6}"/>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7" name="Ink 46">
                  <a:extLst>
                    <a:ext uri="{FF2B5EF4-FFF2-40B4-BE49-F238E27FC236}">
                      <a16:creationId xmlns:a16="http://schemas.microsoft.com/office/drawing/2014/main" id="{97873081-001B-496F-ABC6-B1EC922235B2}"/>
                    </a:ext>
                  </a:extLst>
                </p14:cNvPr>
                <p14:cNvContentPartPr/>
                <p14:nvPr/>
              </p14:nvContentPartPr>
              <p14:xfrm>
                <a:off x="2382494" y="4539048"/>
                <a:ext cx="107640" cy="16920"/>
              </p14:xfrm>
            </p:contentPart>
          </mc:Choice>
          <mc:Fallback xmlns="">
            <p:pic>
              <p:nvPicPr>
                <p:cNvPr id="47" name="Ink 46">
                  <a:extLst>
                    <a:ext uri="{FF2B5EF4-FFF2-40B4-BE49-F238E27FC236}">
                      <a16:creationId xmlns:a16="http://schemas.microsoft.com/office/drawing/2014/main" id="{97873081-001B-496F-ABC6-B1EC922235B2}"/>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8" name="Ink 47">
                  <a:extLst>
                    <a:ext uri="{FF2B5EF4-FFF2-40B4-BE49-F238E27FC236}">
                      <a16:creationId xmlns:a16="http://schemas.microsoft.com/office/drawing/2014/main" id="{9478C04F-0DFE-49AF-A495-155CD21CFC5D}"/>
                    </a:ext>
                  </a:extLst>
                </p14:cNvPr>
                <p14:cNvContentPartPr/>
                <p14:nvPr/>
              </p14:nvContentPartPr>
              <p14:xfrm>
                <a:off x="2177208" y="4025908"/>
                <a:ext cx="62640" cy="300600"/>
              </p14:xfrm>
            </p:contentPart>
          </mc:Choice>
          <mc:Fallback xmlns="">
            <p:pic>
              <p:nvPicPr>
                <p:cNvPr id="48" name="Ink 47">
                  <a:extLst>
                    <a:ext uri="{FF2B5EF4-FFF2-40B4-BE49-F238E27FC236}">
                      <a16:creationId xmlns:a16="http://schemas.microsoft.com/office/drawing/2014/main" id="{9478C04F-0DFE-49AF-A495-155CD21CFC5D}"/>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49" name="Ink 48">
                  <a:extLst>
                    <a:ext uri="{FF2B5EF4-FFF2-40B4-BE49-F238E27FC236}">
                      <a16:creationId xmlns:a16="http://schemas.microsoft.com/office/drawing/2014/main" id="{13FC25AB-B85A-4C2D-933F-059C2F78D946}"/>
                    </a:ext>
                  </a:extLst>
                </p14:cNvPr>
                <p14:cNvContentPartPr/>
                <p14:nvPr/>
              </p14:nvContentPartPr>
              <p14:xfrm>
                <a:off x="2324808" y="3974068"/>
                <a:ext cx="47160" cy="344880"/>
              </p14:xfrm>
            </p:contentPart>
          </mc:Choice>
          <mc:Fallback xmlns="">
            <p:pic>
              <p:nvPicPr>
                <p:cNvPr id="49" name="Ink 48">
                  <a:extLst>
                    <a:ext uri="{FF2B5EF4-FFF2-40B4-BE49-F238E27FC236}">
                      <a16:creationId xmlns:a16="http://schemas.microsoft.com/office/drawing/2014/main" id="{13FC25AB-B85A-4C2D-933F-059C2F78D946}"/>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0" name="Ink 49">
                  <a:extLst>
                    <a:ext uri="{FF2B5EF4-FFF2-40B4-BE49-F238E27FC236}">
                      <a16:creationId xmlns:a16="http://schemas.microsoft.com/office/drawing/2014/main" id="{919F6186-285D-417B-A98E-11C1269D035D}"/>
                    </a:ext>
                  </a:extLst>
                </p14:cNvPr>
                <p14:cNvContentPartPr/>
                <p14:nvPr/>
              </p14:nvContentPartPr>
              <p14:xfrm>
                <a:off x="2078208" y="3962548"/>
                <a:ext cx="87120" cy="92520"/>
              </p14:xfrm>
            </p:contentPart>
          </mc:Choice>
          <mc:Fallback xmlns="">
            <p:pic>
              <p:nvPicPr>
                <p:cNvPr id="50" name="Ink 49">
                  <a:extLst>
                    <a:ext uri="{FF2B5EF4-FFF2-40B4-BE49-F238E27FC236}">
                      <a16:creationId xmlns:a16="http://schemas.microsoft.com/office/drawing/2014/main" id="{919F6186-285D-417B-A98E-11C1269D035D}"/>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51" name="Ink 50">
                  <a:extLst>
                    <a:ext uri="{FF2B5EF4-FFF2-40B4-BE49-F238E27FC236}">
                      <a16:creationId xmlns:a16="http://schemas.microsoft.com/office/drawing/2014/main" id="{39767D79-A89B-4B14-B85E-C005674A3B66}"/>
                    </a:ext>
                  </a:extLst>
                </p14:cNvPr>
                <p14:cNvContentPartPr/>
                <p14:nvPr/>
              </p14:nvContentPartPr>
              <p14:xfrm>
                <a:off x="2331648" y="3985948"/>
                <a:ext cx="39960" cy="45360"/>
              </p14:xfrm>
            </p:contentPart>
          </mc:Choice>
          <mc:Fallback xmlns="">
            <p:pic>
              <p:nvPicPr>
                <p:cNvPr id="51" name="Ink 50">
                  <a:extLst>
                    <a:ext uri="{FF2B5EF4-FFF2-40B4-BE49-F238E27FC236}">
                      <a16:creationId xmlns:a16="http://schemas.microsoft.com/office/drawing/2014/main" id="{39767D79-A89B-4B14-B85E-C005674A3B66}"/>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52" name="Ink 51">
                  <a:extLst>
                    <a:ext uri="{FF2B5EF4-FFF2-40B4-BE49-F238E27FC236}">
                      <a16:creationId xmlns:a16="http://schemas.microsoft.com/office/drawing/2014/main" id="{ED19508E-E9D3-476F-A520-CC030273AED8}"/>
                    </a:ext>
                  </a:extLst>
                </p14:cNvPr>
                <p14:cNvContentPartPr/>
                <p14:nvPr/>
              </p14:nvContentPartPr>
              <p14:xfrm>
                <a:off x="2154528" y="4019788"/>
                <a:ext cx="86400" cy="59040"/>
              </p14:xfrm>
            </p:contentPart>
          </mc:Choice>
          <mc:Fallback xmlns="">
            <p:pic>
              <p:nvPicPr>
                <p:cNvPr id="52" name="Ink 51">
                  <a:extLst>
                    <a:ext uri="{FF2B5EF4-FFF2-40B4-BE49-F238E27FC236}">
                      <a16:creationId xmlns:a16="http://schemas.microsoft.com/office/drawing/2014/main" id="{ED19508E-E9D3-476F-A520-CC030273AED8}"/>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53" name="Ink 52">
                  <a:extLst>
                    <a:ext uri="{FF2B5EF4-FFF2-40B4-BE49-F238E27FC236}">
                      <a16:creationId xmlns:a16="http://schemas.microsoft.com/office/drawing/2014/main" id="{B489ACF9-0B96-468B-B41D-7F35361DC259}"/>
                    </a:ext>
                  </a:extLst>
                </p14:cNvPr>
                <p14:cNvContentPartPr/>
                <p14:nvPr/>
              </p14:nvContentPartPr>
              <p14:xfrm>
                <a:off x="2227968" y="4069828"/>
                <a:ext cx="6840" cy="32040"/>
              </p14:xfrm>
            </p:contentPart>
          </mc:Choice>
          <mc:Fallback xmlns="">
            <p:pic>
              <p:nvPicPr>
                <p:cNvPr id="53" name="Ink 52">
                  <a:extLst>
                    <a:ext uri="{FF2B5EF4-FFF2-40B4-BE49-F238E27FC236}">
                      <a16:creationId xmlns:a16="http://schemas.microsoft.com/office/drawing/2014/main" id="{B489ACF9-0B96-468B-B41D-7F35361DC259}"/>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54" name="Ink 53">
                  <a:extLst>
                    <a:ext uri="{FF2B5EF4-FFF2-40B4-BE49-F238E27FC236}">
                      <a16:creationId xmlns:a16="http://schemas.microsoft.com/office/drawing/2014/main" id="{BD0C8091-7B6A-4F21-BCBC-53D3C2EC784A}"/>
                    </a:ext>
                  </a:extLst>
                </p14:cNvPr>
                <p14:cNvContentPartPr/>
                <p14:nvPr/>
              </p14:nvContentPartPr>
              <p14:xfrm>
                <a:off x="2305368" y="4017268"/>
                <a:ext cx="29880" cy="19800"/>
              </p14:xfrm>
            </p:contentPart>
          </mc:Choice>
          <mc:Fallback xmlns="">
            <p:pic>
              <p:nvPicPr>
                <p:cNvPr id="54" name="Ink 53">
                  <a:extLst>
                    <a:ext uri="{FF2B5EF4-FFF2-40B4-BE49-F238E27FC236}">
                      <a16:creationId xmlns:a16="http://schemas.microsoft.com/office/drawing/2014/main" id="{BD0C8091-7B6A-4F21-BCBC-53D3C2EC784A}"/>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55" name="Ink 54">
                  <a:extLst>
                    <a:ext uri="{FF2B5EF4-FFF2-40B4-BE49-F238E27FC236}">
                      <a16:creationId xmlns:a16="http://schemas.microsoft.com/office/drawing/2014/main" id="{B09A17BD-5EF0-4A19-A940-F92C880C3EE9}"/>
                    </a:ext>
                  </a:extLst>
                </p14:cNvPr>
                <p14:cNvContentPartPr/>
                <p14:nvPr/>
              </p14:nvContentPartPr>
              <p14:xfrm>
                <a:off x="2366568" y="4287268"/>
                <a:ext cx="130680" cy="30960"/>
              </p14:xfrm>
            </p:contentPart>
          </mc:Choice>
          <mc:Fallback xmlns="">
            <p:pic>
              <p:nvPicPr>
                <p:cNvPr id="55" name="Ink 54">
                  <a:extLst>
                    <a:ext uri="{FF2B5EF4-FFF2-40B4-BE49-F238E27FC236}">
                      <a16:creationId xmlns:a16="http://schemas.microsoft.com/office/drawing/2014/main" id="{B09A17BD-5EF0-4A19-A940-F92C880C3EE9}"/>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56" name="Ink 55">
                  <a:extLst>
                    <a:ext uri="{FF2B5EF4-FFF2-40B4-BE49-F238E27FC236}">
                      <a16:creationId xmlns:a16="http://schemas.microsoft.com/office/drawing/2014/main" id="{F1986BFF-0BE7-4D28-9644-B61D70D247AF}"/>
                    </a:ext>
                  </a:extLst>
                </p14:cNvPr>
                <p14:cNvContentPartPr/>
                <p14:nvPr/>
              </p14:nvContentPartPr>
              <p14:xfrm>
                <a:off x="2485368" y="4298788"/>
                <a:ext cx="720" cy="1440"/>
              </p14:xfrm>
            </p:contentPart>
          </mc:Choice>
          <mc:Fallback xmlns="">
            <p:pic>
              <p:nvPicPr>
                <p:cNvPr id="56" name="Ink 55">
                  <a:extLst>
                    <a:ext uri="{FF2B5EF4-FFF2-40B4-BE49-F238E27FC236}">
                      <a16:creationId xmlns:a16="http://schemas.microsoft.com/office/drawing/2014/main" id="{F1986BFF-0BE7-4D28-9644-B61D70D247AF}"/>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57" name="Ink 56">
                  <a:extLst>
                    <a:ext uri="{FF2B5EF4-FFF2-40B4-BE49-F238E27FC236}">
                      <a16:creationId xmlns:a16="http://schemas.microsoft.com/office/drawing/2014/main" id="{49469707-1B85-4342-B4C3-33AF078B463D}"/>
                    </a:ext>
                  </a:extLst>
                </p14:cNvPr>
                <p14:cNvContentPartPr/>
                <p14:nvPr/>
              </p14:nvContentPartPr>
              <p14:xfrm>
                <a:off x="2068128" y="4176388"/>
                <a:ext cx="93600" cy="120240"/>
              </p14:xfrm>
            </p:contentPart>
          </mc:Choice>
          <mc:Fallback xmlns="">
            <p:pic>
              <p:nvPicPr>
                <p:cNvPr id="57" name="Ink 56">
                  <a:extLst>
                    <a:ext uri="{FF2B5EF4-FFF2-40B4-BE49-F238E27FC236}">
                      <a16:creationId xmlns:a16="http://schemas.microsoft.com/office/drawing/2014/main" id="{49469707-1B85-4342-B4C3-33AF078B463D}"/>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58" name="Ink 57">
                  <a:extLst>
                    <a:ext uri="{FF2B5EF4-FFF2-40B4-BE49-F238E27FC236}">
                      <a16:creationId xmlns:a16="http://schemas.microsoft.com/office/drawing/2014/main" id="{7CD907D3-98FD-4159-9841-86319101DA15}"/>
                    </a:ext>
                  </a:extLst>
                </p14:cNvPr>
                <p14:cNvContentPartPr/>
                <p14:nvPr/>
              </p14:nvContentPartPr>
              <p14:xfrm>
                <a:off x="2057688" y="4109068"/>
                <a:ext cx="150120" cy="210600"/>
              </p14:xfrm>
            </p:contentPart>
          </mc:Choice>
          <mc:Fallback xmlns="">
            <p:pic>
              <p:nvPicPr>
                <p:cNvPr id="58" name="Ink 57">
                  <a:extLst>
                    <a:ext uri="{FF2B5EF4-FFF2-40B4-BE49-F238E27FC236}">
                      <a16:creationId xmlns:a16="http://schemas.microsoft.com/office/drawing/2014/main" id="{7CD907D3-98FD-4159-9841-86319101DA15}"/>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59" name="Ink 58">
                  <a:extLst>
                    <a:ext uri="{FF2B5EF4-FFF2-40B4-BE49-F238E27FC236}">
                      <a16:creationId xmlns:a16="http://schemas.microsoft.com/office/drawing/2014/main" id="{0DFF2BDA-1774-430F-9EE2-BFCA2030F430}"/>
                    </a:ext>
                  </a:extLst>
                </p14:cNvPr>
                <p14:cNvContentPartPr/>
                <p14:nvPr/>
              </p14:nvContentPartPr>
              <p14:xfrm>
                <a:off x="2224368" y="4330828"/>
                <a:ext cx="360" cy="360"/>
              </p14:xfrm>
            </p:contentPart>
          </mc:Choice>
          <mc:Fallback xmlns="">
            <p:pic>
              <p:nvPicPr>
                <p:cNvPr id="59" name="Ink 58">
                  <a:extLst>
                    <a:ext uri="{FF2B5EF4-FFF2-40B4-BE49-F238E27FC236}">
                      <a16:creationId xmlns:a16="http://schemas.microsoft.com/office/drawing/2014/main" id="{0DFF2BDA-1774-430F-9EE2-BFCA2030F43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60" name="Ink 59">
                  <a:extLst>
                    <a:ext uri="{FF2B5EF4-FFF2-40B4-BE49-F238E27FC236}">
                      <a16:creationId xmlns:a16="http://schemas.microsoft.com/office/drawing/2014/main" id="{0F6740D7-3AC3-4EC9-8164-8DDC1B820320}"/>
                    </a:ext>
                  </a:extLst>
                </p14:cNvPr>
                <p14:cNvContentPartPr/>
                <p14:nvPr/>
              </p14:nvContentPartPr>
              <p14:xfrm>
                <a:off x="2400200" y="4120220"/>
                <a:ext cx="35280" cy="20880"/>
              </p14:xfrm>
            </p:contentPart>
          </mc:Choice>
          <mc:Fallback xmlns="">
            <p:pic>
              <p:nvPicPr>
                <p:cNvPr id="60" name="Ink 59">
                  <a:extLst>
                    <a:ext uri="{FF2B5EF4-FFF2-40B4-BE49-F238E27FC236}">
                      <a16:creationId xmlns:a16="http://schemas.microsoft.com/office/drawing/2014/main" id="{0F6740D7-3AC3-4EC9-8164-8DDC1B820320}"/>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61" name="Ink 60">
                <a:extLst>
                  <a:ext uri="{FF2B5EF4-FFF2-40B4-BE49-F238E27FC236}">
                    <a16:creationId xmlns:a16="http://schemas.microsoft.com/office/drawing/2014/main" id="{7B15FB52-EF54-4D2D-A8CA-3DB94894431F}"/>
                  </a:ext>
                </a:extLst>
              </p14:cNvPr>
              <p14:cNvContentPartPr/>
              <p14:nvPr/>
            </p14:nvContentPartPr>
            <p14:xfrm>
              <a:off x="2395814" y="4717033"/>
              <a:ext cx="135720" cy="416160"/>
            </p14:xfrm>
          </p:contentPart>
        </mc:Choice>
        <mc:Fallback xmlns="">
          <p:pic>
            <p:nvPicPr>
              <p:cNvPr id="61" name="Ink 60">
                <a:extLst>
                  <a:ext uri="{FF2B5EF4-FFF2-40B4-BE49-F238E27FC236}">
                    <a16:creationId xmlns:a16="http://schemas.microsoft.com/office/drawing/2014/main" id="{7B15FB52-EF54-4D2D-A8CA-3DB94894431F}"/>
                  </a:ext>
                </a:extLst>
              </p:cNvPr>
              <p:cNvPicPr/>
              <p:nvPr/>
            </p:nvPicPr>
            <p:blipFill>
              <a:blip r:embed="rId78"/>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62" name="Ink 61">
                <a:extLst>
                  <a:ext uri="{FF2B5EF4-FFF2-40B4-BE49-F238E27FC236}">
                    <a16:creationId xmlns:a16="http://schemas.microsoft.com/office/drawing/2014/main" id="{8617C32D-56D0-4405-A448-95AE6E8A105A}"/>
                  </a:ext>
                </a:extLst>
              </p14:cNvPr>
              <p14:cNvContentPartPr/>
              <p14:nvPr/>
            </p14:nvContentPartPr>
            <p14:xfrm>
              <a:off x="2539454" y="4725313"/>
              <a:ext cx="115920" cy="417600"/>
            </p14:xfrm>
          </p:contentPart>
        </mc:Choice>
        <mc:Fallback xmlns="">
          <p:pic>
            <p:nvPicPr>
              <p:cNvPr id="62" name="Ink 61">
                <a:extLst>
                  <a:ext uri="{FF2B5EF4-FFF2-40B4-BE49-F238E27FC236}">
                    <a16:creationId xmlns:a16="http://schemas.microsoft.com/office/drawing/2014/main" id="{8617C32D-56D0-4405-A448-95AE6E8A105A}"/>
                  </a:ext>
                </a:extLst>
              </p:cNvPr>
              <p:cNvPicPr/>
              <p:nvPr/>
            </p:nvPicPr>
            <p:blipFill>
              <a:blip r:embed="rId80"/>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63" name="Ink 62">
                <a:extLst>
                  <a:ext uri="{FF2B5EF4-FFF2-40B4-BE49-F238E27FC236}">
                    <a16:creationId xmlns:a16="http://schemas.microsoft.com/office/drawing/2014/main" id="{3BA90DC9-9443-4094-BE28-F7DA35175CEF}"/>
                  </a:ext>
                </a:extLst>
              </p14:cNvPr>
              <p14:cNvContentPartPr/>
              <p14:nvPr/>
            </p14:nvContentPartPr>
            <p14:xfrm>
              <a:off x="2521814" y="4844113"/>
              <a:ext cx="11880" cy="292320"/>
            </p14:xfrm>
          </p:contentPart>
        </mc:Choice>
        <mc:Fallback xmlns="">
          <p:pic>
            <p:nvPicPr>
              <p:cNvPr id="63" name="Ink 62">
                <a:extLst>
                  <a:ext uri="{FF2B5EF4-FFF2-40B4-BE49-F238E27FC236}">
                    <a16:creationId xmlns:a16="http://schemas.microsoft.com/office/drawing/2014/main" id="{3BA90DC9-9443-4094-BE28-F7DA35175CEF}"/>
                  </a:ext>
                </a:extLst>
              </p:cNvPr>
              <p:cNvPicPr/>
              <p:nvPr/>
            </p:nvPicPr>
            <p:blipFill>
              <a:blip r:embed="rId82"/>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64" name="Ink 63">
                <a:extLst>
                  <a:ext uri="{FF2B5EF4-FFF2-40B4-BE49-F238E27FC236}">
                    <a16:creationId xmlns:a16="http://schemas.microsoft.com/office/drawing/2014/main" id="{8DF3C6B6-68F7-4FE0-9C55-D1174436FB48}"/>
                  </a:ext>
                </a:extLst>
              </p14:cNvPr>
              <p14:cNvContentPartPr/>
              <p14:nvPr/>
            </p14:nvContentPartPr>
            <p14:xfrm>
              <a:off x="2488334" y="4840513"/>
              <a:ext cx="5400" cy="299520"/>
            </p14:xfrm>
          </p:contentPart>
        </mc:Choice>
        <mc:Fallback xmlns="">
          <p:pic>
            <p:nvPicPr>
              <p:cNvPr id="64" name="Ink 63">
                <a:extLst>
                  <a:ext uri="{FF2B5EF4-FFF2-40B4-BE49-F238E27FC236}">
                    <a16:creationId xmlns:a16="http://schemas.microsoft.com/office/drawing/2014/main" id="{8DF3C6B6-68F7-4FE0-9C55-D1174436FB48}"/>
                  </a:ext>
                </a:extLst>
              </p:cNvPr>
              <p:cNvPicPr/>
              <p:nvPr/>
            </p:nvPicPr>
            <p:blipFill>
              <a:blip r:embed="rId84"/>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65" name="Ink 64">
                <a:extLst>
                  <a:ext uri="{FF2B5EF4-FFF2-40B4-BE49-F238E27FC236}">
                    <a16:creationId xmlns:a16="http://schemas.microsoft.com/office/drawing/2014/main" id="{6A6C430E-AEC3-4746-ACF8-5687D7C509A5}"/>
                  </a:ext>
                </a:extLst>
              </p14:cNvPr>
              <p14:cNvContentPartPr/>
              <p14:nvPr/>
            </p14:nvContentPartPr>
            <p14:xfrm>
              <a:off x="2513174" y="4717753"/>
              <a:ext cx="24480" cy="27720"/>
            </p14:xfrm>
          </p:contentPart>
        </mc:Choice>
        <mc:Fallback xmlns="">
          <p:pic>
            <p:nvPicPr>
              <p:cNvPr id="65" name="Ink 64">
                <a:extLst>
                  <a:ext uri="{FF2B5EF4-FFF2-40B4-BE49-F238E27FC236}">
                    <a16:creationId xmlns:a16="http://schemas.microsoft.com/office/drawing/2014/main" id="{6A6C430E-AEC3-4746-ACF8-5687D7C509A5}"/>
                  </a:ext>
                </a:extLst>
              </p:cNvPr>
              <p:cNvPicPr/>
              <p:nvPr/>
            </p:nvPicPr>
            <p:blipFill>
              <a:blip r:embed="rId86"/>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66" name="Ink 65">
                <a:extLst>
                  <a:ext uri="{FF2B5EF4-FFF2-40B4-BE49-F238E27FC236}">
                    <a16:creationId xmlns:a16="http://schemas.microsoft.com/office/drawing/2014/main" id="{721C0D38-2AAD-453E-8241-02619D60DF81}"/>
                  </a:ext>
                </a:extLst>
              </p14:cNvPr>
              <p14:cNvContentPartPr/>
              <p14:nvPr/>
            </p14:nvContentPartPr>
            <p14:xfrm>
              <a:off x="2524334" y="4711993"/>
              <a:ext cx="15120" cy="16200"/>
            </p14:xfrm>
          </p:contentPart>
        </mc:Choice>
        <mc:Fallback xmlns="">
          <p:pic>
            <p:nvPicPr>
              <p:cNvPr id="66" name="Ink 65">
                <a:extLst>
                  <a:ext uri="{FF2B5EF4-FFF2-40B4-BE49-F238E27FC236}">
                    <a16:creationId xmlns:a16="http://schemas.microsoft.com/office/drawing/2014/main" id="{721C0D38-2AAD-453E-8241-02619D60DF81}"/>
                  </a:ext>
                </a:extLst>
              </p:cNvPr>
              <p:cNvPicPr/>
              <p:nvPr/>
            </p:nvPicPr>
            <p:blipFill>
              <a:blip r:embed="rId88"/>
              <a:stretch>
                <a:fillRect/>
              </a:stretch>
            </p:blipFill>
            <p:spPr>
              <a:xfrm>
                <a:off x="2515334" y="4703353"/>
                <a:ext cx="32760" cy="33840"/>
              </a:xfrm>
              <a:prstGeom prst="rect">
                <a:avLst/>
              </a:prstGeom>
            </p:spPr>
          </p:pic>
        </mc:Fallback>
      </mc:AlternateContent>
      <p:grpSp>
        <p:nvGrpSpPr>
          <p:cNvPr id="67" name="Group 66">
            <a:extLst>
              <a:ext uri="{FF2B5EF4-FFF2-40B4-BE49-F238E27FC236}">
                <a16:creationId xmlns:a16="http://schemas.microsoft.com/office/drawing/2014/main" id="{329B1251-5E40-4640-8A86-83C13E0B556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68" name="Ink 67">
                  <a:extLst>
                    <a:ext uri="{FF2B5EF4-FFF2-40B4-BE49-F238E27FC236}">
                      <a16:creationId xmlns:a16="http://schemas.microsoft.com/office/drawing/2014/main" id="{7E2C9B1B-59C9-455B-B342-474CD2342CF2}"/>
                    </a:ext>
                  </a:extLst>
                </p14:cNvPr>
                <p14:cNvContentPartPr/>
                <p14:nvPr/>
              </p14:nvContentPartPr>
              <p14:xfrm>
                <a:off x="2607854" y="4719553"/>
                <a:ext cx="17640" cy="20160"/>
              </p14:xfrm>
            </p:contentPart>
          </mc:Choice>
          <mc:Fallback xmlns="">
            <p:pic>
              <p:nvPicPr>
                <p:cNvPr id="68" name="Ink 67">
                  <a:extLst>
                    <a:ext uri="{FF2B5EF4-FFF2-40B4-BE49-F238E27FC236}">
                      <a16:creationId xmlns:a16="http://schemas.microsoft.com/office/drawing/2014/main" id="{7E2C9B1B-59C9-455B-B342-474CD2342CF2}"/>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69" name="Ink 68">
                  <a:extLst>
                    <a:ext uri="{FF2B5EF4-FFF2-40B4-BE49-F238E27FC236}">
                      <a16:creationId xmlns:a16="http://schemas.microsoft.com/office/drawing/2014/main" id="{4FBBA24A-DC62-4DF2-9DC4-84EC70418BC9}"/>
                    </a:ext>
                  </a:extLst>
                </p14:cNvPr>
                <p14:cNvContentPartPr/>
                <p14:nvPr/>
              </p14:nvContentPartPr>
              <p14:xfrm>
                <a:off x="2632694" y="4736473"/>
                <a:ext cx="23040" cy="34920"/>
              </p14:xfrm>
            </p:contentPart>
          </mc:Choice>
          <mc:Fallback xmlns="">
            <p:pic>
              <p:nvPicPr>
                <p:cNvPr id="69" name="Ink 68">
                  <a:extLst>
                    <a:ext uri="{FF2B5EF4-FFF2-40B4-BE49-F238E27FC236}">
                      <a16:creationId xmlns:a16="http://schemas.microsoft.com/office/drawing/2014/main" id="{4FBBA24A-DC62-4DF2-9DC4-84EC70418BC9}"/>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70" name="Ink 69">
                  <a:extLst>
                    <a:ext uri="{FF2B5EF4-FFF2-40B4-BE49-F238E27FC236}">
                      <a16:creationId xmlns:a16="http://schemas.microsoft.com/office/drawing/2014/main" id="{5B48EF6E-3296-44D7-8EBD-392717A15154}"/>
                    </a:ext>
                  </a:extLst>
                </p14:cNvPr>
                <p14:cNvContentPartPr/>
                <p14:nvPr/>
              </p14:nvContentPartPr>
              <p14:xfrm>
                <a:off x="2725214" y="4738273"/>
                <a:ext cx="2520" cy="26280"/>
              </p14:xfrm>
            </p:contentPart>
          </mc:Choice>
          <mc:Fallback xmlns="">
            <p:pic>
              <p:nvPicPr>
                <p:cNvPr id="70" name="Ink 69">
                  <a:extLst>
                    <a:ext uri="{FF2B5EF4-FFF2-40B4-BE49-F238E27FC236}">
                      <a16:creationId xmlns:a16="http://schemas.microsoft.com/office/drawing/2014/main" id="{5B48EF6E-3296-44D7-8EBD-392717A15154}"/>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71" name="Ink 70">
                  <a:extLst>
                    <a:ext uri="{FF2B5EF4-FFF2-40B4-BE49-F238E27FC236}">
                      <a16:creationId xmlns:a16="http://schemas.microsoft.com/office/drawing/2014/main" id="{FAF472B7-66C9-47EF-867F-375E5FCEBB99}"/>
                    </a:ext>
                  </a:extLst>
                </p14:cNvPr>
                <p14:cNvContentPartPr/>
                <p14:nvPr/>
              </p14:nvContentPartPr>
              <p14:xfrm>
                <a:off x="2736734" y="4735033"/>
                <a:ext cx="3600" cy="720"/>
              </p14:xfrm>
            </p:contentPart>
          </mc:Choice>
          <mc:Fallback xmlns="">
            <p:pic>
              <p:nvPicPr>
                <p:cNvPr id="71" name="Ink 70">
                  <a:extLst>
                    <a:ext uri="{FF2B5EF4-FFF2-40B4-BE49-F238E27FC236}">
                      <a16:creationId xmlns:a16="http://schemas.microsoft.com/office/drawing/2014/main" id="{FAF472B7-66C9-47EF-867F-375E5FCEBB99}"/>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72" name="Ink 71">
                  <a:extLst>
                    <a:ext uri="{FF2B5EF4-FFF2-40B4-BE49-F238E27FC236}">
                      <a16:creationId xmlns:a16="http://schemas.microsoft.com/office/drawing/2014/main" id="{B37AB8F6-F450-4FD5-902C-8FD38C02CE7C}"/>
                    </a:ext>
                  </a:extLst>
                </p14:cNvPr>
                <p14:cNvContentPartPr/>
                <p14:nvPr/>
              </p14:nvContentPartPr>
              <p14:xfrm>
                <a:off x="2746094" y="4724593"/>
                <a:ext cx="720" cy="720"/>
              </p14:xfrm>
            </p:contentPart>
          </mc:Choice>
          <mc:Fallback xmlns="">
            <p:pic>
              <p:nvPicPr>
                <p:cNvPr id="72" name="Ink 71">
                  <a:extLst>
                    <a:ext uri="{FF2B5EF4-FFF2-40B4-BE49-F238E27FC236}">
                      <a16:creationId xmlns:a16="http://schemas.microsoft.com/office/drawing/2014/main" id="{B37AB8F6-F450-4FD5-902C-8FD38C02CE7C}"/>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73" name="Ink 72">
                  <a:extLst>
                    <a:ext uri="{FF2B5EF4-FFF2-40B4-BE49-F238E27FC236}">
                      <a16:creationId xmlns:a16="http://schemas.microsoft.com/office/drawing/2014/main" id="{2E628225-ADDF-47A7-9F92-9DE92DCC088A}"/>
                    </a:ext>
                  </a:extLst>
                </p14:cNvPr>
                <p14:cNvContentPartPr/>
                <p14:nvPr/>
              </p14:nvContentPartPr>
              <p14:xfrm>
                <a:off x="2728454" y="4763833"/>
                <a:ext cx="720" cy="12960"/>
              </p14:xfrm>
            </p:contentPart>
          </mc:Choice>
          <mc:Fallback xmlns="">
            <p:pic>
              <p:nvPicPr>
                <p:cNvPr id="73" name="Ink 72">
                  <a:extLst>
                    <a:ext uri="{FF2B5EF4-FFF2-40B4-BE49-F238E27FC236}">
                      <a16:creationId xmlns:a16="http://schemas.microsoft.com/office/drawing/2014/main" id="{2E628225-ADDF-47A7-9F92-9DE92DCC088A}"/>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74" name="Ink 73">
                  <a:extLst>
                    <a:ext uri="{FF2B5EF4-FFF2-40B4-BE49-F238E27FC236}">
                      <a16:creationId xmlns:a16="http://schemas.microsoft.com/office/drawing/2014/main" id="{34C8D25C-D695-4983-8193-2C7421011822}"/>
                    </a:ext>
                  </a:extLst>
                </p14:cNvPr>
                <p14:cNvContentPartPr/>
                <p14:nvPr/>
              </p14:nvContentPartPr>
              <p14:xfrm>
                <a:off x="2737094" y="4758433"/>
                <a:ext cx="3240" cy="3240"/>
              </p14:xfrm>
            </p:contentPart>
          </mc:Choice>
          <mc:Fallback xmlns="">
            <p:pic>
              <p:nvPicPr>
                <p:cNvPr id="74" name="Ink 73">
                  <a:extLst>
                    <a:ext uri="{FF2B5EF4-FFF2-40B4-BE49-F238E27FC236}">
                      <a16:creationId xmlns:a16="http://schemas.microsoft.com/office/drawing/2014/main" id="{34C8D25C-D695-4983-8193-2C7421011822}"/>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5" name="Ink 74">
                  <a:extLst>
                    <a:ext uri="{FF2B5EF4-FFF2-40B4-BE49-F238E27FC236}">
                      <a16:creationId xmlns:a16="http://schemas.microsoft.com/office/drawing/2014/main" id="{1DC0BD4E-8C5F-4BF1-91C4-CD92C2E43F0A}"/>
                    </a:ext>
                  </a:extLst>
                </p14:cNvPr>
                <p14:cNvContentPartPr/>
                <p14:nvPr/>
              </p14:nvContentPartPr>
              <p14:xfrm>
                <a:off x="2746094" y="4729633"/>
                <a:ext cx="4320" cy="3600"/>
              </p14:xfrm>
            </p:contentPart>
          </mc:Choice>
          <mc:Fallback xmlns="">
            <p:pic>
              <p:nvPicPr>
                <p:cNvPr id="75" name="Ink 74">
                  <a:extLst>
                    <a:ext uri="{FF2B5EF4-FFF2-40B4-BE49-F238E27FC236}">
                      <a16:creationId xmlns:a16="http://schemas.microsoft.com/office/drawing/2014/main" id="{1DC0BD4E-8C5F-4BF1-91C4-CD92C2E43F0A}"/>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6" name="Ink 75">
                  <a:extLst>
                    <a:ext uri="{FF2B5EF4-FFF2-40B4-BE49-F238E27FC236}">
                      <a16:creationId xmlns:a16="http://schemas.microsoft.com/office/drawing/2014/main" id="{5AF43F09-8996-4F20-961F-79A8B5AEA98C}"/>
                    </a:ext>
                  </a:extLst>
                </p14:cNvPr>
                <p14:cNvContentPartPr/>
                <p14:nvPr/>
              </p14:nvContentPartPr>
              <p14:xfrm>
                <a:off x="2743934" y="4727833"/>
                <a:ext cx="720" cy="1440"/>
              </p14:xfrm>
            </p:contentPart>
          </mc:Choice>
          <mc:Fallback xmlns="">
            <p:pic>
              <p:nvPicPr>
                <p:cNvPr id="76" name="Ink 75">
                  <a:extLst>
                    <a:ext uri="{FF2B5EF4-FFF2-40B4-BE49-F238E27FC236}">
                      <a16:creationId xmlns:a16="http://schemas.microsoft.com/office/drawing/2014/main" id="{5AF43F09-8996-4F20-961F-79A8B5AEA98C}"/>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7" name="Ink 76">
                  <a:extLst>
                    <a:ext uri="{FF2B5EF4-FFF2-40B4-BE49-F238E27FC236}">
                      <a16:creationId xmlns:a16="http://schemas.microsoft.com/office/drawing/2014/main" id="{710575B6-E6EE-4DC8-B190-E043AE7C82E8}"/>
                    </a:ext>
                  </a:extLst>
                </p14:cNvPr>
                <p14:cNvContentPartPr/>
                <p14:nvPr/>
              </p14:nvContentPartPr>
              <p14:xfrm>
                <a:off x="2739974" y="4757353"/>
                <a:ext cx="720" cy="1800"/>
              </p14:xfrm>
            </p:contentPart>
          </mc:Choice>
          <mc:Fallback xmlns="">
            <p:pic>
              <p:nvPicPr>
                <p:cNvPr id="77" name="Ink 76">
                  <a:extLst>
                    <a:ext uri="{FF2B5EF4-FFF2-40B4-BE49-F238E27FC236}">
                      <a16:creationId xmlns:a16="http://schemas.microsoft.com/office/drawing/2014/main" id="{710575B6-E6EE-4DC8-B190-E043AE7C82E8}"/>
                    </a:ext>
                  </a:extLst>
                </p:cNvPr>
                <p:cNvPicPr/>
                <p:nvPr/>
              </p:nvPicPr>
              <p:blipFill>
                <a:blip r:embed="rId68"/>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8" name="Ink 77">
                  <a:extLst>
                    <a:ext uri="{FF2B5EF4-FFF2-40B4-BE49-F238E27FC236}">
                      <a16:creationId xmlns:a16="http://schemas.microsoft.com/office/drawing/2014/main" id="{FDAB1C1E-0681-491D-A0AB-F8CD15BFF9D1}"/>
                    </a:ext>
                  </a:extLst>
                </p14:cNvPr>
                <p14:cNvContentPartPr/>
                <p14:nvPr/>
              </p14:nvContentPartPr>
              <p14:xfrm>
                <a:off x="2742134" y="5087113"/>
                <a:ext cx="1800" cy="4680"/>
              </p14:xfrm>
            </p:contentPart>
          </mc:Choice>
          <mc:Fallback xmlns="">
            <p:pic>
              <p:nvPicPr>
                <p:cNvPr id="78" name="Ink 77">
                  <a:extLst>
                    <a:ext uri="{FF2B5EF4-FFF2-40B4-BE49-F238E27FC236}">
                      <a16:creationId xmlns:a16="http://schemas.microsoft.com/office/drawing/2014/main" id="{FDAB1C1E-0681-491D-A0AB-F8CD15BFF9D1}"/>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79" name="Group 78">
            <a:extLst>
              <a:ext uri="{FF2B5EF4-FFF2-40B4-BE49-F238E27FC236}">
                <a16:creationId xmlns:a16="http://schemas.microsoft.com/office/drawing/2014/main" id="{B170AA6D-A2D4-48DC-89B8-210BAD82E090}"/>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80" name="Ink 79">
                  <a:extLst>
                    <a:ext uri="{FF2B5EF4-FFF2-40B4-BE49-F238E27FC236}">
                      <a16:creationId xmlns:a16="http://schemas.microsoft.com/office/drawing/2014/main" id="{C2152A50-5615-4673-BC9C-7D7556D96FDB}"/>
                    </a:ext>
                  </a:extLst>
                </p14:cNvPr>
                <p14:cNvContentPartPr/>
                <p14:nvPr/>
              </p14:nvContentPartPr>
              <p14:xfrm>
                <a:off x="2736734" y="4860673"/>
                <a:ext cx="56520" cy="281160"/>
              </p14:xfrm>
            </p:contentPart>
          </mc:Choice>
          <mc:Fallback xmlns="">
            <p:pic>
              <p:nvPicPr>
                <p:cNvPr id="80" name="Ink 79">
                  <a:extLst>
                    <a:ext uri="{FF2B5EF4-FFF2-40B4-BE49-F238E27FC236}">
                      <a16:creationId xmlns:a16="http://schemas.microsoft.com/office/drawing/2014/main" id="{C2152A50-5615-4673-BC9C-7D7556D96FD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81" name="Ink 80">
                  <a:extLst>
                    <a:ext uri="{FF2B5EF4-FFF2-40B4-BE49-F238E27FC236}">
                      <a16:creationId xmlns:a16="http://schemas.microsoft.com/office/drawing/2014/main" id="{34ACA6DE-5E6C-4B13-A986-C09AD215D43B}"/>
                    </a:ext>
                  </a:extLst>
                </p14:cNvPr>
                <p14:cNvContentPartPr/>
                <p14:nvPr/>
              </p14:nvContentPartPr>
              <p14:xfrm>
                <a:off x="2743214" y="4789753"/>
                <a:ext cx="74520" cy="70920"/>
              </p14:xfrm>
            </p:contentPart>
          </mc:Choice>
          <mc:Fallback xmlns="">
            <p:pic>
              <p:nvPicPr>
                <p:cNvPr id="81" name="Ink 80">
                  <a:extLst>
                    <a:ext uri="{FF2B5EF4-FFF2-40B4-BE49-F238E27FC236}">
                      <a16:creationId xmlns:a16="http://schemas.microsoft.com/office/drawing/2014/main" id="{34ACA6DE-5E6C-4B13-A986-C09AD215D43B}"/>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82" name="Ink 81">
                  <a:extLst>
                    <a:ext uri="{FF2B5EF4-FFF2-40B4-BE49-F238E27FC236}">
                      <a16:creationId xmlns:a16="http://schemas.microsoft.com/office/drawing/2014/main" id="{E6A59FEA-D157-45D8-981B-A1CB721FC03B}"/>
                    </a:ext>
                  </a:extLst>
                </p14:cNvPr>
                <p14:cNvContentPartPr/>
                <p14:nvPr/>
              </p14:nvContentPartPr>
              <p14:xfrm>
                <a:off x="2805854" y="4746913"/>
                <a:ext cx="9720" cy="40680"/>
              </p14:xfrm>
            </p:contentPart>
          </mc:Choice>
          <mc:Fallback xmlns="">
            <p:pic>
              <p:nvPicPr>
                <p:cNvPr id="82" name="Ink 81">
                  <a:extLst>
                    <a:ext uri="{FF2B5EF4-FFF2-40B4-BE49-F238E27FC236}">
                      <a16:creationId xmlns:a16="http://schemas.microsoft.com/office/drawing/2014/main" id="{E6A59FEA-D157-45D8-981B-A1CB721FC03B}"/>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83" name="Ink 82">
                  <a:extLst>
                    <a:ext uri="{FF2B5EF4-FFF2-40B4-BE49-F238E27FC236}">
                      <a16:creationId xmlns:a16="http://schemas.microsoft.com/office/drawing/2014/main" id="{2D8973E9-E7D7-4EA7-A1B2-94D78C8C0810}"/>
                    </a:ext>
                  </a:extLst>
                </p14:cNvPr>
                <p14:cNvContentPartPr/>
                <p14:nvPr/>
              </p14:nvContentPartPr>
              <p14:xfrm>
                <a:off x="2818094" y="4755193"/>
                <a:ext cx="12240" cy="22680"/>
              </p14:xfrm>
            </p:contentPart>
          </mc:Choice>
          <mc:Fallback xmlns="">
            <p:pic>
              <p:nvPicPr>
                <p:cNvPr id="83" name="Ink 82">
                  <a:extLst>
                    <a:ext uri="{FF2B5EF4-FFF2-40B4-BE49-F238E27FC236}">
                      <a16:creationId xmlns:a16="http://schemas.microsoft.com/office/drawing/2014/main" id="{2D8973E9-E7D7-4EA7-A1B2-94D78C8C0810}"/>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84" name="Ink 83">
                  <a:extLst>
                    <a:ext uri="{FF2B5EF4-FFF2-40B4-BE49-F238E27FC236}">
                      <a16:creationId xmlns:a16="http://schemas.microsoft.com/office/drawing/2014/main" id="{371ED7A9-E58C-4C64-B715-76EEE2FC08EE}"/>
                    </a:ext>
                  </a:extLst>
                </p14:cNvPr>
                <p14:cNvContentPartPr/>
                <p14:nvPr/>
              </p14:nvContentPartPr>
              <p14:xfrm>
                <a:off x="2826374" y="4759873"/>
                <a:ext cx="1080" cy="4320"/>
              </p14:xfrm>
            </p:contentPart>
          </mc:Choice>
          <mc:Fallback xmlns="">
            <p:pic>
              <p:nvPicPr>
                <p:cNvPr id="84" name="Ink 83">
                  <a:extLst>
                    <a:ext uri="{FF2B5EF4-FFF2-40B4-BE49-F238E27FC236}">
                      <a16:creationId xmlns:a16="http://schemas.microsoft.com/office/drawing/2014/main" id="{371ED7A9-E58C-4C64-B715-76EEE2FC08EE}"/>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85" name="Ink 84">
                  <a:extLst>
                    <a:ext uri="{FF2B5EF4-FFF2-40B4-BE49-F238E27FC236}">
                      <a16:creationId xmlns:a16="http://schemas.microsoft.com/office/drawing/2014/main" id="{57514197-3032-44DE-8DB8-1B2C92F6B2B0}"/>
                    </a:ext>
                  </a:extLst>
                </p14:cNvPr>
                <p14:cNvContentPartPr/>
                <p14:nvPr/>
              </p14:nvContentPartPr>
              <p14:xfrm>
                <a:off x="2817014" y="4773193"/>
                <a:ext cx="2520" cy="1440"/>
              </p14:xfrm>
            </p:contentPart>
          </mc:Choice>
          <mc:Fallback xmlns="">
            <p:pic>
              <p:nvPicPr>
                <p:cNvPr id="85" name="Ink 84">
                  <a:extLst>
                    <a:ext uri="{FF2B5EF4-FFF2-40B4-BE49-F238E27FC236}">
                      <a16:creationId xmlns:a16="http://schemas.microsoft.com/office/drawing/2014/main" id="{57514197-3032-44DE-8DB8-1B2C92F6B2B0}"/>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86" name="Ink 85">
                  <a:extLst>
                    <a:ext uri="{FF2B5EF4-FFF2-40B4-BE49-F238E27FC236}">
                      <a16:creationId xmlns:a16="http://schemas.microsoft.com/office/drawing/2014/main" id="{00956A39-6887-4DBB-91C2-130BFB810CF2}"/>
                    </a:ext>
                  </a:extLst>
                </p14:cNvPr>
                <p14:cNvContentPartPr/>
                <p14:nvPr/>
              </p14:nvContentPartPr>
              <p14:xfrm>
                <a:off x="2735654" y="4859233"/>
                <a:ext cx="4680" cy="47520"/>
              </p14:xfrm>
            </p:contentPart>
          </mc:Choice>
          <mc:Fallback xmlns="">
            <p:pic>
              <p:nvPicPr>
                <p:cNvPr id="86" name="Ink 85">
                  <a:extLst>
                    <a:ext uri="{FF2B5EF4-FFF2-40B4-BE49-F238E27FC236}">
                      <a16:creationId xmlns:a16="http://schemas.microsoft.com/office/drawing/2014/main" id="{00956A39-6887-4DBB-91C2-130BFB810CF2}"/>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87" name="Ink 86">
                  <a:extLst>
                    <a:ext uri="{FF2B5EF4-FFF2-40B4-BE49-F238E27FC236}">
                      <a16:creationId xmlns:a16="http://schemas.microsoft.com/office/drawing/2014/main" id="{B475BAAA-3B3B-4A42-BFAB-808AFACB9754}"/>
                    </a:ext>
                  </a:extLst>
                </p14:cNvPr>
                <p14:cNvContentPartPr/>
                <p14:nvPr/>
              </p14:nvContentPartPr>
              <p14:xfrm>
                <a:off x="2736734" y="4863553"/>
                <a:ext cx="7560" cy="28800"/>
              </p14:xfrm>
            </p:contentPart>
          </mc:Choice>
          <mc:Fallback xmlns="">
            <p:pic>
              <p:nvPicPr>
                <p:cNvPr id="87" name="Ink 86">
                  <a:extLst>
                    <a:ext uri="{FF2B5EF4-FFF2-40B4-BE49-F238E27FC236}">
                      <a16:creationId xmlns:a16="http://schemas.microsoft.com/office/drawing/2014/main" id="{B475BAAA-3B3B-4A42-BFAB-808AFACB9754}"/>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88" name="Ink 87">
                  <a:extLst>
                    <a:ext uri="{FF2B5EF4-FFF2-40B4-BE49-F238E27FC236}">
                      <a16:creationId xmlns:a16="http://schemas.microsoft.com/office/drawing/2014/main" id="{5FFF75EF-5EBC-4AD3-8FCC-8FD4E2B94DD2}"/>
                    </a:ext>
                  </a:extLst>
                </p14:cNvPr>
                <p14:cNvContentPartPr/>
                <p14:nvPr/>
              </p14:nvContentPartPr>
              <p14:xfrm>
                <a:off x="2811614" y="4745473"/>
                <a:ext cx="109440" cy="393840"/>
              </p14:xfrm>
            </p:contentPart>
          </mc:Choice>
          <mc:Fallback xmlns="">
            <p:pic>
              <p:nvPicPr>
                <p:cNvPr id="88" name="Ink 87">
                  <a:extLst>
                    <a:ext uri="{FF2B5EF4-FFF2-40B4-BE49-F238E27FC236}">
                      <a16:creationId xmlns:a16="http://schemas.microsoft.com/office/drawing/2014/main" id="{5FFF75EF-5EBC-4AD3-8FCC-8FD4E2B94DD2}"/>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89" name="Ink 88">
                  <a:extLst>
                    <a:ext uri="{FF2B5EF4-FFF2-40B4-BE49-F238E27FC236}">
                      <a16:creationId xmlns:a16="http://schemas.microsoft.com/office/drawing/2014/main" id="{4701006E-E8A6-4303-B5A6-8CBA287AF0E7}"/>
                    </a:ext>
                  </a:extLst>
                </p14:cNvPr>
                <p14:cNvContentPartPr/>
                <p14:nvPr/>
              </p14:nvContentPartPr>
              <p14:xfrm>
                <a:off x="2827094" y="4848073"/>
                <a:ext cx="50760" cy="302760"/>
              </p14:xfrm>
            </p:contentPart>
          </mc:Choice>
          <mc:Fallback xmlns="">
            <p:pic>
              <p:nvPicPr>
                <p:cNvPr id="89" name="Ink 88">
                  <a:extLst>
                    <a:ext uri="{FF2B5EF4-FFF2-40B4-BE49-F238E27FC236}">
                      <a16:creationId xmlns:a16="http://schemas.microsoft.com/office/drawing/2014/main" id="{4701006E-E8A6-4303-B5A6-8CBA287AF0E7}"/>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90" name="Ink 89">
                  <a:extLst>
                    <a:ext uri="{FF2B5EF4-FFF2-40B4-BE49-F238E27FC236}">
                      <a16:creationId xmlns:a16="http://schemas.microsoft.com/office/drawing/2014/main" id="{1ACE1063-3C1A-4391-8C1C-8CC034C7536C}"/>
                    </a:ext>
                  </a:extLst>
                </p14:cNvPr>
                <p14:cNvContentPartPr/>
                <p14:nvPr/>
              </p14:nvContentPartPr>
              <p14:xfrm>
                <a:off x="2811254" y="4854193"/>
                <a:ext cx="39240" cy="277560"/>
              </p14:xfrm>
            </p:contentPart>
          </mc:Choice>
          <mc:Fallback xmlns="">
            <p:pic>
              <p:nvPicPr>
                <p:cNvPr id="90" name="Ink 89">
                  <a:extLst>
                    <a:ext uri="{FF2B5EF4-FFF2-40B4-BE49-F238E27FC236}">
                      <a16:creationId xmlns:a16="http://schemas.microsoft.com/office/drawing/2014/main" id="{1ACE1063-3C1A-4391-8C1C-8CC034C7536C}"/>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91" name="Ink 90">
                  <a:extLst>
                    <a:ext uri="{FF2B5EF4-FFF2-40B4-BE49-F238E27FC236}">
                      <a16:creationId xmlns:a16="http://schemas.microsoft.com/office/drawing/2014/main" id="{957899C1-26C3-48E0-B24D-8596C6D094C4}"/>
                    </a:ext>
                  </a:extLst>
                </p14:cNvPr>
                <p14:cNvContentPartPr/>
                <p14:nvPr/>
              </p14:nvContentPartPr>
              <p14:xfrm>
                <a:off x="2745734" y="4844473"/>
                <a:ext cx="9000" cy="15840"/>
              </p14:xfrm>
            </p:contentPart>
          </mc:Choice>
          <mc:Fallback xmlns="">
            <p:pic>
              <p:nvPicPr>
                <p:cNvPr id="91" name="Ink 90">
                  <a:extLst>
                    <a:ext uri="{FF2B5EF4-FFF2-40B4-BE49-F238E27FC236}">
                      <a16:creationId xmlns:a16="http://schemas.microsoft.com/office/drawing/2014/main" id="{957899C1-26C3-48E0-B24D-8596C6D094C4}"/>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92" name="Ink 91">
                  <a:extLst>
                    <a:ext uri="{FF2B5EF4-FFF2-40B4-BE49-F238E27FC236}">
                      <a16:creationId xmlns:a16="http://schemas.microsoft.com/office/drawing/2014/main" id="{38B2D2F3-D710-47FF-A479-4BDF9A3A8A5F}"/>
                    </a:ext>
                  </a:extLst>
                </p14:cNvPr>
                <p14:cNvContentPartPr/>
                <p14:nvPr/>
              </p14:nvContentPartPr>
              <p14:xfrm>
                <a:off x="2643494" y="4850593"/>
                <a:ext cx="33480" cy="82080"/>
              </p14:xfrm>
            </p:contentPart>
          </mc:Choice>
          <mc:Fallback xmlns="">
            <p:pic>
              <p:nvPicPr>
                <p:cNvPr id="92" name="Ink 91">
                  <a:extLst>
                    <a:ext uri="{FF2B5EF4-FFF2-40B4-BE49-F238E27FC236}">
                      <a16:creationId xmlns:a16="http://schemas.microsoft.com/office/drawing/2014/main" id="{38B2D2F3-D710-47FF-A479-4BDF9A3A8A5F}"/>
                    </a:ext>
                  </a:extLst>
                </p:cNvPr>
                <p:cNvPicPr/>
                <p:nvPr/>
              </p:nvPicPr>
              <p:blipFill>
                <a:blip r:embed="rId133"/>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501095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AB31654-3C37-4729-BAB0-148C3F076B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Recommend every item at most once</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39</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4772025" y="4477967"/>
            <a:ext cx="94496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D98C726C-75A8-4C18-A32B-766A4828ED63}"/>
              </a:ext>
            </a:extLst>
          </p:cNvPr>
          <p:cNvSpPr/>
          <p:nvPr/>
        </p:nvSpPr>
        <p:spPr>
          <a:xfrm>
            <a:off x="7429500" y="4477967"/>
            <a:ext cx="857249"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59F0DD7-90A6-4147-AB88-BC3DA3008325}"/>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DB58FD54-FBED-4EFC-9D88-BB213D3FE93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6" name="Picture 25">
            <a:extLst>
              <a:ext uri="{FF2B5EF4-FFF2-40B4-BE49-F238E27FC236}">
                <a16:creationId xmlns:a16="http://schemas.microsoft.com/office/drawing/2014/main" id="{5FEAD19F-389F-4E53-9D03-4907F054CDB6}"/>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00D72A0E-4219-4402-9AC9-59341F82E00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C2031CAD-5AFB-491B-920D-E8D2ECF5A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norsChoose: Support a classroom. Build a future.">
            <a:extLst>
              <a:ext uri="{FF2B5EF4-FFF2-40B4-BE49-F238E27FC236}">
                <a16:creationId xmlns:a16="http://schemas.microsoft.com/office/drawing/2014/main" id="{EBC4BF7F-1322-4750-ACC6-94733EDF2D4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B1AE354-257C-46D5-A76A-FFE626106FA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2" name="Ink 31">
                  <a:extLst>
                    <a:ext uri="{FF2B5EF4-FFF2-40B4-BE49-F238E27FC236}">
                      <a16:creationId xmlns:a16="http://schemas.microsoft.com/office/drawing/2014/main" id="{D67FBA8A-1650-473B-9C80-4FE221298ACE}"/>
                    </a:ext>
                  </a:extLst>
                </p14:cNvPr>
                <p14:cNvContentPartPr/>
                <p14:nvPr/>
              </p14:nvContentPartPr>
              <p14:xfrm>
                <a:off x="2317334" y="3944328"/>
                <a:ext cx="16200" cy="23400"/>
              </p14:xfrm>
            </p:contentPart>
          </mc:Choice>
          <mc:Fallback xmlns="">
            <p:pic>
              <p:nvPicPr>
                <p:cNvPr id="32" name="Ink 31">
                  <a:extLst>
                    <a:ext uri="{FF2B5EF4-FFF2-40B4-BE49-F238E27FC236}">
                      <a16:creationId xmlns:a16="http://schemas.microsoft.com/office/drawing/2014/main" id="{D67FBA8A-1650-473B-9C80-4FE221298ACE}"/>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65011FB3-C9F3-43B3-8C25-564E4FFF523A}"/>
                    </a:ext>
                  </a:extLst>
                </p14:cNvPr>
                <p14:cNvContentPartPr/>
                <p14:nvPr/>
              </p14:nvContentPartPr>
              <p14:xfrm>
                <a:off x="2048414" y="4128288"/>
                <a:ext cx="7200" cy="72360"/>
              </p14:xfrm>
            </p:contentPart>
          </mc:Choice>
          <mc:Fallback xmlns="">
            <p:pic>
              <p:nvPicPr>
                <p:cNvPr id="33" name="Ink 32">
                  <a:extLst>
                    <a:ext uri="{FF2B5EF4-FFF2-40B4-BE49-F238E27FC236}">
                      <a16:creationId xmlns:a16="http://schemas.microsoft.com/office/drawing/2014/main" id="{65011FB3-C9F3-43B3-8C25-564E4FFF523A}"/>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2E81A361-41B5-4C8E-B340-2401DF2E3221}"/>
                    </a:ext>
                  </a:extLst>
                </p14:cNvPr>
                <p14:cNvContentPartPr/>
                <p14:nvPr/>
              </p14:nvContentPartPr>
              <p14:xfrm>
                <a:off x="2113574" y="3916968"/>
                <a:ext cx="42840" cy="66240"/>
              </p14:xfrm>
            </p:contentPart>
          </mc:Choice>
          <mc:Fallback xmlns="">
            <p:pic>
              <p:nvPicPr>
                <p:cNvPr id="34" name="Ink 33">
                  <a:extLst>
                    <a:ext uri="{FF2B5EF4-FFF2-40B4-BE49-F238E27FC236}">
                      <a16:creationId xmlns:a16="http://schemas.microsoft.com/office/drawing/2014/main" id="{2E81A361-41B5-4C8E-B340-2401DF2E3221}"/>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6699800F-9DDA-4AB0-8CEA-F8FD60DEDB7B}"/>
                    </a:ext>
                  </a:extLst>
                </p14:cNvPr>
                <p14:cNvContentPartPr/>
                <p14:nvPr/>
              </p14:nvContentPartPr>
              <p14:xfrm>
                <a:off x="2118974" y="3916968"/>
                <a:ext cx="53280" cy="53640"/>
              </p14:xfrm>
            </p:contentPart>
          </mc:Choice>
          <mc:Fallback xmlns="">
            <p:pic>
              <p:nvPicPr>
                <p:cNvPr id="35" name="Ink 34">
                  <a:extLst>
                    <a:ext uri="{FF2B5EF4-FFF2-40B4-BE49-F238E27FC236}">
                      <a16:creationId xmlns:a16="http://schemas.microsoft.com/office/drawing/2014/main" id="{6699800F-9DDA-4AB0-8CEA-F8FD60DEDB7B}"/>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6585A73B-ED7E-4264-B1FD-4991250DCA64}"/>
                    </a:ext>
                  </a:extLst>
                </p14:cNvPr>
                <p14:cNvContentPartPr/>
                <p14:nvPr/>
              </p14:nvContentPartPr>
              <p14:xfrm>
                <a:off x="1919534" y="4343208"/>
                <a:ext cx="116640" cy="141120"/>
              </p14:xfrm>
            </p:contentPart>
          </mc:Choice>
          <mc:Fallback xmlns="">
            <p:pic>
              <p:nvPicPr>
                <p:cNvPr id="36" name="Ink 35">
                  <a:extLst>
                    <a:ext uri="{FF2B5EF4-FFF2-40B4-BE49-F238E27FC236}">
                      <a16:creationId xmlns:a16="http://schemas.microsoft.com/office/drawing/2014/main" id="{6585A73B-ED7E-4264-B1FD-4991250DCA6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F8FFEB38-4270-4952-A5BF-E5E005117D5B}"/>
                    </a:ext>
                  </a:extLst>
                </p14:cNvPr>
                <p14:cNvContentPartPr/>
                <p14:nvPr/>
              </p14:nvContentPartPr>
              <p14:xfrm>
                <a:off x="1911254" y="4405128"/>
                <a:ext cx="28440" cy="21960"/>
              </p14:xfrm>
            </p:contentPart>
          </mc:Choice>
          <mc:Fallback xmlns="">
            <p:pic>
              <p:nvPicPr>
                <p:cNvPr id="37" name="Ink 36">
                  <a:extLst>
                    <a:ext uri="{FF2B5EF4-FFF2-40B4-BE49-F238E27FC236}">
                      <a16:creationId xmlns:a16="http://schemas.microsoft.com/office/drawing/2014/main" id="{F8FFEB38-4270-4952-A5BF-E5E005117D5B}"/>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7C65F825-AC15-497A-9EF7-AA8158101345}"/>
                    </a:ext>
                  </a:extLst>
                </p14:cNvPr>
                <p14:cNvContentPartPr/>
                <p14:nvPr/>
              </p14:nvContentPartPr>
              <p14:xfrm>
                <a:off x="1890734" y="3949008"/>
                <a:ext cx="199800" cy="445680"/>
              </p14:xfrm>
            </p:contentPart>
          </mc:Choice>
          <mc:Fallback xmlns="">
            <p:pic>
              <p:nvPicPr>
                <p:cNvPr id="38" name="Ink 37">
                  <a:extLst>
                    <a:ext uri="{FF2B5EF4-FFF2-40B4-BE49-F238E27FC236}">
                      <a16:creationId xmlns:a16="http://schemas.microsoft.com/office/drawing/2014/main" id="{7C65F825-AC15-497A-9EF7-AA8158101345}"/>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7AD9CDD-452E-4EE3-8F1A-E69DC1774EAB}"/>
                    </a:ext>
                  </a:extLst>
                </p14:cNvPr>
                <p14:cNvContentPartPr/>
                <p14:nvPr/>
              </p14:nvContentPartPr>
              <p14:xfrm>
                <a:off x="2508854" y="4424928"/>
                <a:ext cx="100080" cy="78840"/>
              </p14:xfrm>
            </p:contentPart>
          </mc:Choice>
          <mc:Fallback xmlns="">
            <p:pic>
              <p:nvPicPr>
                <p:cNvPr id="39" name="Ink 38">
                  <a:extLst>
                    <a:ext uri="{FF2B5EF4-FFF2-40B4-BE49-F238E27FC236}">
                      <a16:creationId xmlns:a16="http://schemas.microsoft.com/office/drawing/2014/main" id="{17AD9CDD-452E-4EE3-8F1A-E69DC1774EAB}"/>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C9522240-E720-4749-A0AE-D105B0DDF620}"/>
                    </a:ext>
                  </a:extLst>
                </p14:cNvPr>
                <p14:cNvContentPartPr/>
                <p14:nvPr/>
              </p14:nvContentPartPr>
              <p14:xfrm>
                <a:off x="2535854" y="4409088"/>
                <a:ext cx="89640" cy="57600"/>
              </p14:xfrm>
            </p:contentPart>
          </mc:Choice>
          <mc:Fallback xmlns="">
            <p:pic>
              <p:nvPicPr>
                <p:cNvPr id="40" name="Ink 39">
                  <a:extLst>
                    <a:ext uri="{FF2B5EF4-FFF2-40B4-BE49-F238E27FC236}">
                      <a16:creationId xmlns:a16="http://schemas.microsoft.com/office/drawing/2014/main" id="{C9522240-E720-4749-A0AE-D105B0DDF620}"/>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00969748-7134-4CD1-B493-885E05856D88}"/>
                    </a:ext>
                  </a:extLst>
                </p14:cNvPr>
                <p14:cNvContentPartPr/>
                <p14:nvPr/>
              </p14:nvContentPartPr>
              <p14:xfrm>
                <a:off x="2546654" y="4390728"/>
                <a:ext cx="88560" cy="64440"/>
              </p14:xfrm>
            </p:contentPart>
          </mc:Choice>
          <mc:Fallback xmlns="">
            <p:pic>
              <p:nvPicPr>
                <p:cNvPr id="41" name="Ink 40">
                  <a:extLst>
                    <a:ext uri="{FF2B5EF4-FFF2-40B4-BE49-F238E27FC236}">
                      <a16:creationId xmlns:a16="http://schemas.microsoft.com/office/drawing/2014/main" id="{00969748-7134-4CD1-B493-885E05856D88}"/>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07B638CF-4206-4534-B2D8-55C8DFD20A12}"/>
                    </a:ext>
                  </a:extLst>
                </p14:cNvPr>
                <p14:cNvContentPartPr/>
                <p14:nvPr/>
              </p14:nvContentPartPr>
              <p14:xfrm>
                <a:off x="2621894" y="4454088"/>
                <a:ext cx="21240" cy="32400"/>
              </p14:xfrm>
            </p:contentPart>
          </mc:Choice>
          <mc:Fallback xmlns="">
            <p:pic>
              <p:nvPicPr>
                <p:cNvPr id="42" name="Ink 41">
                  <a:extLst>
                    <a:ext uri="{FF2B5EF4-FFF2-40B4-BE49-F238E27FC236}">
                      <a16:creationId xmlns:a16="http://schemas.microsoft.com/office/drawing/2014/main" id="{07B638CF-4206-4534-B2D8-55C8DFD20A12}"/>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45BAD803-26E9-4A1E-A80C-3FF85BDBFCC8}"/>
                    </a:ext>
                  </a:extLst>
                </p14:cNvPr>
                <p14:cNvContentPartPr/>
                <p14:nvPr/>
              </p14:nvContentPartPr>
              <p14:xfrm>
                <a:off x="2526134" y="4400088"/>
                <a:ext cx="11520" cy="7560"/>
              </p14:xfrm>
            </p:contentPart>
          </mc:Choice>
          <mc:Fallback xmlns="">
            <p:pic>
              <p:nvPicPr>
                <p:cNvPr id="43" name="Ink 42">
                  <a:extLst>
                    <a:ext uri="{FF2B5EF4-FFF2-40B4-BE49-F238E27FC236}">
                      <a16:creationId xmlns:a16="http://schemas.microsoft.com/office/drawing/2014/main" id="{45BAD803-26E9-4A1E-A80C-3FF85BDBFCC8}"/>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860615E9-A535-41E5-B459-D52DEA13D32A}"/>
                    </a:ext>
                  </a:extLst>
                </p14:cNvPr>
                <p14:cNvContentPartPr/>
                <p14:nvPr/>
              </p14:nvContentPartPr>
              <p14:xfrm>
                <a:off x="2454134" y="4123968"/>
                <a:ext cx="52200" cy="151920"/>
              </p14:xfrm>
            </p:contentPart>
          </mc:Choice>
          <mc:Fallback xmlns="">
            <p:pic>
              <p:nvPicPr>
                <p:cNvPr id="44" name="Ink 43">
                  <a:extLst>
                    <a:ext uri="{FF2B5EF4-FFF2-40B4-BE49-F238E27FC236}">
                      <a16:creationId xmlns:a16="http://schemas.microsoft.com/office/drawing/2014/main" id="{860615E9-A535-41E5-B459-D52DEA13D32A}"/>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B9C72C88-97B8-4C1F-8BEB-51646CD983F4}"/>
                    </a:ext>
                  </a:extLst>
                </p14:cNvPr>
                <p14:cNvContentPartPr/>
                <p14:nvPr/>
              </p14:nvContentPartPr>
              <p14:xfrm>
                <a:off x="2469254" y="4111728"/>
                <a:ext cx="54720" cy="177120"/>
              </p14:xfrm>
            </p:contentPart>
          </mc:Choice>
          <mc:Fallback xmlns="">
            <p:pic>
              <p:nvPicPr>
                <p:cNvPr id="45" name="Ink 44">
                  <a:extLst>
                    <a:ext uri="{FF2B5EF4-FFF2-40B4-BE49-F238E27FC236}">
                      <a16:creationId xmlns:a16="http://schemas.microsoft.com/office/drawing/2014/main" id="{B9C72C88-97B8-4C1F-8BEB-51646CD983F4}"/>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FD2FABDB-B2A6-43D1-B2EF-7E9631709AC2}"/>
                    </a:ext>
                  </a:extLst>
                </p14:cNvPr>
                <p14:cNvContentPartPr/>
                <p14:nvPr/>
              </p14:nvContentPartPr>
              <p14:xfrm>
                <a:off x="2356934" y="3955128"/>
                <a:ext cx="297000" cy="473760"/>
              </p14:xfrm>
            </p:contentPart>
          </mc:Choice>
          <mc:Fallback xmlns="">
            <p:pic>
              <p:nvPicPr>
                <p:cNvPr id="46" name="Ink 45">
                  <a:extLst>
                    <a:ext uri="{FF2B5EF4-FFF2-40B4-BE49-F238E27FC236}">
                      <a16:creationId xmlns:a16="http://schemas.microsoft.com/office/drawing/2014/main" id="{FD2FABDB-B2A6-43D1-B2EF-7E9631709AC2}"/>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5394B11B-1B52-4905-B73F-3C3F88EE5BA4}"/>
                    </a:ext>
                  </a:extLst>
                </p14:cNvPr>
                <p14:cNvContentPartPr/>
                <p14:nvPr/>
              </p14:nvContentPartPr>
              <p14:xfrm>
                <a:off x="1947614" y="4501248"/>
                <a:ext cx="285120" cy="47160"/>
              </p14:xfrm>
            </p:contentPart>
          </mc:Choice>
          <mc:Fallback xmlns="">
            <p:pic>
              <p:nvPicPr>
                <p:cNvPr id="47" name="Ink 46">
                  <a:extLst>
                    <a:ext uri="{FF2B5EF4-FFF2-40B4-BE49-F238E27FC236}">
                      <a16:creationId xmlns:a16="http://schemas.microsoft.com/office/drawing/2014/main" id="{5394B11B-1B52-4905-B73F-3C3F88EE5BA4}"/>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15BFA3AC-2DF7-4FBE-907D-15C3683B489E}"/>
                    </a:ext>
                  </a:extLst>
                </p14:cNvPr>
                <p14:cNvContentPartPr/>
                <p14:nvPr/>
              </p14:nvContentPartPr>
              <p14:xfrm>
                <a:off x="2382494" y="4539048"/>
                <a:ext cx="107640" cy="16920"/>
              </p14:xfrm>
            </p:contentPart>
          </mc:Choice>
          <mc:Fallback xmlns="">
            <p:pic>
              <p:nvPicPr>
                <p:cNvPr id="48" name="Ink 47">
                  <a:extLst>
                    <a:ext uri="{FF2B5EF4-FFF2-40B4-BE49-F238E27FC236}">
                      <a16:creationId xmlns:a16="http://schemas.microsoft.com/office/drawing/2014/main" id="{15BFA3AC-2DF7-4FBE-907D-15C3683B489E}"/>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017D55AD-3FD9-492B-811A-093FD74E0968}"/>
                    </a:ext>
                  </a:extLst>
                </p14:cNvPr>
                <p14:cNvContentPartPr/>
                <p14:nvPr/>
              </p14:nvContentPartPr>
              <p14:xfrm>
                <a:off x="2177208" y="4025908"/>
                <a:ext cx="62640" cy="300600"/>
              </p14:xfrm>
            </p:contentPart>
          </mc:Choice>
          <mc:Fallback xmlns="">
            <p:pic>
              <p:nvPicPr>
                <p:cNvPr id="49" name="Ink 48">
                  <a:extLst>
                    <a:ext uri="{FF2B5EF4-FFF2-40B4-BE49-F238E27FC236}">
                      <a16:creationId xmlns:a16="http://schemas.microsoft.com/office/drawing/2014/main" id="{017D55AD-3FD9-492B-811A-093FD74E0968}"/>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8B3DDA57-9037-4593-8BB0-7EBAD31A0D73}"/>
                    </a:ext>
                  </a:extLst>
                </p14:cNvPr>
                <p14:cNvContentPartPr/>
                <p14:nvPr/>
              </p14:nvContentPartPr>
              <p14:xfrm>
                <a:off x="2324808" y="3974068"/>
                <a:ext cx="47160" cy="344880"/>
              </p14:xfrm>
            </p:contentPart>
          </mc:Choice>
          <mc:Fallback xmlns="">
            <p:pic>
              <p:nvPicPr>
                <p:cNvPr id="50" name="Ink 49">
                  <a:extLst>
                    <a:ext uri="{FF2B5EF4-FFF2-40B4-BE49-F238E27FC236}">
                      <a16:creationId xmlns:a16="http://schemas.microsoft.com/office/drawing/2014/main" id="{8B3DDA57-9037-4593-8BB0-7EBAD31A0D73}"/>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DC7DD5C6-6CB4-486B-BD17-87FD4B908FED}"/>
                    </a:ext>
                  </a:extLst>
                </p14:cNvPr>
                <p14:cNvContentPartPr/>
                <p14:nvPr/>
              </p14:nvContentPartPr>
              <p14:xfrm>
                <a:off x="2078208" y="3962548"/>
                <a:ext cx="87120" cy="92520"/>
              </p14:xfrm>
            </p:contentPart>
          </mc:Choice>
          <mc:Fallback xmlns="">
            <p:pic>
              <p:nvPicPr>
                <p:cNvPr id="51" name="Ink 50">
                  <a:extLst>
                    <a:ext uri="{FF2B5EF4-FFF2-40B4-BE49-F238E27FC236}">
                      <a16:creationId xmlns:a16="http://schemas.microsoft.com/office/drawing/2014/main" id="{DC7DD5C6-6CB4-486B-BD17-87FD4B908FED}"/>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FAC8D1E3-16C5-439C-8617-1132F00D5F47}"/>
                    </a:ext>
                  </a:extLst>
                </p14:cNvPr>
                <p14:cNvContentPartPr/>
                <p14:nvPr/>
              </p14:nvContentPartPr>
              <p14:xfrm>
                <a:off x="2331648" y="3985948"/>
                <a:ext cx="39960" cy="45360"/>
              </p14:xfrm>
            </p:contentPart>
          </mc:Choice>
          <mc:Fallback xmlns="">
            <p:pic>
              <p:nvPicPr>
                <p:cNvPr id="52" name="Ink 51">
                  <a:extLst>
                    <a:ext uri="{FF2B5EF4-FFF2-40B4-BE49-F238E27FC236}">
                      <a16:creationId xmlns:a16="http://schemas.microsoft.com/office/drawing/2014/main" id="{FAC8D1E3-16C5-439C-8617-1132F00D5F47}"/>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1358884E-B2E1-4F65-A3B6-8CF5BA981F2B}"/>
                    </a:ext>
                  </a:extLst>
                </p14:cNvPr>
                <p14:cNvContentPartPr/>
                <p14:nvPr/>
              </p14:nvContentPartPr>
              <p14:xfrm>
                <a:off x="2154528" y="4019788"/>
                <a:ext cx="86400" cy="59040"/>
              </p14:xfrm>
            </p:contentPart>
          </mc:Choice>
          <mc:Fallback xmlns="">
            <p:pic>
              <p:nvPicPr>
                <p:cNvPr id="53" name="Ink 52">
                  <a:extLst>
                    <a:ext uri="{FF2B5EF4-FFF2-40B4-BE49-F238E27FC236}">
                      <a16:creationId xmlns:a16="http://schemas.microsoft.com/office/drawing/2014/main" id="{1358884E-B2E1-4F65-A3B6-8CF5BA981F2B}"/>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09E8F307-C958-4450-AFBC-5FCC2C701A52}"/>
                    </a:ext>
                  </a:extLst>
                </p14:cNvPr>
                <p14:cNvContentPartPr/>
                <p14:nvPr/>
              </p14:nvContentPartPr>
              <p14:xfrm>
                <a:off x="2227968" y="4069828"/>
                <a:ext cx="6840" cy="32040"/>
              </p14:xfrm>
            </p:contentPart>
          </mc:Choice>
          <mc:Fallback xmlns="">
            <p:pic>
              <p:nvPicPr>
                <p:cNvPr id="54" name="Ink 53">
                  <a:extLst>
                    <a:ext uri="{FF2B5EF4-FFF2-40B4-BE49-F238E27FC236}">
                      <a16:creationId xmlns:a16="http://schemas.microsoft.com/office/drawing/2014/main" id="{09E8F307-C958-4450-AFBC-5FCC2C701A52}"/>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EA3C513B-951B-4699-B14A-29FB499B5EE2}"/>
                    </a:ext>
                  </a:extLst>
                </p14:cNvPr>
                <p14:cNvContentPartPr/>
                <p14:nvPr/>
              </p14:nvContentPartPr>
              <p14:xfrm>
                <a:off x="2305368" y="4017268"/>
                <a:ext cx="29880" cy="19800"/>
              </p14:xfrm>
            </p:contentPart>
          </mc:Choice>
          <mc:Fallback xmlns="">
            <p:pic>
              <p:nvPicPr>
                <p:cNvPr id="55" name="Ink 54">
                  <a:extLst>
                    <a:ext uri="{FF2B5EF4-FFF2-40B4-BE49-F238E27FC236}">
                      <a16:creationId xmlns:a16="http://schemas.microsoft.com/office/drawing/2014/main" id="{EA3C513B-951B-4699-B14A-29FB499B5EE2}"/>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770AE414-1164-4457-8C97-E5DB9D717F08}"/>
                    </a:ext>
                  </a:extLst>
                </p14:cNvPr>
                <p14:cNvContentPartPr/>
                <p14:nvPr/>
              </p14:nvContentPartPr>
              <p14:xfrm>
                <a:off x="2366568" y="4287268"/>
                <a:ext cx="130680" cy="30960"/>
              </p14:xfrm>
            </p:contentPart>
          </mc:Choice>
          <mc:Fallback xmlns="">
            <p:pic>
              <p:nvPicPr>
                <p:cNvPr id="56" name="Ink 55">
                  <a:extLst>
                    <a:ext uri="{FF2B5EF4-FFF2-40B4-BE49-F238E27FC236}">
                      <a16:creationId xmlns:a16="http://schemas.microsoft.com/office/drawing/2014/main" id="{770AE414-1164-4457-8C97-E5DB9D717F0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DE299BC4-5E75-44AF-8FDC-9BE56C12373D}"/>
                    </a:ext>
                  </a:extLst>
                </p14:cNvPr>
                <p14:cNvContentPartPr/>
                <p14:nvPr/>
              </p14:nvContentPartPr>
              <p14:xfrm>
                <a:off x="2485368" y="4298788"/>
                <a:ext cx="720" cy="1440"/>
              </p14:xfrm>
            </p:contentPart>
          </mc:Choice>
          <mc:Fallback xmlns="">
            <p:pic>
              <p:nvPicPr>
                <p:cNvPr id="57" name="Ink 56">
                  <a:extLst>
                    <a:ext uri="{FF2B5EF4-FFF2-40B4-BE49-F238E27FC236}">
                      <a16:creationId xmlns:a16="http://schemas.microsoft.com/office/drawing/2014/main" id="{DE299BC4-5E75-44AF-8FDC-9BE56C12373D}"/>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750CD7FF-D1CC-40B4-8D05-AF7B1E2B95DF}"/>
                    </a:ext>
                  </a:extLst>
                </p14:cNvPr>
                <p14:cNvContentPartPr/>
                <p14:nvPr/>
              </p14:nvContentPartPr>
              <p14:xfrm>
                <a:off x="2068128" y="4176388"/>
                <a:ext cx="93600" cy="120240"/>
              </p14:xfrm>
            </p:contentPart>
          </mc:Choice>
          <mc:Fallback xmlns="">
            <p:pic>
              <p:nvPicPr>
                <p:cNvPr id="58" name="Ink 57">
                  <a:extLst>
                    <a:ext uri="{FF2B5EF4-FFF2-40B4-BE49-F238E27FC236}">
                      <a16:creationId xmlns:a16="http://schemas.microsoft.com/office/drawing/2014/main" id="{750CD7FF-D1CC-40B4-8D05-AF7B1E2B95DF}"/>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FD471F9D-5668-4C41-A165-3128915357CC}"/>
                    </a:ext>
                  </a:extLst>
                </p14:cNvPr>
                <p14:cNvContentPartPr/>
                <p14:nvPr/>
              </p14:nvContentPartPr>
              <p14:xfrm>
                <a:off x="2057688" y="4109068"/>
                <a:ext cx="150120" cy="210600"/>
              </p14:xfrm>
            </p:contentPart>
          </mc:Choice>
          <mc:Fallback xmlns="">
            <p:pic>
              <p:nvPicPr>
                <p:cNvPr id="59" name="Ink 58">
                  <a:extLst>
                    <a:ext uri="{FF2B5EF4-FFF2-40B4-BE49-F238E27FC236}">
                      <a16:creationId xmlns:a16="http://schemas.microsoft.com/office/drawing/2014/main" id="{FD471F9D-5668-4C41-A165-3128915357CC}"/>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0" name="Ink 59">
                  <a:extLst>
                    <a:ext uri="{FF2B5EF4-FFF2-40B4-BE49-F238E27FC236}">
                      <a16:creationId xmlns:a16="http://schemas.microsoft.com/office/drawing/2014/main" id="{39164DDF-E1DD-45AD-BD1E-BEF24F982DFC}"/>
                    </a:ext>
                  </a:extLst>
                </p14:cNvPr>
                <p14:cNvContentPartPr/>
                <p14:nvPr/>
              </p14:nvContentPartPr>
              <p14:xfrm>
                <a:off x="2224368" y="4330828"/>
                <a:ext cx="360" cy="360"/>
              </p14:xfrm>
            </p:contentPart>
          </mc:Choice>
          <mc:Fallback xmlns="">
            <p:pic>
              <p:nvPicPr>
                <p:cNvPr id="60" name="Ink 59">
                  <a:extLst>
                    <a:ext uri="{FF2B5EF4-FFF2-40B4-BE49-F238E27FC236}">
                      <a16:creationId xmlns:a16="http://schemas.microsoft.com/office/drawing/2014/main" id="{39164DDF-E1DD-45AD-BD1E-BEF24F982DFC}"/>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61" name="Ink 60">
                  <a:extLst>
                    <a:ext uri="{FF2B5EF4-FFF2-40B4-BE49-F238E27FC236}">
                      <a16:creationId xmlns:a16="http://schemas.microsoft.com/office/drawing/2014/main" id="{DCBD3DF8-359F-4611-9977-A6DD68A1CE4D}"/>
                    </a:ext>
                  </a:extLst>
                </p14:cNvPr>
                <p14:cNvContentPartPr/>
                <p14:nvPr/>
              </p14:nvContentPartPr>
              <p14:xfrm>
                <a:off x="2400200" y="4120220"/>
                <a:ext cx="35280" cy="20880"/>
              </p14:xfrm>
            </p:contentPart>
          </mc:Choice>
          <mc:Fallback xmlns="">
            <p:pic>
              <p:nvPicPr>
                <p:cNvPr id="61" name="Ink 60">
                  <a:extLst>
                    <a:ext uri="{FF2B5EF4-FFF2-40B4-BE49-F238E27FC236}">
                      <a16:creationId xmlns:a16="http://schemas.microsoft.com/office/drawing/2014/main" id="{DCBD3DF8-359F-4611-9977-A6DD68A1CE4D}"/>
                    </a:ext>
                  </a:extLst>
                </p:cNvPr>
                <p:cNvPicPr/>
                <p:nvPr/>
              </p:nvPicPr>
              <p:blipFill>
                <a:blip r:embed="rId79"/>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2" name="Ink 61">
                <a:extLst>
                  <a:ext uri="{FF2B5EF4-FFF2-40B4-BE49-F238E27FC236}">
                    <a16:creationId xmlns:a16="http://schemas.microsoft.com/office/drawing/2014/main" id="{ACC3D75D-444A-4241-853D-230A99540FD5}"/>
                  </a:ext>
                </a:extLst>
              </p14:cNvPr>
              <p14:cNvContentPartPr/>
              <p14:nvPr/>
            </p14:nvContentPartPr>
            <p14:xfrm>
              <a:off x="2395814" y="4717033"/>
              <a:ext cx="135720" cy="416160"/>
            </p14:xfrm>
          </p:contentPart>
        </mc:Choice>
        <mc:Fallback xmlns="">
          <p:pic>
            <p:nvPicPr>
              <p:cNvPr id="62" name="Ink 61">
                <a:extLst>
                  <a:ext uri="{FF2B5EF4-FFF2-40B4-BE49-F238E27FC236}">
                    <a16:creationId xmlns:a16="http://schemas.microsoft.com/office/drawing/2014/main" id="{ACC3D75D-444A-4241-853D-230A99540FD5}"/>
                  </a:ext>
                </a:extLst>
              </p:cNvPr>
              <p:cNvPicPr/>
              <p:nvPr/>
            </p:nvPicPr>
            <p:blipFill>
              <a:blip r:embed="rId81"/>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3" name="Ink 62">
                <a:extLst>
                  <a:ext uri="{FF2B5EF4-FFF2-40B4-BE49-F238E27FC236}">
                    <a16:creationId xmlns:a16="http://schemas.microsoft.com/office/drawing/2014/main" id="{103D6EA1-8D0A-429E-9413-7A447605A5FA}"/>
                  </a:ext>
                </a:extLst>
              </p14:cNvPr>
              <p14:cNvContentPartPr/>
              <p14:nvPr/>
            </p14:nvContentPartPr>
            <p14:xfrm>
              <a:off x="2539454" y="4725313"/>
              <a:ext cx="115920" cy="417600"/>
            </p14:xfrm>
          </p:contentPart>
        </mc:Choice>
        <mc:Fallback xmlns="">
          <p:pic>
            <p:nvPicPr>
              <p:cNvPr id="63" name="Ink 62">
                <a:extLst>
                  <a:ext uri="{FF2B5EF4-FFF2-40B4-BE49-F238E27FC236}">
                    <a16:creationId xmlns:a16="http://schemas.microsoft.com/office/drawing/2014/main" id="{103D6EA1-8D0A-429E-9413-7A447605A5FA}"/>
                  </a:ext>
                </a:extLst>
              </p:cNvPr>
              <p:cNvPicPr/>
              <p:nvPr/>
            </p:nvPicPr>
            <p:blipFill>
              <a:blip r:embed="rId83"/>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4" name="Ink 63">
                <a:extLst>
                  <a:ext uri="{FF2B5EF4-FFF2-40B4-BE49-F238E27FC236}">
                    <a16:creationId xmlns:a16="http://schemas.microsoft.com/office/drawing/2014/main" id="{42991669-1D5C-4794-9776-2DB38156570A}"/>
                  </a:ext>
                </a:extLst>
              </p14:cNvPr>
              <p14:cNvContentPartPr/>
              <p14:nvPr/>
            </p14:nvContentPartPr>
            <p14:xfrm>
              <a:off x="2521814" y="4844113"/>
              <a:ext cx="11880" cy="292320"/>
            </p14:xfrm>
          </p:contentPart>
        </mc:Choice>
        <mc:Fallback xmlns="">
          <p:pic>
            <p:nvPicPr>
              <p:cNvPr id="64" name="Ink 63">
                <a:extLst>
                  <a:ext uri="{FF2B5EF4-FFF2-40B4-BE49-F238E27FC236}">
                    <a16:creationId xmlns:a16="http://schemas.microsoft.com/office/drawing/2014/main" id="{42991669-1D5C-4794-9776-2DB38156570A}"/>
                  </a:ext>
                </a:extLst>
              </p:cNvPr>
              <p:cNvPicPr/>
              <p:nvPr/>
            </p:nvPicPr>
            <p:blipFill>
              <a:blip r:embed="rId85"/>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5" name="Ink 64">
                <a:extLst>
                  <a:ext uri="{FF2B5EF4-FFF2-40B4-BE49-F238E27FC236}">
                    <a16:creationId xmlns:a16="http://schemas.microsoft.com/office/drawing/2014/main" id="{CFF07F09-67D5-4C5F-B29F-F8E285AC84B4}"/>
                  </a:ext>
                </a:extLst>
              </p14:cNvPr>
              <p14:cNvContentPartPr/>
              <p14:nvPr/>
            </p14:nvContentPartPr>
            <p14:xfrm>
              <a:off x="2488334" y="4840513"/>
              <a:ext cx="5400" cy="299520"/>
            </p14:xfrm>
          </p:contentPart>
        </mc:Choice>
        <mc:Fallback xmlns="">
          <p:pic>
            <p:nvPicPr>
              <p:cNvPr id="65" name="Ink 64">
                <a:extLst>
                  <a:ext uri="{FF2B5EF4-FFF2-40B4-BE49-F238E27FC236}">
                    <a16:creationId xmlns:a16="http://schemas.microsoft.com/office/drawing/2014/main" id="{CFF07F09-67D5-4C5F-B29F-F8E285AC84B4}"/>
                  </a:ext>
                </a:extLst>
              </p:cNvPr>
              <p:cNvPicPr/>
              <p:nvPr/>
            </p:nvPicPr>
            <p:blipFill>
              <a:blip r:embed="rId87"/>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6" name="Ink 65">
                <a:extLst>
                  <a:ext uri="{FF2B5EF4-FFF2-40B4-BE49-F238E27FC236}">
                    <a16:creationId xmlns:a16="http://schemas.microsoft.com/office/drawing/2014/main" id="{F2E61C2B-7524-4822-902E-7B500A644807}"/>
                  </a:ext>
                </a:extLst>
              </p14:cNvPr>
              <p14:cNvContentPartPr/>
              <p14:nvPr/>
            </p14:nvContentPartPr>
            <p14:xfrm>
              <a:off x="2513174" y="4717753"/>
              <a:ext cx="24480" cy="27720"/>
            </p14:xfrm>
          </p:contentPart>
        </mc:Choice>
        <mc:Fallback xmlns="">
          <p:pic>
            <p:nvPicPr>
              <p:cNvPr id="66" name="Ink 65">
                <a:extLst>
                  <a:ext uri="{FF2B5EF4-FFF2-40B4-BE49-F238E27FC236}">
                    <a16:creationId xmlns:a16="http://schemas.microsoft.com/office/drawing/2014/main" id="{F2E61C2B-7524-4822-902E-7B500A644807}"/>
                  </a:ext>
                </a:extLst>
              </p:cNvPr>
              <p:cNvPicPr/>
              <p:nvPr/>
            </p:nvPicPr>
            <p:blipFill>
              <a:blip r:embed="rId89"/>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7" name="Ink 66">
                <a:extLst>
                  <a:ext uri="{FF2B5EF4-FFF2-40B4-BE49-F238E27FC236}">
                    <a16:creationId xmlns:a16="http://schemas.microsoft.com/office/drawing/2014/main" id="{1BBFC83C-4D8F-4657-96A0-64B4C460EF61}"/>
                  </a:ext>
                </a:extLst>
              </p14:cNvPr>
              <p14:cNvContentPartPr/>
              <p14:nvPr/>
            </p14:nvContentPartPr>
            <p14:xfrm>
              <a:off x="2524334" y="4711993"/>
              <a:ext cx="15120" cy="16200"/>
            </p14:xfrm>
          </p:contentPart>
        </mc:Choice>
        <mc:Fallback xmlns="">
          <p:pic>
            <p:nvPicPr>
              <p:cNvPr id="67" name="Ink 66">
                <a:extLst>
                  <a:ext uri="{FF2B5EF4-FFF2-40B4-BE49-F238E27FC236}">
                    <a16:creationId xmlns:a16="http://schemas.microsoft.com/office/drawing/2014/main" id="{1BBFC83C-4D8F-4657-96A0-64B4C460EF61}"/>
                  </a:ext>
                </a:extLst>
              </p:cNvPr>
              <p:cNvPicPr/>
              <p:nvPr/>
            </p:nvPicPr>
            <p:blipFill>
              <a:blip r:embed="rId91"/>
              <a:stretch>
                <a:fillRect/>
              </a:stretch>
            </p:blipFill>
            <p:spPr>
              <a:xfrm>
                <a:off x="2515334" y="4703353"/>
                <a:ext cx="32760" cy="33840"/>
              </a:xfrm>
              <a:prstGeom prst="rect">
                <a:avLst/>
              </a:prstGeom>
            </p:spPr>
          </p:pic>
        </mc:Fallback>
      </mc:AlternateContent>
      <p:grpSp>
        <p:nvGrpSpPr>
          <p:cNvPr id="68" name="Group 67">
            <a:extLst>
              <a:ext uri="{FF2B5EF4-FFF2-40B4-BE49-F238E27FC236}">
                <a16:creationId xmlns:a16="http://schemas.microsoft.com/office/drawing/2014/main" id="{0726CCCB-88B5-4182-BC7B-1A013B16076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9" name="Ink 68">
                  <a:extLst>
                    <a:ext uri="{FF2B5EF4-FFF2-40B4-BE49-F238E27FC236}">
                      <a16:creationId xmlns:a16="http://schemas.microsoft.com/office/drawing/2014/main" id="{19131063-392B-430A-8BAB-460CA27918D7}"/>
                    </a:ext>
                  </a:extLst>
                </p14:cNvPr>
                <p14:cNvContentPartPr/>
                <p14:nvPr/>
              </p14:nvContentPartPr>
              <p14:xfrm>
                <a:off x="2607854" y="4719553"/>
                <a:ext cx="17640" cy="20160"/>
              </p14:xfrm>
            </p:contentPart>
          </mc:Choice>
          <mc:Fallback xmlns="">
            <p:pic>
              <p:nvPicPr>
                <p:cNvPr id="69" name="Ink 68">
                  <a:extLst>
                    <a:ext uri="{FF2B5EF4-FFF2-40B4-BE49-F238E27FC236}">
                      <a16:creationId xmlns:a16="http://schemas.microsoft.com/office/drawing/2014/main" id="{19131063-392B-430A-8BAB-460CA27918D7}"/>
                    </a:ext>
                  </a:extLst>
                </p:cNvPr>
                <p:cNvPicPr/>
                <p:nvPr/>
              </p:nvPicPr>
              <p:blipFill>
                <a:blip r:embed="rId93"/>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70" name="Ink 69">
                  <a:extLst>
                    <a:ext uri="{FF2B5EF4-FFF2-40B4-BE49-F238E27FC236}">
                      <a16:creationId xmlns:a16="http://schemas.microsoft.com/office/drawing/2014/main" id="{40885E13-EC28-4E8B-859F-4003272D4B89}"/>
                    </a:ext>
                  </a:extLst>
                </p14:cNvPr>
                <p14:cNvContentPartPr/>
                <p14:nvPr/>
              </p14:nvContentPartPr>
              <p14:xfrm>
                <a:off x="2632694" y="4736473"/>
                <a:ext cx="23040" cy="34920"/>
              </p14:xfrm>
            </p:contentPart>
          </mc:Choice>
          <mc:Fallback xmlns="">
            <p:pic>
              <p:nvPicPr>
                <p:cNvPr id="70" name="Ink 69">
                  <a:extLst>
                    <a:ext uri="{FF2B5EF4-FFF2-40B4-BE49-F238E27FC236}">
                      <a16:creationId xmlns:a16="http://schemas.microsoft.com/office/drawing/2014/main" id="{40885E13-EC28-4E8B-859F-4003272D4B89}"/>
                    </a:ext>
                  </a:extLst>
                </p:cNvPr>
                <p:cNvPicPr/>
                <p:nvPr/>
              </p:nvPicPr>
              <p:blipFill>
                <a:blip r:embed="rId95"/>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71" name="Ink 70">
                  <a:extLst>
                    <a:ext uri="{FF2B5EF4-FFF2-40B4-BE49-F238E27FC236}">
                      <a16:creationId xmlns:a16="http://schemas.microsoft.com/office/drawing/2014/main" id="{EB0F2851-F9DC-4F18-B22B-CC13344CD086}"/>
                    </a:ext>
                  </a:extLst>
                </p14:cNvPr>
                <p14:cNvContentPartPr/>
                <p14:nvPr/>
              </p14:nvContentPartPr>
              <p14:xfrm>
                <a:off x="2725214" y="4738273"/>
                <a:ext cx="2520" cy="26280"/>
              </p14:xfrm>
            </p:contentPart>
          </mc:Choice>
          <mc:Fallback xmlns="">
            <p:pic>
              <p:nvPicPr>
                <p:cNvPr id="71" name="Ink 70">
                  <a:extLst>
                    <a:ext uri="{FF2B5EF4-FFF2-40B4-BE49-F238E27FC236}">
                      <a16:creationId xmlns:a16="http://schemas.microsoft.com/office/drawing/2014/main" id="{EB0F2851-F9DC-4F18-B22B-CC13344CD086}"/>
                    </a:ext>
                  </a:extLst>
                </p:cNvPr>
                <p:cNvPicPr/>
                <p:nvPr/>
              </p:nvPicPr>
              <p:blipFill>
                <a:blip r:embed="rId97"/>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2" name="Ink 71">
                  <a:extLst>
                    <a:ext uri="{FF2B5EF4-FFF2-40B4-BE49-F238E27FC236}">
                      <a16:creationId xmlns:a16="http://schemas.microsoft.com/office/drawing/2014/main" id="{0B6CE205-4618-40DC-BF32-57B4D1F8AEE6}"/>
                    </a:ext>
                  </a:extLst>
                </p14:cNvPr>
                <p14:cNvContentPartPr/>
                <p14:nvPr/>
              </p14:nvContentPartPr>
              <p14:xfrm>
                <a:off x="2736734" y="4735033"/>
                <a:ext cx="3600" cy="720"/>
              </p14:xfrm>
            </p:contentPart>
          </mc:Choice>
          <mc:Fallback xmlns="">
            <p:pic>
              <p:nvPicPr>
                <p:cNvPr id="72" name="Ink 71">
                  <a:extLst>
                    <a:ext uri="{FF2B5EF4-FFF2-40B4-BE49-F238E27FC236}">
                      <a16:creationId xmlns:a16="http://schemas.microsoft.com/office/drawing/2014/main" id="{0B6CE205-4618-40DC-BF32-57B4D1F8AEE6}"/>
                    </a:ext>
                  </a:extLst>
                </p:cNvPr>
                <p:cNvPicPr/>
                <p:nvPr/>
              </p:nvPicPr>
              <p:blipFill>
                <a:blip r:embed="rId99"/>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3" name="Ink 72">
                  <a:extLst>
                    <a:ext uri="{FF2B5EF4-FFF2-40B4-BE49-F238E27FC236}">
                      <a16:creationId xmlns:a16="http://schemas.microsoft.com/office/drawing/2014/main" id="{86B84FF8-188F-43CD-9133-D54BCD75555C}"/>
                    </a:ext>
                  </a:extLst>
                </p14:cNvPr>
                <p14:cNvContentPartPr/>
                <p14:nvPr/>
              </p14:nvContentPartPr>
              <p14:xfrm>
                <a:off x="2746094" y="4724593"/>
                <a:ext cx="720" cy="720"/>
              </p14:xfrm>
            </p:contentPart>
          </mc:Choice>
          <mc:Fallback xmlns="">
            <p:pic>
              <p:nvPicPr>
                <p:cNvPr id="73" name="Ink 72">
                  <a:extLst>
                    <a:ext uri="{FF2B5EF4-FFF2-40B4-BE49-F238E27FC236}">
                      <a16:creationId xmlns:a16="http://schemas.microsoft.com/office/drawing/2014/main" id="{86B84FF8-188F-43CD-9133-D54BCD75555C}"/>
                    </a:ext>
                  </a:extLst>
                </p:cNvPr>
                <p:cNvPicPr/>
                <p:nvPr/>
              </p:nvPicPr>
              <p:blipFill>
                <a:blip r:embed="rId101"/>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4" name="Ink 73">
                  <a:extLst>
                    <a:ext uri="{FF2B5EF4-FFF2-40B4-BE49-F238E27FC236}">
                      <a16:creationId xmlns:a16="http://schemas.microsoft.com/office/drawing/2014/main" id="{F28EEEB6-8591-4EBA-86FF-82398E719969}"/>
                    </a:ext>
                  </a:extLst>
                </p14:cNvPr>
                <p14:cNvContentPartPr/>
                <p14:nvPr/>
              </p14:nvContentPartPr>
              <p14:xfrm>
                <a:off x="2728454" y="4763833"/>
                <a:ext cx="720" cy="12960"/>
              </p14:xfrm>
            </p:contentPart>
          </mc:Choice>
          <mc:Fallback xmlns="">
            <p:pic>
              <p:nvPicPr>
                <p:cNvPr id="74" name="Ink 73">
                  <a:extLst>
                    <a:ext uri="{FF2B5EF4-FFF2-40B4-BE49-F238E27FC236}">
                      <a16:creationId xmlns:a16="http://schemas.microsoft.com/office/drawing/2014/main" id="{F28EEEB6-8591-4EBA-86FF-82398E719969}"/>
                    </a:ext>
                  </a:extLst>
                </p:cNvPr>
                <p:cNvPicPr/>
                <p:nvPr/>
              </p:nvPicPr>
              <p:blipFill>
                <a:blip r:embed="rId103"/>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5" name="Ink 74">
                  <a:extLst>
                    <a:ext uri="{FF2B5EF4-FFF2-40B4-BE49-F238E27FC236}">
                      <a16:creationId xmlns:a16="http://schemas.microsoft.com/office/drawing/2014/main" id="{0A0C1DAE-6819-45EF-9293-23051737A2AC}"/>
                    </a:ext>
                  </a:extLst>
                </p14:cNvPr>
                <p14:cNvContentPartPr/>
                <p14:nvPr/>
              </p14:nvContentPartPr>
              <p14:xfrm>
                <a:off x="2737094" y="4758433"/>
                <a:ext cx="3240" cy="3240"/>
              </p14:xfrm>
            </p:contentPart>
          </mc:Choice>
          <mc:Fallback xmlns="">
            <p:pic>
              <p:nvPicPr>
                <p:cNvPr id="75" name="Ink 74">
                  <a:extLst>
                    <a:ext uri="{FF2B5EF4-FFF2-40B4-BE49-F238E27FC236}">
                      <a16:creationId xmlns:a16="http://schemas.microsoft.com/office/drawing/2014/main" id="{0A0C1DAE-6819-45EF-9293-23051737A2AC}"/>
                    </a:ext>
                  </a:extLst>
                </p:cNvPr>
                <p:cNvPicPr/>
                <p:nvPr/>
              </p:nvPicPr>
              <p:blipFill>
                <a:blip r:embed="rId105"/>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6" name="Ink 75">
                  <a:extLst>
                    <a:ext uri="{FF2B5EF4-FFF2-40B4-BE49-F238E27FC236}">
                      <a16:creationId xmlns:a16="http://schemas.microsoft.com/office/drawing/2014/main" id="{84E5C010-65FB-4E64-988E-E6143A522EE5}"/>
                    </a:ext>
                  </a:extLst>
                </p14:cNvPr>
                <p14:cNvContentPartPr/>
                <p14:nvPr/>
              </p14:nvContentPartPr>
              <p14:xfrm>
                <a:off x="2746094" y="4729633"/>
                <a:ext cx="4320" cy="3600"/>
              </p14:xfrm>
            </p:contentPart>
          </mc:Choice>
          <mc:Fallback xmlns="">
            <p:pic>
              <p:nvPicPr>
                <p:cNvPr id="76" name="Ink 75">
                  <a:extLst>
                    <a:ext uri="{FF2B5EF4-FFF2-40B4-BE49-F238E27FC236}">
                      <a16:creationId xmlns:a16="http://schemas.microsoft.com/office/drawing/2014/main" id="{84E5C010-65FB-4E64-988E-E6143A522EE5}"/>
                    </a:ext>
                  </a:extLst>
                </p:cNvPr>
                <p:cNvPicPr/>
                <p:nvPr/>
              </p:nvPicPr>
              <p:blipFill>
                <a:blip r:embed="rId105"/>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2DE087CA-AA2F-4D57-95CD-FDAEE2E32722}"/>
                    </a:ext>
                  </a:extLst>
                </p14:cNvPr>
                <p14:cNvContentPartPr/>
                <p14:nvPr/>
              </p14:nvContentPartPr>
              <p14:xfrm>
                <a:off x="2743934" y="4727833"/>
                <a:ext cx="720" cy="1440"/>
              </p14:xfrm>
            </p:contentPart>
          </mc:Choice>
          <mc:Fallback xmlns="">
            <p:pic>
              <p:nvPicPr>
                <p:cNvPr id="77" name="Ink 76">
                  <a:extLst>
                    <a:ext uri="{FF2B5EF4-FFF2-40B4-BE49-F238E27FC236}">
                      <a16:creationId xmlns:a16="http://schemas.microsoft.com/office/drawing/2014/main" id="{2DE087CA-AA2F-4D57-95CD-FDAEE2E32722}"/>
                    </a:ext>
                  </a:extLst>
                </p:cNvPr>
                <p:cNvPicPr/>
                <p:nvPr/>
              </p:nvPicPr>
              <p:blipFill>
                <a:blip r:embed="rId71"/>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8" name="Ink 77">
                  <a:extLst>
                    <a:ext uri="{FF2B5EF4-FFF2-40B4-BE49-F238E27FC236}">
                      <a16:creationId xmlns:a16="http://schemas.microsoft.com/office/drawing/2014/main" id="{13D5F7DC-CF31-481B-AD8E-DA8CBF92B00F}"/>
                    </a:ext>
                  </a:extLst>
                </p14:cNvPr>
                <p14:cNvContentPartPr/>
                <p14:nvPr/>
              </p14:nvContentPartPr>
              <p14:xfrm>
                <a:off x="2739974" y="4757353"/>
                <a:ext cx="720" cy="1800"/>
              </p14:xfrm>
            </p:contentPart>
          </mc:Choice>
          <mc:Fallback xmlns="">
            <p:pic>
              <p:nvPicPr>
                <p:cNvPr id="78" name="Ink 77">
                  <a:extLst>
                    <a:ext uri="{FF2B5EF4-FFF2-40B4-BE49-F238E27FC236}">
                      <a16:creationId xmlns:a16="http://schemas.microsoft.com/office/drawing/2014/main" id="{13D5F7DC-CF31-481B-AD8E-DA8CBF92B00F}"/>
                    </a:ext>
                  </a:extLst>
                </p:cNvPr>
                <p:cNvPicPr/>
                <p:nvPr/>
              </p:nvPicPr>
              <p:blipFill>
                <a:blip r:embed="rId71"/>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9" name="Ink 78">
                  <a:extLst>
                    <a:ext uri="{FF2B5EF4-FFF2-40B4-BE49-F238E27FC236}">
                      <a16:creationId xmlns:a16="http://schemas.microsoft.com/office/drawing/2014/main" id="{E42A8B79-2D49-4870-8F69-30BAC2BA4E24}"/>
                    </a:ext>
                  </a:extLst>
                </p14:cNvPr>
                <p14:cNvContentPartPr/>
                <p14:nvPr/>
              </p14:nvContentPartPr>
              <p14:xfrm>
                <a:off x="2742134" y="5087113"/>
                <a:ext cx="1800" cy="4680"/>
              </p14:xfrm>
            </p:contentPart>
          </mc:Choice>
          <mc:Fallback xmlns="">
            <p:pic>
              <p:nvPicPr>
                <p:cNvPr id="79" name="Ink 78">
                  <a:extLst>
                    <a:ext uri="{FF2B5EF4-FFF2-40B4-BE49-F238E27FC236}">
                      <a16:creationId xmlns:a16="http://schemas.microsoft.com/office/drawing/2014/main" id="{E42A8B79-2D49-4870-8F69-30BAC2BA4E24}"/>
                    </a:ext>
                  </a:extLst>
                </p:cNvPr>
                <p:cNvPicPr/>
                <p:nvPr/>
              </p:nvPicPr>
              <p:blipFill>
                <a:blip r:embed="rId110"/>
                <a:stretch>
                  <a:fillRect/>
                </a:stretch>
              </p:blipFill>
              <p:spPr>
                <a:xfrm>
                  <a:off x="2733494" y="5078473"/>
                  <a:ext cx="19440" cy="22320"/>
                </a:xfrm>
                <a:prstGeom prst="rect">
                  <a:avLst/>
                </a:prstGeom>
              </p:spPr>
            </p:pic>
          </mc:Fallback>
        </mc:AlternateContent>
      </p:grpSp>
      <p:grpSp>
        <p:nvGrpSpPr>
          <p:cNvPr id="80" name="Group 79">
            <a:extLst>
              <a:ext uri="{FF2B5EF4-FFF2-40B4-BE49-F238E27FC236}">
                <a16:creationId xmlns:a16="http://schemas.microsoft.com/office/drawing/2014/main" id="{00E2B37D-C449-4AF8-BE1E-2D1A25573CF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81" name="Ink 80">
                  <a:extLst>
                    <a:ext uri="{FF2B5EF4-FFF2-40B4-BE49-F238E27FC236}">
                      <a16:creationId xmlns:a16="http://schemas.microsoft.com/office/drawing/2014/main" id="{42A48FA4-4091-4314-9C83-3122FE2C8CEC}"/>
                    </a:ext>
                  </a:extLst>
                </p14:cNvPr>
                <p14:cNvContentPartPr/>
                <p14:nvPr/>
              </p14:nvContentPartPr>
              <p14:xfrm>
                <a:off x="2736734" y="4860673"/>
                <a:ext cx="56520" cy="281160"/>
              </p14:xfrm>
            </p:contentPart>
          </mc:Choice>
          <mc:Fallback xmlns="">
            <p:pic>
              <p:nvPicPr>
                <p:cNvPr id="81" name="Ink 80">
                  <a:extLst>
                    <a:ext uri="{FF2B5EF4-FFF2-40B4-BE49-F238E27FC236}">
                      <a16:creationId xmlns:a16="http://schemas.microsoft.com/office/drawing/2014/main" id="{42A48FA4-4091-4314-9C83-3122FE2C8CEC}"/>
                    </a:ext>
                  </a:extLst>
                </p:cNvPr>
                <p:cNvPicPr/>
                <p:nvPr/>
              </p:nvPicPr>
              <p:blipFill>
                <a:blip r:embed="rId112"/>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2" name="Ink 81">
                  <a:extLst>
                    <a:ext uri="{FF2B5EF4-FFF2-40B4-BE49-F238E27FC236}">
                      <a16:creationId xmlns:a16="http://schemas.microsoft.com/office/drawing/2014/main" id="{598030C3-102C-457D-A995-386A4BFA9F7F}"/>
                    </a:ext>
                  </a:extLst>
                </p14:cNvPr>
                <p14:cNvContentPartPr/>
                <p14:nvPr/>
              </p14:nvContentPartPr>
              <p14:xfrm>
                <a:off x="2743214" y="4789753"/>
                <a:ext cx="74520" cy="70920"/>
              </p14:xfrm>
            </p:contentPart>
          </mc:Choice>
          <mc:Fallback xmlns="">
            <p:pic>
              <p:nvPicPr>
                <p:cNvPr id="82" name="Ink 81">
                  <a:extLst>
                    <a:ext uri="{FF2B5EF4-FFF2-40B4-BE49-F238E27FC236}">
                      <a16:creationId xmlns:a16="http://schemas.microsoft.com/office/drawing/2014/main" id="{598030C3-102C-457D-A995-386A4BFA9F7F}"/>
                    </a:ext>
                  </a:extLst>
                </p:cNvPr>
                <p:cNvPicPr/>
                <p:nvPr/>
              </p:nvPicPr>
              <p:blipFill>
                <a:blip r:embed="rId114"/>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3" name="Ink 82">
                  <a:extLst>
                    <a:ext uri="{FF2B5EF4-FFF2-40B4-BE49-F238E27FC236}">
                      <a16:creationId xmlns:a16="http://schemas.microsoft.com/office/drawing/2014/main" id="{23E51D58-4CBC-4DCB-B1DB-6E2D5E9C82FA}"/>
                    </a:ext>
                  </a:extLst>
                </p14:cNvPr>
                <p14:cNvContentPartPr/>
                <p14:nvPr/>
              </p14:nvContentPartPr>
              <p14:xfrm>
                <a:off x="2805854" y="4746913"/>
                <a:ext cx="9720" cy="40680"/>
              </p14:xfrm>
            </p:contentPart>
          </mc:Choice>
          <mc:Fallback xmlns="">
            <p:pic>
              <p:nvPicPr>
                <p:cNvPr id="83" name="Ink 82">
                  <a:extLst>
                    <a:ext uri="{FF2B5EF4-FFF2-40B4-BE49-F238E27FC236}">
                      <a16:creationId xmlns:a16="http://schemas.microsoft.com/office/drawing/2014/main" id="{23E51D58-4CBC-4DCB-B1DB-6E2D5E9C82FA}"/>
                    </a:ext>
                  </a:extLst>
                </p:cNvPr>
                <p:cNvPicPr/>
                <p:nvPr/>
              </p:nvPicPr>
              <p:blipFill>
                <a:blip r:embed="rId116"/>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4" name="Ink 83">
                  <a:extLst>
                    <a:ext uri="{FF2B5EF4-FFF2-40B4-BE49-F238E27FC236}">
                      <a16:creationId xmlns:a16="http://schemas.microsoft.com/office/drawing/2014/main" id="{C1B00710-8D41-4E1A-AD73-F187B3FE98F0}"/>
                    </a:ext>
                  </a:extLst>
                </p14:cNvPr>
                <p14:cNvContentPartPr/>
                <p14:nvPr/>
              </p14:nvContentPartPr>
              <p14:xfrm>
                <a:off x="2818094" y="4755193"/>
                <a:ext cx="12240" cy="22680"/>
              </p14:xfrm>
            </p:contentPart>
          </mc:Choice>
          <mc:Fallback xmlns="">
            <p:pic>
              <p:nvPicPr>
                <p:cNvPr id="84" name="Ink 83">
                  <a:extLst>
                    <a:ext uri="{FF2B5EF4-FFF2-40B4-BE49-F238E27FC236}">
                      <a16:creationId xmlns:a16="http://schemas.microsoft.com/office/drawing/2014/main" id="{C1B00710-8D41-4E1A-AD73-F187B3FE98F0}"/>
                    </a:ext>
                  </a:extLst>
                </p:cNvPr>
                <p:cNvPicPr/>
                <p:nvPr/>
              </p:nvPicPr>
              <p:blipFill>
                <a:blip r:embed="rId118"/>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5" name="Ink 84">
                  <a:extLst>
                    <a:ext uri="{FF2B5EF4-FFF2-40B4-BE49-F238E27FC236}">
                      <a16:creationId xmlns:a16="http://schemas.microsoft.com/office/drawing/2014/main" id="{00402454-F3EA-48AF-9BD2-3FED576F8281}"/>
                    </a:ext>
                  </a:extLst>
                </p14:cNvPr>
                <p14:cNvContentPartPr/>
                <p14:nvPr/>
              </p14:nvContentPartPr>
              <p14:xfrm>
                <a:off x="2826374" y="4759873"/>
                <a:ext cx="1080" cy="4320"/>
              </p14:xfrm>
            </p:contentPart>
          </mc:Choice>
          <mc:Fallback xmlns="">
            <p:pic>
              <p:nvPicPr>
                <p:cNvPr id="85" name="Ink 84">
                  <a:extLst>
                    <a:ext uri="{FF2B5EF4-FFF2-40B4-BE49-F238E27FC236}">
                      <a16:creationId xmlns:a16="http://schemas.microsoft.com/office/drawing/2014/main" id="{00402454-F3EA-48AF-9BD2-3FED576F8281}"/>
                    </a:ext>
                  </a:extLst>
                </p:cNvPr>
                <p:cNvPicPr/>
                <p:nvPr/>
              </p:nvPicPr>
              <p:blipFill>
                <a:blip r:embed="rId120"/>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6" name="Ink 85">
                  <a:extLst>
                    <a:ext uri="{FF2B5EF4-FFF2-40B4-BE49-F238E27FC236}">
                      <a16:creationId xmlns:a16="http://schemas.microsoft.com/office/drawing/2014/main" id="{6C1969F8-D60F-4175-BC38-5A861513ED3D}"/>
                    </a:ext>
                  </a:extLst>
                </p14:cNvPr>
                <p14:cNvContentPartPr/>
                <p14:nvPr/>
              </p14:nvContentPartPr>
              <p14:xfrm>
                <a:off x="2817014" y="4773193"/>
                <a:ext cx="2520" cy="1440"/>
              </p14:xfrm>
            </p:contentPart>
          </mc:Choice>
          <mc:Fallback xmlns="">
            <p:pic>
              <p:nvPicPr>
                <p:cNvPr id="86" name="Ink 85">
                  <a:extLst>
                    <a:ext uri="{FF2B5EF4-FFF2-40B4-BE49-F238E27FC236}">
                      <a16:creationId xmlns:a16="http://schemas.microsoft.com/office/drawing/2014/main" id="{6C1969F8-D60F-4175-BC38-5A861513ED3D}"/>
                    </a:ext>
                  </a:extLst>
                </p:cNvPr>
                <p:cNvPicPr/>
                <p:nvPr/>
              </p:nvPicPr>
              <p:blipFill>
                <a:blip r:embed="rId122"/>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7" name="Ink 86">
                  <a:extLst>
                    <a:ext uri="{FF2B5EF4-FFF2-40B4-BE49-F238E27FC236}">
                      <a16:creationId xmlns:a16="http://schemas.microsoft.com/office/drawing/2014/main" id="{9611387F-60B0-46B6-B9A9-39DF45697F32}"/>
                    </a:ext>
                  </a:extLst>
                </p14:cNvPr>
                <p14:cNvContentPartPr/>
                <p14:nvPr/>
              </p14:nvContentPartPr>
              <p14:xfrm>
                <a:off x="2735654" y="4859233"/>
                <a:ext cx="4680" cy="47520"/>
              </p14:xfrm>
            </p:contentPart>
          </mc:Choice>
          <mc:Fallback xmlns="">
            <p:pic>
              <p:nvPicPr>
                <p:cNvPr id="87" name="Ink 86">
                  <a:extLst>
                    <a:ext uri="{FF2B5EF4-FFF2-40B4-BE49-F238E27FC236}">
                      <a16:creationId xmlns:a16="http://schemas.microsoft.com/office/drawing/2014/main" id="{9611387F-60B0-46B6-B9A9-39DF45697F32}"/>
                    </a:ext>
                  </a:extLst>
                </p:cNvPr>
                <p:cNvPicPr/>
                <p:nvPr/>
              </p:nvPicPr>
              <p:blipFill>
                <a:blip r:embed="rId124"/>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8" name="Ink 87">
                  <a:extLst>
                    <a:ext uri="{FF2B5EF4-FFF2-40B4-BE49-F238E27FC236}">
                      <a16:creationId xmlns:a16="http://schemas.microsoft.com/office/drawing/2014/main" id="{BD8F6068-FD0A-4893-8F5A-29AEE74E4991}"/>
                    </a:ext>
                  </a:extLst>
                </p14:cNvPr>
                <p14:cNvContentPartPr/>
                <p14:nvPr/>
              </p14:nvContentPartPr>
              <p14:xfrm>
                <a:off x="2736734" y="4863553"/>
                <a:ext cx="7560" cy="28800"/>
              </p14:xfrm>
            </p:contentPart>
          </mc:Choice>
          <mc:Fallback xmlns="">
            <p:pic>
              <p:nvPicPr>
                <p:cNvPr id="88" name="Ink 87">
                  <a:extLst>
                    <a:ext uri="{FF2B5EF4-FFF2-40B4-BE49-F238E27FC236}">
                      <a16:creationId xmlns:a16="http://schemas.microsoft.com/office/drawing/2014/main" id="{BD8F6068-FD0A-4893-8F5A-29AEE74E4991}"/>
                    </a:ext>
                  </a:extLst>
                </p:cNvPr>
                <p:cNvPicPr/>
                <p:nvPr/>
              </p:nvPicPr>
              <p:blipFill>
                <a:blip r:embed="rId126"/>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9" name="Ink 88">
                  <a:extLst>
                    <a:ext uri="{FF2B5EF4-FFF2-40B4-BE49-F238E27FC236}">
                      <a16:creationId xmlns:a16="http://schemas.microsoft.com/office/drawing/2014/main" id="{80295113-79D7-4ECB-BF00-72BDE43E5ED6}"/>
                    </a:ext>
                  </a:extLst>
                </p14:cNvPr>
                <p14:cNvContentPartPr/>
                <p14:nvPr/>
              </p14:nvContentPartPr>
              <p14:xfrm>
                <a:off x="2811614" y="4745473"/>
                <a:ext cx="109440" cy="393840"/>
              </p14:xfrm>
            </p:contentPart>
          </mc:Choice>
          <mc:Fallback xmlns="">
            <p:pic>
              <p:nvPicPr>
                <p:cNvPr id="89" name="Ink 88">
                  <a:extLst>
                    <a:ext uri="{FF2B5EF4-FFF2-40B4-BE49-F238E27FC236}">
                      <a16:creationId xmlns:a16="http://schemas.microsoft.com/office/drawing/2014/main" id="{80295113-79D7-4ECB-BF00-72BDE43E5ED6}"/>
                    </a:ext>
                  </a:extLst>
                </p:cNvPr>
                <p:cNvPicPr/>
                <p:nvPr/>
              </p:nvPicPr>
              <p:blipFill>
                <a:blip r:embed="rId128"/>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90" name="Ink 89">
                  <a:extLst>
                    <a:ext uri="{FF2B5EF4-FFF2-40B4-BE49-F238E27FC236}">
                      <a16:creationId xmlns:a16="http://schemas.microsoft.com/office/drawing/2014/main" id="{D4F542CB-3B2A-4024-8942-C4A4E1BF41EE}"/>
                    </a:ext>
                  </a:extLst>
                </p14:cNvPr>
                <p14:cNvContentPartPr/>
                <p14:nvPr/>
              </p14:nvContentPartPr>
              <p14:xfrm>
                <a:off x="2827094" y="4848073"/>
                <a:ext cx="50760" cy="302760"/>
              </p14:xfrm>
            </p:contentPart>
          </mc:Choice>
          <mc:Fallback xmlns="">
            <p:pic>
              <p:nvPicPr>
                <p:cNvPr id="90" name="Ink 89">
                  <a:extLst>
                    <a:ext uri="{FF2B5EF4-FFF2-40B4-BE49-F238E27FC236}">
                      <a16:creationId xmlns:a16="http://schemas.microsoft.com/office/drawing/2014/main" id="{D4F542CB-3B2A-4024-8942-C4A4E1BF41EE}"/>
                    </a:ext>
                  </a:extLst>
                </p:cNvPr>
                <p:cNvPicPr/>
                <p:nvPr/>
              </p:nvPicPr>
              <p:blipFill>
                <a:blip r:embed="rId130"/>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91" name="Ink 90">
                  <a:extLst>
                    <a:ext uri="{FF2B5EF4-FFF2-40B4-BE49-F238E27FC236}">
                      <a16:creationId xmlns:a16="http://schemas.microsoft.com/office/drawing/2014/main" id="{D43BB2DE-0D8F-4D7B-9468-693E60A15AE0}"/>
                    </a:ext>
                  </a:extLst>
                </p14:cNvPr>
                <p14:cNvContentPartPr/>
                <p14:nvPr/>
              </p14:nvContentPartPr>
              <p14:xfrm>
                <a:off x="2811254" y="4854193"/>
                <a:ext cx="39240" cy="277560"/>
              </p14:xfrm>
            </p:contentPart>
          </mc:Choice>
          <mc:Fallback xmlns="">
            <p:pic>
              <p:nvPicPr>
                <p:cNvPr id="91" name="Ink 90">
                  <a:extLst>
                    <a:ext uri="{FF2B5EF4-FFF2-40B4-BE49-F238E27FC236}">
                      <a16:creationId xmlns:a16="http://schemas.microsoft.com/office/drawing/2014/main" id="{D43BB2DE-0D8F-4D7B-9468-693E60A15AE0}"/>
                    </a:ext>
                  </a:extLst>
                </p:cNvPr>
                <p:cNvPicPr/>
                <p:nvPr/>
              </p:nvPicPr>
              <p:blipFill>
                <a:blip r:embed="rId132"/>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92" name="Ink 91">
                  <a:extLst>
                    <a:ext uri="{FF2B5EF4-FFF2-40B4-BE49-F238E27FC236}">
                      <a16:creationId xmlns:a16="http://schemas.microsoft.com/office/drawing/2014/main" id="{08EF2BF5-CFEF-450D-BF21-DFD1AA00B158}"/>
                    </a:ext>
                  </a:extLst>
                </p14:cNvPr>
                <p14:cNvContentPartPr/>
                <p14:nvPr/>
              </p14:nvContentPartPr>
              <p14:xfrm>
                <a:off x="2745734" y="4844473"/>
                <a:ext cx="9000" cy="15840"/>
              </p14:xfrm>
            </p:contentPart>
          </mc:Choice>
          <mc:Fallback xmlns="">
            <p:pic>
              <p:nvPicPr>
                <p:cNvPr id="92" name="Ink 91">
                  <a:extLst>
                    <a:ext uri="{FF2B5EF4-FFF2-40B4-BE49-F238E27FC236}">
                      <a16:creationId xmlns:a16="http://schemas.microsoft.com/office/drawing/2014/main" id="{08EF2BF5-CFEF-450D-BF21-DFD1AA00B158}"/>
                    </a:ext>
                  </a:extLst>
                </p:cNvPr>
                <p:cNvPicPr/>
                <p:nvPr/>
              </p:nvPicPr>
              <p:blipFill>
                <a:blip r:embed="rId134"/>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93" name="Ink 92">
                  <a:extLst>
                    <a:ext uri="{FF2B5EF4-FFF2-40B4-BE49-F238E27FC236}">
                      <a16:creationId xmlns:a16="http://schemas.microsoft.com/office/drawing/2014/main" id="{983BEC92-B02F-4610-9D0E-C85A4841970F}"/>
                    </a:ext>
                  </a:extLst>
                </p14:cNvPr>
                <p14:cNvContentPartPr/>
                <p14:nvPr/>
              </p14:nvContentPartPr>
              <p14:xfrm>
                <a:off x="2643494" y="4850593"/>
                <a:ext cx="33480" cy="82080"/>
              </p14:xfrm>
            </p:contentPart>
          </mc:Choice>
          <mc:Fallback xmlns="">
            <p:pic>
              <p:nvPicPr>
                <p:cNvPr id="93" name="Ink 92">
                  <a:extLst>
                    <a:ext uri="{FF2B5EF4-FFF2-40B4-BE49-F238E27FC236}">
                      <a16:creationId xmlns:a16="http://schemas.microsoft.com/office/drawing/2014/main" id="{983BEC92-B02F-4610-9D0E-C85A4841970F}"/>
                    </a:ext>
                  </a:extLst>
                </p:cNvPr>
                <p:cNvPicPr/>
                <p:nvPr/>
              </p:nvPicPr>
              <p:blipFill>
                <a:blip r:embed="rId136"/>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9183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Are recommender system markets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775645"/>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775645"/>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317759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8" name="TextBox 7">
            <a:extLst>
              <a:ext uri="{FF2B5EF4-FFF2-40B4-BE49-F238E27FC236}">
                <a16:creationId xmlns:a16="http://schemas.microsoft.com/office/drawing/2014/main" id="{810C7801-59D4-4897-A155-708743ED92E9}"/>
              </a:ext>
            </a:extLst>
          </p:cNvPr>
          <p:cNvSpPr txBox="1"/>
          <p:nvPr/>
        </p:nvSpPr>
        <p:spPr>
          <a:xfrm>
            <a:off x="976310" y="4579551"/>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sometimes, small incentive for sellers to deviate in experiments</a:t>
            </a:r>
          </a:p>
        </p:txBody>
      </p:sp>
      <p:pic>
        <p:nvPicPr>
          <p:cNvPr id="18" name="Picture 17">
            <a:extLst>
              <a:ext uri="{FF2B5EF4-FFF2-40B4-BE49-F238E27FC236}">
                <a16:creationId xmlns:a16="http://schemas.microsoft.com/office/drawing/2014/main" id="{ABCD2F7B-60AD-FB50-E614-1A3444AFA18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12" b="99519" l="3499" r="91837">
                        <a14:foregroundMark x1="4956" y1="34135" x2="8746" y2="15385"/>
                        <a14:foregroundMark x1="8746" y1="15385" x2="33236" y2="10096"/>
                        <a14:foregroundMark x1="33236" y1="10096" x2="39067" y2="11298"/>
                        <a14:foregroundMark x1="9913" y1="7933" x2="11370" y2="7212"/>
                        <a14:foregroundMark x1="3790" y1="32212" x2="4665" y2="25721"/>
                        <a14:foregroundMark x1="91837" y1="15144" x2="89213" y2="28365"/>
                        <a14:foregroundMark x1="23907" y1="78846" x2="30904" y2="99038"/>
                        <a14:foregroundMark x1="30904" y1="99038" x2="41983" y2="79567"/>
                        <a14:foregroundMark x1="41983" y1="79567" x2="41983" y2="99519"/>
                        <a14:foregroundMark x1="41983" y1="99519" x2="24781" y2="85817"/>
                        <a14:foregroundMark x1="24781" y1="85817" x2="38192" y2="76683"/>
                      </a14:backgroundRemoval>
                    </a14:imgEffect>
                  </a14:imgLayer>
                </a14:imgProps>
              </a:ext>
            </a:extLst>
          </a:blip>
          <a:stretch>
            <a:fillRect/>
          </a:stretch>
        </p:blipFill>
        <p:spPr>
          <a:xfrm>
            <a:off x="10399653" y="1295698"/>
            <a:ext cx="1080898" cy="1310944"/>
          </a:xfrm>
          <a:prstGeom prst="rect">
            <a:avLst/>
          </a:prstGeom>
        </p:spPr>
      </p:pic>
      <p:pic>
        <p:nvPicPr>
          <p:cNvPr id="19" name="Picture 18">
            <a:extLst>
              <a:ext uri="{FF2B5EF4-FFF2-40B4-BE49-F238E27FC236}">
                <a16:creationId xmlns:a16="http://schemas.microsoft.com/office/drawing/2014/main" id="{CB3D952F-402B-8056-1FC6-4BEAF98F2C4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723900" y="2904534"/>
            <a:ext cx="863210" cy="1220560"/>
          </a:xfrm>
          <a:prstGeom prst="rect">
            <a:avLst/>
          </a:prstGeom>
        </p:spPr>
      </p:pic>
      <p:sp>
        <p:nvSpPr>
          <p:cNvPr id="15" name="Rectangle 14">
            <a:extLst>
              <a:ext uri="{FF2B5EF4-FFF2-40B4-BE49-F238E27FC236}">
                <a16:creationId xmlns:a16="http://schemas.microsoft.com/office/drawing/2014/main" id="{6DB420C3-6621-4F4D-999B-A14D1B203F59}"/>
              </a:ext>
            </a:extLst>
          </p:cNvPr>
          <p:cNvSpPr/>
          <p:nvPr/>
        </p:nvSpPr>
        <p:spPr>
          <a:xfrm>
            <a:off x="1002910" y="4007614"/>
            <a:ext cx="1168400" cy="27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r>
              <a:rPr lang="en-US" dirty="0"/>
              <a:t>May have constraints on the number of exposures</a:t>
            </a:r>
          </a:p>
          <a:p>
            <a:pPr lvl="1"/>
            <a:r>
              <a:rPr lang="en-US" dirty="0"/>
              <a:t>Capacities, preventing stockouts</a:t>
            </a:r>
          </a:p>
          <a:p>
            <a:pPr lvl="1"/>
            <a:r>
              <a:rPr lang="en-US" dirty="0"/>
              <a:t>Exposures are a limited resource</a:t>
            </a:r>
          </a:p>
          <a:p>
            <a:pPr lvl="1"/>
            <a:endParaRPr lang="en-US" dirty="0"/>
          </a:p>
          <a:p>
            <a:r>
              <a:rPr lang="en-US" dirty="0"/>
              <a:t>Multiple stakeholders</a:t>
            </a:r>
          </a:p>
          <a:p>
            <a:pPr lvl="1"/>
            <a:r>
              <a:rPr lang="en-US" dirty="0"/>
              <a:t>Platform, Users/Buyers, Items/Sellers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40</a:t>
            </a:fld>
            <a:endParaRPr lang="en-US" dirty="0"/>
          </a:p>
        </p:txBody>
      </p:sp>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88" t="2061" r="23232" b="-8022"/>
          <a:stretch/>
        </p:blipFill>
        <p:spPr bwMode="auto">
          <a:xfrm>
            <a:off x="10789763" y="4414762"/>
            <a:ext cx="864991" cy="864991"/>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8" name="Picture 2" descr="Yelp icon - Agent Pest Control">
            <a:extLst>
              <a:ext uri="{FF2B5EF4-FFF2-40B4-BE49-F238E27FC236}">
                <a16:creationId xmlns:a16="http://schemas.microsoft.com/office/drawing/2014/main" id="{FD9DA8B5-CCC2-4675-AC5B-EC51FFA53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norsChoose: Support a classroom. Build a future.">
            <a:extLst>
              <a:ext uri="{FF2B5EF4-FFF2-40B4-BE49-F238E27FC236}">
                <a16:creationId xmlns:a16="http://schemas.microsoft.com/office/drawing/2014/main" id="{67C4428F-7D57-431D-BC34-32A536B92C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40AF-F2A9-46CD-A850-7DF21CDA702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55C2C88-443B-45B9-906C-5DED1FD5CEC0}"/>
              </a:ext>
            </a:extLst>
          </p:cNvPr>
          <p:cNvSpPr>
            <a:spLocks noGrp="1"/>
          </p:cNvSpPr>
          <p:nvPr>
            <p:ph idx="1"/>
          </p:nvPr>
        </p:nvSpPr>
        <p:spPr/>
        <p:txBody>
          <a:bodyPr/>
          <a:lstStyle/>
          <a:p>
            <a:r>
              <a:rPr lang="en-US" dirty="0"/>
              <a:t>Maximizing buyer welfare is not a bis guaranteed to be stable in special settings and appears to be a good heuristic in general (rewrite) (answer puzzle slide)</a:t>
            </a:r>
          </a:p>
          <a:p>
            <a:pPr marL="0" indent="0">
              <a:buNone/>
            </a:pPr>
            <a:endParaRPr lang="en-US" dirty="0"/>
          </a:p>
          <a:p>
            <a:pPr marL="0" indent="0">
              <a:buNone/>
            </a:pPr>
            <a:r>
              <a:rPr lang="en-US" dirty="0"/>
              <a:t>     Wishlist:</a:t>
            </a:r>
          </a:p>
          <a:p>
            <a:r>
              <a:rPr lang="en-US" dirty="0"/>
              <a:t>A clean characterization of when stability can be guaranteed</a:t>
            </a:r>
          </a:p>
          <a:p>
            <a:r>
              <a:rPr lang="en-US" dirty="0"/>
              <a:t>Efficient algorithms to find stable recommendations (when they exist) </a:t>
            </a:r>
          </a:p>
          <a:p>
            <a:r>
              <a:rPr lang="en-US" dirty="0"/>
              <a:t>Guidance: Is stability the right notion of 2-sided fairness to use here?</a:t>
            </a:r>
          </a:p>
          <a:p>
            <a:pPr marL="0" indent="0">
              <a:buNone/>
            </a:pPr>
            <a:endParaRPr lang="en-US" dirty="0"/>
          </a:p>
        </p:txBody>
      </p:sp>
      <p:sp>
        <p:nvSpPr>
          <p:cNvPr id="4" name="Slide Number Placeholder 3">
            <a:extLst>
              <a:ext uri="{FF2B5EF4-FFF2-40B4-BE49-F238E27FC236}">
                <a16:creationId xmlns:a16="http://schemas.microsoft.com/office/drawing/2014/main" id="{5C254391-870D-42CD-AB31-47F3B517A5DB}"/>
              </a:ext>
            </a:extLst>
          </p:cNvPr>
          <p:cNvSpPr>
            <a:spLocks noGrp="1"/>
          </p:cNvSpPr>
          <p:nvPr>
            <p:ph type="sldNum" sz="quarter" idx="12"/>
          </p:nvPr>
        </p:nvSpPr>
        <p:spPr/>
        <p:txBody>
          <a:bodyPr/>
          <a:lstStyle/>
          <a:p>
            <a:fld id="{0C15891D-5D85-41F7-8804-0265A87BC9DB}" type="slidenum">
              <a:rPr lang="en-US" smtClean="0"/>
              <a:pPr/>
              <a:t>41</a:t>
            </a:fld>
            <a:endParaRPr lang="en-US" dirty="0"/>
          </a:p>
        </p:txBody>
      </p:sp>
      <p:pic>
        <p:nvPicPr>
          <p:cNvPr id="6" name="Picture 5">
            <a:extLst>
              <a:ext uri="{FF2B5EF4-FFF2-40B4-BE49-F238E27FC236}">
                <a16:creationId xmlns:a16="http://schemas.microsoft.com/office/drawing/2014/main" id="{4F949579-4780-45FF-88FD-349CBF070A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30" b="89967" l="9975" r="89776">
                        <a14:foregroundMark x1="47382" y1="10368" x2="48130" y2="9030"/>
                        <a14:foregroundMark x1="46384" y1="74916" x2="45137" y2="72074"/>
                        <a14:foregroundMark x1="44389" y1="52174" x2="45636" y2="50000"/>
                        <a14:backgroundMark x1="82544" y1="85284" x2="80798" y2="84783"/>
                      </a14:backgroundRemoval>
                    </a14:imgEffect>
                    <a14:imgEffect>
                      <a14:saturation sat="400000"/>
                    </a14:imgEffect>
                  </a14:imgLayer>
                </a14:imgProps>
              </a:ext>
            </a:extLst>
          </a:blip>
          <a:stretch>
            <a:fillRect/>
          </a:stretch>
        </p:blipFill>
        <p:spPr>
          <a:xfrm>
            <a:off x="850900" y="2485022"/>
            <a:ext cx="508172" cy="757822"/>
          </a:xfrm>
          <a:prstGeom prst="rect">
            <a:avLst/>
          </a:prstGeom>
        </p:spPr>
      </p:pic>
      <p:sp>
        <p:nvSpPr>
          <p:cNvPr id="7" name="Star: 5 Points 6">
            <a:extLst>
              <a:ext uri="{FF2B5EF4-FFF2-40B4-BE49-F238E27FC236}">
                <a16:creationId xmlns:a16="http://schemas.microsoft.com/office/drawing/2014/main" id="{1B2344F6-7A57-4EDC-836B-A4641139E98B}"/>
              </a:ext>
            </a:extLst>
          </p:cNvPr>
          <p:cNvSpPr/>
          <p:nvPr/>
        </p:nvSpPr>
        <p:spPr>
          <a:xfrm>
            <a:off x="1039201" y="2425700"/>
            <a:ext cx="127000" cy="12700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9490F9-A837-489E-BE2B-9E563D4C01B0}"/>
              </a:ext>
            </a:extLst>
          </p:cNvPr>
          <p:cNvSpPr txBox="1"/>
          <p:nvPr/>
        </p:nvSpPr>
        <p:spPr>
          <a:xfrm>
            <a:off x="5069616" y="5992297"/>
            <a:ext cx="6814301" cy="369332"/>
          </a:xfrm>
          <a:prstGeom prst="rect">
            <a:avLst/>
          </a:prstGeom>
          <a:noFill/>
        </p:spPr>
        <p:txBody>
          <a:bodyPr wrap="none" rtlCol="0">
            <a:spAutoFit/>
          </a:bodyPr>
          <a:lstStyle/>
          <a:p>
            <a:r>
              <a:rPr lang="en-US" dirty="0">
                <a:solidFill>
                  <a:schemeClr val="bg1">
                    <a:lumMod val="75000"/>
                  </a:schemeClr>
                </a:solidFill>
              </a:rPr>
              <a:t>Image credits: </a:t>
            </a:r>
            <a:r>
              <a:rPr lang="en-US" dirty="0" err="1">
                <a:solidFill>
                  <a:schemeClr val="bg1">
                    <a:lumMod val="75000"/>
                  </a:schemeClr>
                </a:solidFill>
              </a:rPr>
              <a:t>wikipedia</a:t>
            </a:r>
            <a:r>
              <a:rPr lang="en-US" dirty="0">
                <a:solidFill>
                  <a:schemeClr val="bg1">
                    <a:lumMod val="75000"/>
                  </a:schemeClr>
                </a:solidFill>
              </a:rPr>
              <a:t>, C Stewart, unsplash.com, </a:t>
            </a:r>
            <a:r>
              <a:rPr lang="en-US" dirty="0" err="1">
                <a:solidFill>
                  <a:schemeClr val="bg1">
                    <a:lumMod val="75000"/>
                  </a:schemeClr>
                </a:solidFill>
              </a:rPr>
              <a:t>maakyzz</a:t>
            </a:r>
            <a:r>
              <a:rPr lang="en-US" dirty="0">
                <a:solidFill>
                  <a:schemeClr val="bg1">
                    <a:lumMod val="75000"/>
                  </a:schemeClr>
                </a:solidFill>
              </a:rPr>
              <a:t> on </a:t>
            </a:r>
            <a:r>
              <a:rPr lang="en-US" dirty="0" err="1">
                <a:solidFill>
                  <a:schemeClr val="bg1">
                    <a:lumMod val="75000"/>
                  </a:schemeClr>
                </a:solidFill>
              </a:rPr>
              <a:t>FreePik</a:t>
            </a:r>
            <a:endParaRPr lang="en-US" dirty="0">
              <a:solidFill>
                <a:schemeClr val="bg1">
                  <a:lumMod val="75000"/>
                </a:schemeClr>
              </a:solidFill>
            </a:endParaRPr>
          </a:p>
        </p:txBody>
      </p:sp>
    </p:spTree>
    <p:extLst>
      <p:ext uri="{BB962C8B-B14F-4D97-AF65-F5344CB8AC3E}">
        <p14:creationId xmlns:p14="http://schemas.microsoft.com/office/powerpoint/2010/main" val="4192407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200" y="1267326"/>
                <a:ext cx="11134726" cy="5225548"/>
              </a:xfrm>
            </p:spPr>
            <p:txBody>
              <a:bodyPr>
                <a:normAutofit/>
              </a:bodyPr>
              <a:lstStyle/>
              <a:p>
                <a:endParaRPr lang="en-US" dirty="0"/>
              </a:p>
              <a:p>
                <a:endParaRPr lang="en-US" dirty="0"/>
              </a:p>
              <a:p>
                <a:endParaRPr lang="en-US" dirty="0"/>
              </a:p>
              <a:p>
                <a:pPr marL="0" indent="0">
                  <a:buNone/>
                </a:pPr>
                <a:r>
                  <a:rPr lang="en-US" dirty="0"/>
                  <a:t>Proof: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oMath>
                </a14:m>
                <a:r>
                  <a:rPr lang="en-US" dirty="0"/>
                  <a:t> (equivalently, in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200" y="1267326"/>
                <a:ext cx="11134726" cy="5225548"/>
              </a:xfrm>
              <a:blipFill>
                <a:blip r:embed="rId2"/>
                <a:stretch>
                  <a:fillRect l="-1150" b="-105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42</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8DA18B-26AE-4632-983B-50C4E7F3EC23}"/>
                  </a:ext>
                </a:extLst>
              </p:cNvPr>
              <p:cNvSpPr txBox="1"/>
              <p:nvPr/>
            </p:nvSpPr>
            <p:spPr>
              <a:xfrm>
                <a:off x="904875" y="2242701"/>
                <a:ext cx="9973176" cy="461665"/>
              </a:xfrm>
              <a:prstGeom prst="rect">
                <a:avLst/>
              </a:prstGeom>
              <a:solidFill>
                <a:schemeClr val="accent6">
                  <a:lumMod val="20000"/>
                  <a:lumOff val="80000"/>
                  <a:alpha val="69000"/>
                </a:schemeClr>
              </a:solidFill>
            </p:spPr>
            <p:txBody>
              <a:bodyPr wrap="square" rtlCol="0">
                <a:spAutoFit/>
              </a:bodyPr>
              <a:lstStyle/>
              <a:p>
                <a:r>
                  <a:rPr lang="en-US" sz="2400" dirty="0"/>
                  <a:t>Lem. For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increases in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e>
                    </m:func>
                  </m:oMath>
                </a14:m>
                <a:r>
                  <a:rPr lang="en-US" sz="2400" dirty="0"/>
                  <a:t> </a:t>
                </a:r>
                <a:endParaRPr lang="en-US" sz="24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988DA18B-26AE-4632-983B-50C4E7F3EC23}"/>
                  </a:ext>
                </a:extLst>
              </p:cNvPr>
              <p:cNvSpPr txBox="1">
                <a:spLocks noRot="1" noChangeAspect="1" noMove="1" noResize="1" noEditPoints="1" noAdjustHandles="1" noChangeArrowheads="1" noChangeShapeType="1" noTextEdit="1"/>
              </p:cNvSpPr>
              <p:nvPr/>
            </p:nvSpPr>
            <p:spPr>
              <a:xfrm>
                <a:off x="904875" y="2242701"/>
                <a:ext cx="9973176" cy="461665"/>
              </a:xfrm>
              <a:prstGeom prst="rect">
                <a:avLst/>
              </a:prstGeom>
              <a:blipFill>
                <a:blip r:embed="rId3"/>
                <a:stretch>
                  <a:fillRect l="-91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7507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43</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6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lnSpcReduction="10000"/>
              </a:bodyPr>
              <a:lstStyle/>
              <a:p>
                <a:endParaRPr lang="en-US" dirty="0"/>
              </a:p>
              <a:p>
                <a:endParaRPr lang="en-US" dirty="0"/>
              </a:p>
              <a:p>
                <a:pPr marL="0" indent="0">
                  <a:buNone/>
                </a:pPr>
                <a:r>
                  <a:rPr lang="en-US" dirty="0"/>
                  <a:t>Proof sketch: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endParaRPr lang="en-US" dirty="0"/>
              </a:p>
              <a:p>
                <a:pPr lvl="1">
                  <a:buFontTx/>
                  <a:buChar char="-"/>
                </a:pPr>
                <a14:m>
                  <m:oMath xmlns:m="http://schemas.openxmlformats.org/officeDocument/2006/math">
                    <m:r>
                      <a:rPr lang="en-US" b="0" i="1" smtClean="0">
                        <a:latin typeface="Cambria Math" panose="02040503050406030204" pitchFamily="18" charset="0"/>
                      </a:rPr>
                      <m:t>𝑏</m:t>
                    </m:r>
                  </m:oMath>
                </a14:m>
                <a:r>
                  <a:rPr lang="en-US" dirty="0"/>
                  <a:t> is currently recommended an item they like less, call it </a:t>
                </a:r>
                <a14:m>
                  <m:oMath xmlns:m="http://schemas.openxmlformats.org/officeDocument/2006/math">
                    <m:r>
                      <a:rPr lang="en-US" b="0" i="1" smtClean="0">
                        <a:latin typeface="Cambria Math" panose="02040503050406030204" pitchFamily="18" charset="0"/>
                      </a:rPr>
                      <m:t>𝑗</m:t>
                    </m:r>
                  </m:oMath>
                </a14:m>
                <a:endParaRPr lang="en-US" dirty="0"/>
              </a:p>
              <a:p>
                <a:pPr lvl="1">
                  <a:buFontTx/>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purchase probability goes up after deviating from </a:t>
                </a:r>
                <a14:m>
                  <m:oMath xmlns:m="http://schemas.openxmlformats.org/officeDocument/2006/math">
                    <m:r>
                      <a:rPr lang="en-US" b="0" i="1" smtClean="0">
                        <a:latin typeface="Cambria Math" panose="02040503050406030204" pitchFamily="18" charset="0"/>
                      </a:rPr>
                      <m:t>𝑐</m:t>
                    </m:r>
                  </m:oMath>
                </a14:m>
                <a:r>
                  <a:rPr lang="en-US" dirty="0"/>
                  <a:t> to </a:t>
                </a:r>
                <a14:m>
                  <m:oMath xmlns:m="http://schemas.openxmlformats.org/officeDocument/2006/math">
                    <m:r>
                      <a:rPr lang="en-US" b="0" i="1" smtClean="0">
                        <a:latin typeface="Cambria Math" panose="02040503050406030204" pitchFamily="18" charset="0"/>
                      </a:rPr>
                      <m:t>𝑏</m:t>
                    </m:r>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𝑏</m:t>
                    </m:r>
                  </m:oMath>
                </a14:m>
                <a:r>
                  <a:rPr lang="en-US" dirty="0"/>
                  <a:t> increased expected max welfare, so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2"/>
                <a:stretch>
                  <a:fillRect l="-930" b="-149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44</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3211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p:txBody>
              <a:bodyPr>
                <a:normAutofit/>
              </a:bodyPr>
              <a:lstStyle/>
              <a:p>
                <a:endParaRPr lang="en-US" dirty="0"/>
              </a:p>
              <a:p>
                <a:endParaRPr lang="en-US" dirty="0"/>
              </a:p>
              <a:p>
                <a:pPr marL="0" indent="0">
                  <a:buNone/>
                </a:pPr>
                <a:r>
                  <a:rPr lang="en-US" dirty="0"/>
                  <a:t>Proof sketch: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then also not SEF1 </a:t>
                </a:r>
                <a:r>
                  <a:rPr lang="en-US" dirty="0" err="1"/>
                  <a:t>ito</a:t>
                </a:r>
                <a:r>
                  <a:rPr lang="en-US" dirty="0"/>
                  <a:t> </a:t>
                </a:r>
                <a14:m>
                  <m:oMath xmlns:m="http://schemas.openxmlformats.org/officeDocument/2006/math">
                    <m:r>
                      <a:rPr lang="en-US" b="0" i="1" smtClean="0">
                        <a:latin typeface="Cambria Math" panose="02040503050406030204" pitchFamily="18" charset="0"/>
                      </a:rPr>
                      <m:t>𝑣</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blipFill>
                <a:blip r:embed="rId3"/>
                <a:stretch>
                  <a:fillRect l="-118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45</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663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r>
              <a:rPr lang="en-US" dirty="0"/>
              <a:t>Recommend subset of items to users, given varying degrees of information about user and item attributes</a:t>
            </a:r>
          </a:p>
          <a:p>
            <a:endParaRPr lang="en-US" dirty="0"/>
          </a:p>
          <a:p>
            <a:r>
              <a:rPr lang="en-US" dirty="0"/>
              <a:t>Netflix/Yelp/</a:t>
            </a:r>
            <a:r>
              <a:rPr lang="en-US" dirty="0" err="1"/>
              <a:t>DonorsChoose</a:t>
            </a:r>
            <a:endParaRPr lang="en-US" dirty="0"/>
          </a:p>
          <a:p>
            <a:endParaRPr lang="en-US" dirty="0"/>
          </a:p>
          <a:p>
            <a:r>
              <a:rPr lang="en-US" dirty="0"/>
              <a:t>Explore/exploit</a:t>
            </a:r>
          </a:p>
          <a:p>
            <a:r>
              <a:rPr lang="en-US" dirty="0"/>
              <a:t>Example, top-k recommendations</a:t>
            </a:r>
          </a:p>
          <a:p>
            <a:r>
              <a:rPr lang="en-US" dirty="0"/>
              <a:t>Capacities</a:t>
            </a:r>
          </a:p>
          <a:p>
            <a:r>
              <a:rPr lang="en-US" dirty="0"/>
              <a:t>Multiparty fairness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46</a:t>
            </a:fld>
            <a:endParaRPr lang="en-US" dirty="0"/>
          </a:p>
        </p:txBody>
      </p:sp>
      <p:pic>
        <p:nvPicPr>
          <p:cNvPr id="6" name="Graphic 5" descr="Man in business attire">
            <a:extLst>
              <a:ext uri="{FF2B5EF4-FFF2-40B4-BE49-F238E27FC236}">
                <a16:creationId xmlns:a16="http://schemas.microsoft.com/office/drawing/2014/main" id="{464CBC64-F40A-48F6-9F69-E6E8EA1D1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5271" y="3677077"/>
            <a:ext cx="564028" cy="761644"/>
          </a:xfrm>
          <a:prstGeom prst="rect">
            <a:avLst/>
          </a:prstGeom>
        </p:spPr>
      </p:pic>
    </p:spTree>
    <p:extLst>
      <p:ext uri="{BB962C8B-B14F-4D97-AF65-F5344CB8AC3E}">
        <p14:creationId xmlns:p14="http://schemas.microsoft.com/office/powerpoint/2010/main" val="2841977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lstStyle/>
          <a:p>
            <a:r>
              <a:rPr lang="en-US" dirty="0"/>
              <a:t>Model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r>
                      <a:rPr lang="en-US" b="0" i="1" smtClean="0">
                        <a:latin typeface="Cambria Math" panose="02040503050406030204" pitchFamily="18" charset="0"/>
                      </a:rPr>
                      <m:t>)</m:t>
                    </m:r>
                  </m:oMath>
                </a14:m>
                <a:r>
                  <a:rPr lang="en-US" dirty="0"/>
                  <a:t>, 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b="0" dirty="0"/>
              </a:p>
              <a:p>
                <a:r>
                  <a:rPr lang="en-US" b="0" dirty="0"/>
                  <a:t>Items have capacities,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recommended at most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b="0" dirty="0"/>
                  <a:t> times </a:t>
                </a:r>
              </a:p>
              <a:p>
                <a:r>
                  <a:rPr lang="en-US" dirty="0"/>
                  <a:t>Buyer behavior follows a choice model (McFadden’73)</a:t>
                </a:r>
              </a:p>
              <a:p>
                <a:pPr lvl="1"/>
                <a:r>
                  <a:rPr lang="en-US" dirty="0"/>
                  <a:t>Buyers realize utility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oMath>
                </a14:m>
                <a:r>
                  <a:rPr lang="en-US" dirty="0"/>
                  <a:t> unknown,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𝐺𝑢𝑚𝑏𝑒𝑙</m:t>
                    </m:r>
                    <m:r>
                      <a:rPr lang="en-US" b="0" i="1" smtClean="0">
                        <a:latin typeface="Cambria Math" panose="02040503050406030204" pitchFamily="18" charset="0"/>
                      </a:rPr>
                      <m:t>(0,1)</m:t>
                    </m:r>
                  </m:oMath>
                </a14:m>
                <a:endParaRPr lang="en-US" dirty="0"/>
              </a:p>
              <a:p>
                <a:pPr lvl="1"/>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pPr lvl="1">
                  <a:spcAft>
                    <a:spcPts val="600"/>
                  </a:spcAft>
                </a:pPr>
                <a:r>
                  <a:rPr lang="en-US" dirty="0"/>
                  <a:t>Maximizing buyer expected utility means that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a:t>
                </a:r>
                <a:r>
                  <a:rPr lang="en-US" dirty="0" err="1"/>
                  <a:t>w.p.</a:t>
                </a:r>
                <a:endParaRPr lang="en-US" dirty="0"/>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lvl="1"/>
                <a:r>
                  <a:rPr lang="en-US" dirty="0"/>
                  <a:t>Expected utility from a choice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nary>
                            <m:r>
                              <a:rPr lang="en-US" b="0" i="1" smtClean="0">
                                <a:latin typeface="Cambria Math" panose="02040503050406030204" pitchFamily="18" charset="0"/>
                              </a:rPr>
                              <m:t> </m:t>
                            </m:r>
                          </m:e>
                        </m:nary>
                      </m:e>
                    </m:func>
                  </m:oMath>
                </a14:m>
                <a:endParaRPr lang="en-US" dirty="0"/>
              </a:p>
              <a:p>
                <a:r>
                  <a:rPr lang="en-US" dirty="0"/>
                  <a:t>Item/seller utility is monotone in probability of being purchased from</a:t>
                </a:r>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18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0F97-E88A-4ADD-B307-8FE5C3FF1CCB}"/>
              </a:ext>
            </a:extLst>
          </p:cNvPr>
          <p:cNvSpPr>
            <a:spLocks noGrp="1"/>
          </p:cNvSpPr>
          <p:nvPr>
            <p:ph type="sldNum" sz="quarter" idx="12"/>
          </p:nvPr>
        </p:nvSpPr>
        <p:spPr/>
        <p:txBody>
          <a:bodyPr/>
          <a:lstStyle/>
          <a:p>
            <a:fld id="{0C15891D-5D85-41F7-8804-0265A87BC9DB}" type="slidenum">
              <a:rPr lang="en-US" smtClean="0"/>
              <a:t>47</a:t>
            </a:fld>
            <a:endParaRPr lang="en-US" dirty="0"/>
          </a:p>
        </p:txBody>
      </p:sp>
    </p:spTree>
    <p:extLst>
      <p:ext uri="{BB962C8B-B14F-4D97-AF65-F5344CB8AC3E}">
        <p14:creationId xmlns:p14="http://schemas.microsoft.com/office/powerpoint/2010/main" val="1886587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 name="Graphic 112" descr="Woman wearing a cardigan">
            <a:extLst>
              <a:ext uri="{FF2B5EF4-FFF2-40B4-BE49-F238E27FC236}">
                <a16:creationId xmlns:a16="http://schemas.microsoft.com/office/drawing/2014/main" id="{DD72FD70-1BAB-4D40-9948-630BA64CBC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1090" y="1720961"/>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4" name="Ink 113">
                <a:extLst>
                  <a:ext uri="{FF2B5EF4-FFF2-40B4-BE49-F238E27FC236}">
                    <a16:creationId xmlns:a16="http://schemas.microsoft.com/office/drawing/2014/main" id="{C6A5229B-56A5-4E5D-9460-E1DA16D0716E}"/>
                  </a:ext>
                </a:extLst>
              </p14:cNvPr>
              <p14:cNvContentPartPr/>
              <p14:nvPr/>
            </p14:nvContentPartPr>
            <p14:xfrm>
              <a:off x="10789489" y="2116886"/>
              <a:ext cx="135720" cy="416160"/>
            </p14:xfrm>
          </p:contentPart>
        </mc:Choice>
        <mc:Fallback xmlns="">
          <p:pic>
            <p:nvPicPr>
              <p:cNvPr id="114" name="Ink 113">
                <a:extLst>
                  <a:ext uri="{FF2B5EF4-FFF2-40B4-BE49-F238E27FC236}">
                    <a16:creationId xmlns:a16="http://schemas.microsoft.com/office/drawing/2014/main" id="{C6A5229B-56A5-4E5D-9460-E1DA16D0716E}"/>
                  </a:ext>
                </a:extLst>
              </p:cNvPr>
              <p:cNvPicPr/>
              <p:nvPr/>
            </p:nvPicPr>
            <p:blipFill>
              <a:blip r:embed="rId5"/>
              <a:stretch>
                <a:fillRect/>
              </a:stretch>
            </p:blipFill>
            <p:spPr>
              <a:xfrm>
                <a:off x="10780489" y="2107886"/>
                <a:ext cx="153360" cy="433800"/>
              </a:xfrm>
              <a:prstGeom prst="rect">
                <a:avLst/>
              </a:prstGeom>
            </p:spPr>
          </p:pic>
        </mc:Fallback>
      </mc:AlternateContent>
      <p:sp>
        <p:nvSpPr>
          <p:cNvPr id="151" name="Rectangle: Rounded Corners 150">
            <a:extLst>
              <a:ext uri="{FF2B5EF4-FFF2-40B4-BE49-F238E27FC236}">
                <a16:creationId xmlns:a16="http://schemas.microsoft.com/office/drawing/2014/main" id="{11A5CDA8-DB2E-42B8-9421-B8C3AD5C3D94}"/>
              </a:ext>
            </a:extLst>
          </p:cNvPr>
          <p:cNvSpPr/>
          <p:nvPr/>
        </p:nvSpPr>
        <p:spPr>
          <a:xfrm>
            <a:off x="9653166" y="1386355"/>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5" name="Ink 114">
                <a:extLst>
                  <a:ext uri="{FF2B5EF4-FFF2-40B4-BE49-F238E27FC236}">
                    <a16:creationId xmlns:a16="http://schemas.microsoft.com/office/drawing/2014/main" id="{42E2AC4C-F8F9-4E64-86C5-33503B0AE1A2}"/>
                  </a:ext>
                </a:extLst>
              </p14:cNvPr>
              <p14:cNvContentPartPr/>
              <p14:nvPr/>
            </p14:nvContentPartPr>
            <p14:xfrm>
              <a:off x="10933129" y="2125166"/>
              <a:ext cx="115920" cy="417600"/>
            </p14:xfrm>
          </p:contentPart>
        </mc:Choice>
        <mc:Fallback xmlns="">
          <p:pic>
            <p:nvPicPr>
              <p:cNvPr id="115" name="Ink 114">
                <a:extLst>
                  <a:ext uri="{FF2B5EF4-FFF2-40B4-BE49-F238E27FC236}">
                    <a16:creationId xmlns:a16="http://schemas.microsoft.com/office/drawing/2014/main" id="{42E2AC4C-F8F9-4E64-86C5-33503B0AE1A2}"/>
                  </a:ext>
                </a:extLst>
              </p:cNvPr>
              <p:cNvPicPr/>
              <p:nvPr/>
            </p:nvPicPr>
            <p:blipFill>
              <a:blip r:embed="rId7"/>
              <a:stretch>
                <a:fillRect/>
              </a:stretch>
            </p:blipFill>
            <p:spPr>
              <a:xfrm>
                <a:off x="10924129" y="2116166"/>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6" name="Ink 115">
                <a:extLst>
                  <a:ext uri="{FF2B5EF4-FFF2-40B4-BE49-F238E27FC236}">
                    <a16:creationId xmlns:a16="http://schemas.microsoft.com/office/drawing/2014/main" id="{C3CE9165-5509-4871-9A61-750CA8EBA091}"/>
                  </a:ext>
                </a:extLst>
              </p14:cNvPr>
              <p14:cNvContentPartPr/>
              <p14:nvPr/>
            </p14:nvContentPartPr>
            <p14:xfrm>
              <a:off x="10915489" y="2243966"/>
              <a:ext cx="11880" cy="292320"/>
            </p14:xfrm>
          </p:contentPart>
        </mc:Choice>
        <mc:Fallback xmlns="">
          <p:pic>
            <p:nvPicPr>
              <p:cNvPr id="116" name="Ink 115">
                <a:extLst>
                  <a:ext uri="{FF2B5EF4-FFF2-40B4-BE49-F238E27FC236}">
                    <a16:creationId xmlns:a16="http://schemas.microsoft.com/office/drawing/2014/main" id="{C3CE9165-5509-4871-9A61-750CA8EBA091}"/>
                  </a:ext>
                </a:extLst>
              </p:cNvPr>
              <p:cNvPicPr/>
              <p:nvPr/>
            </p:nvPicPr>
            <p:blipFill>
              <a:blip r:embed="rId9"/>
              <a:stretch>
                <a:fillRect/>
              </a:stretch>
            </p:blipFill>
            <p:spPr>
              <a:xfrm>
                <a:off x="10906489" y="2234966"/>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7" name="Ink 116">
                <a:extLst>
                  <a:ext uri="{FF2B5EF4-FFF2-40B4-BE49-F238E27FC236}">
                    <a16:creationId xmlns:a16="http://schemas.microsoft.com/office/drawing/2014/main" id="{727A8E2E-5368-41DB-BA39-F13F02C0CA08}"/>
                  </a:ext>
                </a:extLst>
              </p14:cNvPr>
              <p14:cNvContentPartPr/>
              <p14:nvPr/>
            </p14:nvContentPartPr>
            <p14:xfrm>
              <a:off x="10882009" y="2240366"/>
              <a:ext cx="5400" cy="299520"/>
            </p14:xfrm>
          </p:contentPart>
        </mc:Choice>
        <mc:Fallback xmlns="">
          <p:pic>
            <p:nvPicPr>
              <p:cNvPr id="117" name="Ink 116">
                <a:extLst>
                  <a:ext uri="{FF2B5EF4-FFF2-40B4-BE49-F238E27FC236}">
                    <a16:creationId xmlns:a16="http://schemas.microsoft.com/office/drawing/2014/main" id="{727A8E2E-5368-41DB-BA39-F13F02C0CA08}"/>
                  </a:ext>
                </a:extLst>
              </p:cNvPr>
              <p:cNvPicPr/>
              <p:nvPr/>
            </p:nvPicPr>
            <p:blipFill>
              <a:blip r:embed="rId11"/>
              <a:stretch>
                <a:fillRect/>
              </a:stretch>
            </p:blipFill>
            <p:spPr>
              <a:xfrm>
                <a:off x="10873009" y="2231366"/>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8" name="Ink 117">
                <a:extLst>
                  <a:ext uri="{FF2B5EF4-FFF2-40B4-BE49-F238E27FC236}">
                    <a16:creationId xmlns:a16="http://schemas.microsoft.com/office/drawing/2014/main" id="{1D37F8E1-D9D1-4082-978E-727A67FBB42C}"/>
                  </a:ext>
                </a:extLst>
              </p14:cNvPr>
              <p14:cNvContentPartPr/>
              <p14:nvPr/>
            </p14:nvContentPartPr>
            <p14:xfrm>
              <a:off x="10906849" y="2117606"/>
              <a:ext cx="24480" cy="27720"/>
            </p14:xfrm>
          </p:contentPart>
        </mc:Choice>
        <mc:Fallback xmlns="">
          <p:pic>
            <p:nvPicPr>
              <p:cNvPr id="118" name="Ink 117">
                <a:extLst>
                  <a:ext uri="{FF2B5EF4-FFF2-40B4-BE49-F238E27FC236}">
                    <a16:creationId xmlns:a16="http://schemas.microsoft.com/office/drawing/2014/main" id="{1D37F8E1-D9D1-4082-978E-727A67FBB42C}"/>
                  </a:ext>
                </a:extLst>
              </p:cNvPr>
              <p:cNvPicPr/>
              <p:nvPr/>
            </p:nvPicPr>
            <p:blipFill>
              <a:blip r:embed="rId13"/>
              <a:stretch>
                <a:fillRect/>
              </a:stretch>
            </p:blipFill>
            <p:spPr>
              <a:xfrm>
                <a:off x="10897979" y="2108721"/>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9" name="Ink 118">
                <a:extLst>
                  <a:ext uri="{FF2B5EF4-FFF2-40B4-BE49-F238E27FC236}">
                    <a16:creationId xmlns:a16="http://schemas.microsoft.com/office/drawing/2014/main" id="{330E04CC-B0C8-4D5C-998B-93608FF2F4E3}"/>
                  </a:ext>
                </a:extLst>
              </p14:cNvPr>
              <p14:cNvContentPartPr/>
              <p14:nvPr/>
            </p14:nvContentPartPr>
            <p14:xfrm>
              <a:off x="10918009" y="2111846"/>
              <a:ext cx="15120" cy="16200"/>
            </p14:xfrm>
          </p:contentPart>
        </mc:Choice>
        <mc:Fallback xmlns="">
          <p:pic>
            <p:nvPicPr>
              <p:cNvPr id="119" name="Ink 118">
                <a:extLst>
                  <a:ext uri="{FF2B5EF4-FFF2-40B4-BE49-F238E27FC236}">
                    <a16:creationId xmlns:a16="http://schemas.microsoft.com/office/drawing/2014/main" id="{330E04CC-B0C8-4D5C-998B-93608FF2F4E3}"/>
                  </a:ext>
                </a:extLst>
              </p:cNvPr>
              <p:cNvPicPr/>
              <p:nvPr/>
            </p:nvPicPr>
            <p:blipFill>
              <a:blip r:embed="rId15"/>
              <a:stretch>
                <a:fillRect/>
              </a:stretch>
            </p:blipFill>
            <p:spPr>
              <a:xfrm>
                <a:off x="10909009" y="2102641"/>
                <a:ext cx="32760" cy="34241"/>
              </a:xfrm>
              <a:prstGeom prst="rect">
                <a:avLst/>
              </a:prstGeom>
            </p:spPr>
          </p:pic>
        </mc:Fallback>
      </mc:AlternateContent>
      <p:grpSp>
        <p:nvGrpSpPr>
          <p:cNvPr id="120" name="Group 119">
            <a:extLst>
              <a:ext uri="{FF2B5EF4-FFF2-40B4-BE49-F238E27FC236}">
                <a16:creationId xmlns:a16="http://schemas.microsoft.com/office/drawing/2014/main" id="{245BDEA1-2327-4EA0-8F2A-8428F8A8717D}"/>
              </a:ext>
            </a:extLst>
          </p:cNvPr>
          <p:cNvGrpSpPr/>
          <p:nvPr/>
        </p:nvGrpSpPr>
        <p:grpSpPr>
          <a:xfrm>
            <a:off x="11001529" y="2119406"/>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1" name="Ink 120">
                  <a:extLst>
                    <a:ext uri="{FF2B5EF4-FFF2-40B4-BE49-F238E27FC236}">
                      <a16:creationId xmlns:a16="http://schemas.microsoft.com/office/drawing/2014/main" id="{32400A34-5593-41E2-AC6F-9E5E7AB26516}"/>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22" name="Ink 121">
                  <a:extLst>
                    <a:ext uri="{FF2B5EF4-FFF2-40B4-BE49-F238E27FC236}">
                      <a16:creationId xmlns:a16="http://schemas.microsoft.com/office/drawing/2014/main" id="{1F1F959C-2FC5-4F5D-B447-5366634D8277}"/>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23" name="Ink 122">
                  <a:extLst>
                    <a:ext uri="{FF2B5EF4-FFF2-40B4-BE49-F238E27FC236}">
                      <a16:creationId xmlns:a16="http://schemas.microsoft.com/office/drawing/2014/main" id="{3D62C253-9C51-4241-9E26-D2590FEE68AC}"/>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24" name="Ink 123">
                  <a:extLst>
                    <a:ext uri="{FF2B5EF4-FFF2-40B4-BE49-F238E27FC236}">
                      <a16:creationId xmlns:a16="http://schemas.microsoft.com/office/drawing/2014/main" id="{F0236B2E-BD62-447B-BBE9-D1F61D80B687}"/>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25" name="Ink 124">
                  <a:extLst>
                    <a:ext uri="{FF2B5EF4-FFF2-40B4-BE49-F238E27FC236}">
                      <a16:creationId xmlns:a16="http://schemas.microsoft.com/office/drawing/2014/main" id="{154C642E-7811-47D0-94F6-595E06FEDDFF}"/>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26" name="Ink 125">
                  <a:extLst>
                    <a:ext uri="{FF2B5EF4-FFF2-40B4-BE49-F238E27FC236}">
                      <a16:creationId xmlns:a16="http://schemas.microsoft.com/office/drawing/2014/main" id="{43E50163-B019-45E6-AD62-F81769C6ADDB}"/>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27" name="Ink 126">
                  <a:extLst>
                    <a:ext uri="{FF2B5EF4-FFF2-40B4-BE49-F238E27FC236}">
                      <a16:creationId xmlns:a16="http://schemas.microsoft.com/office/drawing/2014/main" id="{207B84EE-074F-435A-9A4D-6981B38830F1}"/>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28" name="Ink 127">
                  <a:extLst>
                    <a:ext uri="{FF2B5EF4-FFF2-40B4-BE49-F238E27FC236}">
                      <a16:creationId xmlns:a16="http://schemas.microsoft.com/office/drawing/2014/main" id="{AB66E0FB-A629-4B48-808A-1685152A2D13}"/>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29" name="Ink 128">
                  <a:extLst>
                    <a:ext uri="{FF2B5EF4-FFF2-40B4-BE49-F238E27FC236}">
                      <a16:creationId xmlns:a16="http://schemas.microsoft.com/office/drawing/2014/main" id="{3DDC9A11-9BB9-4058-95E6-7616CBB06BF7}"/>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30" name="Ink 129">
                  <a:extLst>
                    <a:ext uri="{FF2B5EF4-FFF2-40B4-BE49-F238E27FC236}">
                      <a16:creationId xmlns:a16="http://schemas.microsoft.com/office/drawing/2014/main" id="{290AD089-71BB-4075-9633-48DE49B95EB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31" name="Ink 130">
                  <a:extLst>
                    <a:ext uri="{FF2B5EF4-FFF2-40B4-BE49-F238E27FC236}">
                      <a16:creationId xmlns:a16="http://schemas.microsoft.com/office/drawing/2014/main" id="{0B3C34CC-5915-490D-B623-7FE8AB7CCCDD}"/>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32" name="Group 131">
            <a:extLst>
              <a:ext uri="{FF2B5EF4-FFF2-40B4-BE49-F238E27FC236}">
                <a16:creationId xmlns:a16="http://schemas.microsoft.com/office/drawing/2014/main" id="{B68B7CC4-BECC-4DEE-BAC3-EF0341A0409F}"/>
              </a:ext>
            </a:extLst>
          </p:cNvPr>
          <p:cNvGrpSpPr/>
          <p:nvPr/>
        </p:nvGrpSpPr>
        <p:grpSpPr>
          <a:xfrm>
            <a:off x="11037889" y="2137406"/>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33" name="Ink 132">
                  <a:extLst>
                    <a:ext uri="{FF2B5EF4-FFF2-40B4-BE49-F238E27FC236}">
                      <a16:creationId xmlns:a16="http://schemas.microsoft.com/office/drawing/2014/main" id="{662DF3FB-47BE-4572-9265-C46206B71EA4}"/>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34" name="Ink 133">
                  <a:extLst>
                    <a:ext uri="{FF2B5EF4-FFF2-40B4-BE49-F238E27FC236}">
                      <a16:creationId xmlns:a16="http://schemas.microsoft.com/office/drawing/2014/main" id="{F42BD2B8-B716-4D02-AAF1-31012A8098CB}"/>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35" name="Ink 134">
                  <a:extLst>
                    <a:ext uri="{FF2B5EF4-FFF2-40B4-BE49-F238E27FC236}">
                      <a16:creationId xmlns:a16="http://schemas.microsoft.com/office/drawing/2014/main" id="{2559F1D4-EDAB-4011-AD80-4AF93B531F9E}"/>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36" name="Ink 135">
                  <a:extLst>
                    <a:ext uri="{FF2B5EF4-FFF2-40B4-BE49-F238E27FC236}">
                      <a16:creationId xmlns:a16="http://schemas.microsoft.com/office/drawing/2014/main" id="{2CB54F7C-B968-4A20-89B3-8DBA000D76C6}"/>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37" name="Ink 136">
                  <a:extLst>
                    <a:ext uri="{FF2B5EF4-FFF2-40B4-BE49-F238E27FC236}">
                      <a16:creationId xmlns:a16="http://schemas.microsoft.com/office/drawing/2014/main" id="{E9E6B64B-680A-4ADF-BA59-44A8564FC0D4}"/>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38" name="Ink 137">
                  <a:extLst>
                    <a:ext uri="{FF2B5EF4-FFF2-40B4-BE49-F238E27FC236}">
                      <a16:creationId xmlns:a16="http://schemas.microsoft.com/office/drawing/2014/main" id="{E57242DB-A117-4E5A-9944-DBDE4A3B4E73}"/>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39" name="Ink 138">
                  <a:extLst>
                    <a:ext uri="{FF2B5EF4-FFF2-40B4-BE49-F238E27FC236}">
                      <a16:creationId xmlns:a16="http://schemas.microsoft.com/office/drawing/2014/main" id="{ED70C5D2-E4B5-4E0D-841F-A4B3AFE143C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40" name="Ink 139">
                  <a:extLst>
                    <a:ext uri="{FF2B5EF4-FFF2-40B4-BE49-F238E27FC236}">
                      <a16:creationId xmlns:a16="http://schemas.microsoft.com/office/drawing/2014/main" id="{D48805B2-8D1D-4990-B69B-49011C19D9B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41" name="Ink 140">
                  <a:extLst>
                    <a:ext uri="{FF2B5EF4-FFF2-40B4-BE49-F238E27FC236}">
                      <a16:creationId xmlns:a16="http://schemas.microsoft.com/office/drawing/2014/main" id="{695DE24F-7BA3-4C71-9281-3A28C70CDF01}"/>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42" name="Ink 141">
                  <a:extLst>
                    <a:ext uri="{FF2B5EF4-FFF2-40B4-BE49-F238E27FC236}">
                      <a16:creationId xmlns:a16="http://schemas.microsoft.com/office/drawing/2014/main" id="{151FFE07-A6A5-417D-B59C-4FBB3B8AFB34}"/>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43" name="Ink 142">
                  <a:extLst>
                    <a:ext uri="{FF2B5EF4-FFF2-40B4-BE49-F238E27FC236}">
                      <a16:creationId xmlns:a16="http://schemas.microsoft.com/office/drawing/2014/main" id="{F7C11C8B-AF70-4987-989E-E3C3AB382927}"/>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44" name="Ink 143">
                  <a:extLst>
                    <a:ext uri="{FF2B5EF4-FFF2-40B4-BE49-F238E27FC236}">
                      <a16:creationId xmlns:a16="http://schemas.microsoft.com/office/drawing/2014/main" id="{DE232C64-2895-428D-8F38-E12414F2F09C}"/>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45" name="Ink 144">
                  <a:extLst>
                    <a:ext uri="{FF2B5EF4-FFF2-40B4-BE49-F238E27FC236}">
                      <a16:creationId xmlns:a16="http://schemas.microsoft.com/office/drawing/2014/main" id="{BF074029-89E1-4491-B486-5C171ECA1D13}"/>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81" name="Graphic 80" descr="Man in business attire">
            <a:extLst>
              <a:ext uri="{FF2B5EF4-FFF2-40B4-BE49-F238E27FC236}">
                <a16:creationId xmlns:a16="http://schemas.microsoft.com/office/drawing/2014/main" id="{738C4BAD-AB21-4A40-A6A9-B246AD4F07E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00279" y="1693829"/>
            <a:ext cx="689266" cy="930761"/>
          </a:xfrm>
          <a:prstGeom prst="rect">
            <a:avLst/>
          </a:prstGeom>
        </p:spPr>
      </p:pic>
      <p:grpSp>
        <p:nvGrpSpPr>
          <p:cNvPr id="82" name="Group 81">
            <a:extLst>
              <a:ext uri="{FF2B5EF4-FFF2-40B4-BE49-F238E27FC236}">
                <a16:creationId xmlns:a16="http://schemas.microsoft.com/office/drawing/2014/main" id="{8993CC53-CA27-44C5-B3E4-66EA84F268F5}"/>
              </a:ext>
            </a:extLst>
          </p:cNvPr>
          <p:cNvGrpSpPr/>
          <p:nvPr/>
        </p:nvGrpSpPr>
        <p:grpSpPr>
          <a:xfrm>
            <a:off x="7553516" y="208190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83" name="Ink 82">
                  <a:extLst>
                    <a:ext uri="{FF2B5EF4-FFF2-40B4-BE49-F238E27FC236}">
                      <a16:creationId xmlns:a16="http://schemas.microsoft.com/office/drawing/2014/main" id="{4CA598E2-639E-4910-B4F1-06D68C74748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84" name="Ink 83">
                  <a:extLst>
                    <a:ext uri="{FF2B5EF4-FFF2-40B4-BE49-F238E27FC236}">
                      <a16:creationId xmlns:a16="http://schemas.microsoft.com/office/drawing/2014/main" id="{D4C8A32A-8D33-4274-AD06-B47AC760AF78}"/>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85" name="Ink 84">
                  <a:extLst>
                    <a:ext uri="{FF2B5EF4-FFF2-40B4-BE49-F238E27FC236}">
                      <a16:creationId xmlns:a16="http://schemas.microsoft.com/office/drawing/2014/main" id="{3306BD32-2F3B-4147-BB63-E8793C4F06A9}"/>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86" name="Ink 85">
                  <a:extLst>
                    <a:ext uri="{FF2B5EF4-FFF2-40B4-BE49-F238E27FC236}">
                      <a16:creationId xmlns:a16="http://schemas.microsoft.com/office/drawing/2014/main" id="{C034A3A0-597A-48D8-AA1C-DEBACFAEBE5B}"/>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87" name="Ink 86">
                  <a:extLst>
                    <a:ext uri="{FF2B5EF4-FFF2-40B4-BE49-F238E27FC236}">
                      <a16:creationId xmlns:a16="http://schemas.microsoft.com/office/drawing/2014/main" id="{6C0328EB-00D1-4E44-901E-4656C4A4958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88" name="Ink 87">
                  <a:extLst>
                    <a:ext uri="{FF2B5EF4-FFF2-40B4-BE49-F238E27FC236}">
                      <a16:creationId xmlns:a16="http://schemas.microsoft.com/office/drawing/2014/main" id="{EDA82C73-BCDB-4117-9555-2E659B5F539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89" name="Ink 88">
                  <a:extLst>
                    <a:ext uri="{FF2B5EF4-FFF2-40B4-BE49-F238E27FC236}">
                      <a16:creationId xmlns:a16="http://schemas.microsoft.com/office/drawing/2014/main" id="{089B91BA-F554-4365-8AB6-B1B80297EB7C}"/>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90" name="Ink 89">
                  <a:extLst>
                    <a:ext uri="{FF2B5EF4-FFF2-40B4-BE49-F238E27FC236}">
                      <a16:creationId xmlns:a16="http://schemas.microsoft.com/office/drawing/2014/main" id="{ABB1C829-BD9B-441A-8978-E2177F19F892}"/>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91" name="Ink 90">
                  <a:extLst>
                    <a:ext uri="{FF2B5EF4-FFF2-40B4-BE49-F238E27FC236}">
                      <a16:creationId xmlns:a16="http://schemas.microsoft.com/office/drawing/2014/main" id="{3849CBD1-3E61-486C-86CB-970EF23F3F7E}"/>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92" name="Ink 91">
                  <a:extLst>
                    <a:ext uri="{FF2B5EF4-FFF2-40B4-BE49-F238E27FC236}">
                      <a16:creationId xmlns:a16="http://schemas.microsoft.com/office/drawing/2014/main" id="{6BC07288-AAC2-413C-802B-DB6A538878E9}"/>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
              <p14:nvContentPartPr>
                <p14:cNvPr id="93" name="Ink 92">
                  <a:extLst>
                    <a:ext uri="{FF2B5EF4-FFF2-40B4-BE49-F238E27FC236}">
                      <a16:creationId xmlns:a16="http://schemas.microsoft.com/office/drawing/2014/main" id="{08178886-3646-4264-A4C4-C6766D15B672}"/>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94" name="Ink 93">
                  <a:extLst>
                    <a:ext uri="{FF2B5EF4-FFF2-40B4-BE49-F238E27FC236}">
                      <a16:creationId xmlns:a16="http://schemas.microsoft.com/office/drawing/2014/main" id="{75F02472-1C8F-4493-8756-08CE4473301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
              <p14:nvContentPartPr>
                <p14:cNvPr id="95" name="Ink 94">
                  <a:extLst>
                    <a:ext uri="{FF2B5EF4-FFF2-40B4-BE49-F238E27FC236}">
                      <a16:creationId xmlns:a16="http://schemas.microsoft.com/office/drawing/2014/main" id="{CD0358E5-90F6-455D-B030-ED3D2DB2203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96" name="Ink 95">
                  <a:extLst>
                    <a:ext uri="{FF2B5EF4-FFF2-40B4-BE49-F238E27FC236}">
                      <a16:creationId xmlns:a16="http://schemas.microsoft.com/office/drawing/2014/main" id="{5C1FA4C2-29A3-4D3D-B83F-586460A2BDF2}"/>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97" name="Ink 96">
                  <a:extLst>
                    <a:ext uri="{FF2B5EF4-FFF2-40B4-BE49-F238E27FC236}">
                      <a16:creationId xmlns:a16="http://schemas.microsoft.com/office/drawing/2014/main" id="{F7376895-F1DF-407C-9093-AADF53574AA2}"/>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98" name="Ink 97">
                  <a:extLst>
                    <a:ext uri="{FF2B5EF4-FFF2-40B4-BE49-F238E27FC236}">
                      <a16:creationId xmlns:a16="http://schemas.microsoft.com/office/drawing/2014/main" id="{14FF90FF-C060-4405-BEF6-C5D675E7FBF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99" name="Ink 98">
                  <a:extLst>
                    <a:ext uri="{FF2B5EF4-FFF2-40B4-BE49-F238E27FC236}">
                      <a16:creationId xmlns:a16="http://schemas.microsoft.com/office/drawing/2014/main" id="{871AB8FE-43F7-4D5E-BC3B-FEA764C7FE2A}"/>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00" name="Ink 99">
                  <a:extLst>
                    <a:ext uri="{FF2B5EF4-FFF2-40B4-BE49-F238E27FC236}">
                      <a16:creationId xmlns:a16="http://schemas.microsoft.com/office/drawing/2014/main" id="{408BF25D-CE96-4AC1-BA46-DA2AF8577AED}"/>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01" name="Ink 100">
                  <a:extLst>
                    <a:ext uri="{FF2B5EF4-FFF2-40B4-BE49-F238E27FC236}">
                      <a16:creationId xmlns:a16="http://schemas.microsoft.com/office/drawing/2014/main" id="{C1A0007E-2416-4493-895B-B46C65911CF2}"/>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02" name="Ink 101">
                  <a:extLst>
                    <a:ext uri="{FF2B5EF4-FFF2-40B4-BE49-F238E27FC236}">
                      <a16:creationId xmlns:a16="http://schemas.microsoft.com/office/drawing/2014/main" id="{79514D8B-FF30-4FBD-A298-DCE6705038E4}"/>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03" name="Ink 102">
                  <a:extLst>
                    <a:ext uri="{FF2B5EF4-FFF2-40B4-BE49-F238E27FC236}">
                      <a16:creationId xmlns:a16="http://schemas.microsoft.com/office/drawing/2014/main" id="{27E51939-FA8F-4685-9351-E4BD17EBBB6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04" name="Ink 103">
                  <a:extLst>
                    <a:ext uri="{FF2B5EF4-FFF2-40B4-BE49-F238E27FC236}">
                      <a16:creationId xmlns:a16="http://schemas.microsoft.com/office/drawing/2014/main" id="{21916104-C246-448A-BC91-91E3DA5C8886}"/>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05" name="Ink 104">
                  <a:extLst>
                    <a:ext uri="{FF2B5EF4-FFF2-40B4-BE49-F238E27FC236}">
                      <a16:creationId xmlns:a16="http://schemas.microsoft.com/office/drawing/2014/main" id="{AF15B8ED-4196-47BF-9C03-2092A4F8AFA2}"/>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06" name="Ink 105">
                  <a:extLst>
                    <a:ext uri="{FF2B5EF4-FFF2-40B4-BE49-F238E27FC236}">
                      <a16:creationId xmlns:a16="http://schemas.microsoft.com/office/drawing/2014/main" id="{49949F0A-425E-4D95-8332-2310C03C2389}"/>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07" name="Ink 106">
                  <a:extLst>
                    <a:ext uri="{FF2B5EF4-FFF2-40B4-BE49-F238E27FC236}">
                      <a16:creationId xmlns:a16="http://schemas.microsoft.com/office/drawing/2014/main" id="{17BB97E8-B429-4E91-AEE7-34673D5C48E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08" name="Ink 107">
                  <a:extLst>
                    <a:ext uri="{FF2B5EF4-FFF2-40B4-BE49-F238E27FC236}">
                      <a16:creationId xmlns:a16="http://schemas.microsoft.com/office/drawing/2014/main" id="{C8C32C5B-249C-48B8-8C7D-9699764F1C5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09" name="Ink 108">
                  <a:extLst>
                    <a:ext uri="{FF2B5EF4-FFF2-40B4-BE49-F238E27FC236}">
                      <a16:creationId xmlns:a16="http://schemas.microsoft.com/office/drawing/2014/main" id="{7856AE10-8F4A-4385-8BD7-BE126F0E6679}"/>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10" name="Ink 109">
                  <a:extLst>
                    <a:ext uri="{FF2B5EF4-FFF2-40B4-BE49-F238E27FC236}">
                      <a16:creationId xmlns:a16="http://schemas.microsoft.com/office/drawing/2014/main" id="{8E4C02E3-F85B-438C-80AF-CD6703EB9FCE}"/>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11" name="Ink 110">
                  <a:extLst>
                    <a:ext uri="{FF2B5EF4-FFF2-40B4-BE49-F238E27FC236}">
                      <a16:creationId xmlns:a16="http://schemas.microsoft.com/office/drawing/2014/main" id="{BDA864FC-5A0F-429E-A898-DAF2C02247F7}"/>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12" name="Ink 111">
                  <a:extLst>
                    <a:ext uri="{FF2B5EF4-FFF2-40B4-BE49-F238E27FC236}">
                      <a16:creationId xmlns:a16="http://schemas.microsoft.com/office/drawing/2014/main" id="{C9BE3C26-739E-4CA7-AB23-6FEFD29F8CAE}"/>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150" name="Rectangle: Rounded Corners 149">
            <a:extLst>
              <a:ext uri="{FF2B5EF4-FFF2-40B4-BE49-F238E27FC236}">
                <a16:creationId xmlns:a16="http://schemas.microsoft.com/office/drawing/2014/main" id="{C4715D8E-711D-4B46-8010-F4880A091104}"/>
              </a:ext>
            </a:extLst>
          </p:cNvPr>
          <p:cNvSpPr/>
          <p:nvPr/>
        </p:nvSpPr>
        <p:spPr>
          <a:xfrm>
            <a:off x="7975242" y="1380611"/>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6EF90F3-EB5C-474D-BA70-28926C37EA24}"/>
              </a:ext>
            </a:extLst>
          </p:cNvPr>
          <p:cNvSpPr>
            <a:spLocks noGrp="1"/>
          </p:cNvSpPr>
          <p:nvPr>
            <p:ph type="sldNum" sz="quarter" idx="12"/>
          </p:nvPr>
        </p:nvSpPr>
        <p:spPr/>
        <p:txBody>
          <a:bodyPr/>
          <a:lstStyle/>
          <a:p>
            <a:fld id="{0C15891D-5D85-41F7-8804-0265A87BC9DB}" type="slidenum">
              <a:rPr lang="en-US" smtClean="0"/>
              <a:pPr/>
              <a:t>48</a:t>
            </a:fld>
            <a:endParaRPr lang="en-US" dirty="0"/>
          </a:p>
        </p:txBody>
      </p:sp>
      <p:pic>
        <p:nvPicPr>
          <p:cNvPr id="5" name="Graphic 4" descr="Man in business attire">
            <a:extLst>
              <a:ext uri="{FF2B5EF4-FFF2-40B4-BE49-F238E27FC236}">
                <a16:creationId xmlns:a16="http://schemas.microsoft.com/office/drawing/2014/main" id="{44D7CC97-C2A2-47F5-895E-F417031803C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181238" y="4177811"/>
            <a:ext cx="674360" cy="910633"/>
          </a:xfrm>
          <a:prstGeom prst="rect">
            <a:avLst/>
          </a:prstGeom>
        </p:spPr>
      </p:pic>
      <p:graphicFrame>
        <p:nvGraphicFramePr>
          <p:cNvPr id="6" name="Table 5">
            <a:extLst>
              <a:ext uri="{FF2B5EF4-FFF2-40B4-BE49-F238E27FC236}">
                <a16:creationId xmlns:a16="http://schemas.microsoft.com/office/drawing/2014/main" id="{36656974-513D-43AB-98CB-BEE945B0699F}"/>
              </a:ext>
            </a:extLst>
          </p:cNvPr>
          <p:cNvGraphicFramePr>
            <a:graphicFrameLocks noGrp="1"/>
          </p:cNvGraphicFramePr>
          <p:nvPr>
            <p:extLst>
              <p:ext uri="{D42A27DB-BD31-4B8C-83A1-F6EECF244321}">
                <p14:modId xmlns:p14="http://schemas.microsoft.com/office/powerpoint/2010/main" val="382446942"/>
              </p:ext>
            </p:extLst>
          </p:nvPr>
        </p:nvGraphicFramePr>
        <p:xfrm>
          <a:off x="2097274" y="4177811"/>
          <a:ext cx="5248772" cy="1750204"/>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36062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835804">
                <a:tc>
                  <a:txBody>
                    <a:bodyPr/>
                    <a:lstStyle/>
                    <a:p>
                      <a:pPr algn="ctr"/>
                      <a:r>
                        <a:rPr lang="en-US" sz="3000" dirty="0"/>
                        <a:t>2.5</a:t>
                      </a:r>
                    </a:p>
                  </a:txBody>
                  <a:tcPr/>
                </a:tc>
                <a:tc>
                  <a:txBody>
                    <a:bodyPr/>
                    <a:lstStyle/>
                    <a:p>
                      <a:pPr algn="ctr"/>
                      <a:r>
                        <a:rPr lang="en-US" sz="3000" dirty="0"/>
                        <a:t>2</a:t>
                      </a:r>
                    </a:p>
                  </a:txBody>
                  <a:tcPr/>
                </a:tc>
                <a:tc>
                  <a:txBody>
                    <a:bodyPr/>
                    <a:lstStyle/>
                    <a:p>
                      <a:pPr algn="ctr"/>
                      <a:r>
                        <a:rPr lang="en-US" sz="3000" dirty="0"/>
                        <a:t>1</a:t>
                      </a:r>
                    </a:p>
                  </a:txBody>
                  <a:tcPr/>
                </a:tc>
                <a:tc>
                  <a:txBody>
                    <a:bodyPr/>
                    <a:lstStyle/>
                    <a:p>
                      <a:pPr algn="ctr"/>
                      <a:r>
                        <a:rPr lang="en-US" sz="3000" dirty="0"/>
                        <a:t>0.5</a:t>
                      </a:r>
                    </a:p>
                  </a:txBody>
                  <a:tcPr/>
                </a:tc>
                <a:extLst>
                  <a:ext uri="{0D108BD9-81ED-4DB2-BD59-A6C34878D82A}">
                    <a16:rowId xmlns:a16="http://schemas.microsoft.com/office/drawing/2014/main" val="978203395"/>
                  </a:ext>
                </a:extLst>
              </a:tr>
              <a:tr h="540933">
                <a:tc>
                  <a:txBody>
                    <a:bodyPr/>
                    <a:lstStyle/>
                    <a:p>
                      <a:pPr algn="ctr"/>
                      <a:r>
                        <a:rPr lang="en-US" sz="3000" dirty="0"/>
                        <a:t>2</a:t>
                      </a:r>
                    </a:p>
                  </a:txBody>
                  <a:tcPr/>
                </a:tc>
                <a:tc>
                  <a:txBody>
                    <a:bodyPr/>
                    <a:lstStyle/>
                    <a:p>
                      <a:pPr algn="ctr"/>
                      <a:r>
                        <a:rPr lang="en-US" sz="3000" dirty="0"/>
                        <a:t>2.5</a:t>
                      </a:r>
                    </a:p>
                  </a:txBody>
                  <a:tcPr/>
                </a:tc>
                <a:tc>
                  <a:txBody>
                    <a:bodyPr/>
                    <a:lstStyle/>
                    <a:p>
                      <a:pPr algn="ctr"/>
                      <a:r>
                        <a:rPr lang="en-US" sz="3000" dirty="0"/>
                        <a:t>0.5</a:t>
                      </a:r>
                    </a:p>
                  </a:txBody>
                  <a:tcPr/>
                </a:tc>
                <a:tc>
                  <a:txBody>
                    <a:bodyPr/>
                    <a:lstStyle/>
                    <a:p>
                      <a:pPr algn="ctr"/>
                      <a:r>
                        <a:rPr lang="en-US" sz="3000" dirty="0"/>
                        <a:t>1</a:t>
                      </a:r>
                    </a:p>
                  </a:txBody>
                  <a:tcPr/>
                </a:tc>
                <a:extLst>
                  <a:ext uri="{0D108BD9-81ED-4DB2-BD59-A6C34878D82A}">
                    <a16:rowId xmlns:a16="http://schemas.microsoft.com/office/drawing/2014/main" val="723374094"/>
                  </a:ext>
                </a:extLst>
              </a:tr>
            </a:tbl>
          </a:graphicData>
        </a:graphic>
      </p:graphicFrame>
      <p:pic>
        <p:nvPicPr>
          <p:cNvPr id="7" name="Graphic 6" descr="Woman wearing a cardigan">
            <a:extLst>
              <a:ext uri="{FF2B5EF4-FFF2-40B4-BE49-F238E27FC236}">
                <a16:creationId xmlns:a16="http://schemas.microsoft.com/office/drawing/2014/main" id="{AA7D448D-055B-4B3D-829D-9023C42A2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238" y="5165169"/>
            <a:ext cx="608380" cy="847899"/>
          </a:xfrm>
          <a:prstGeom prst="rect">
            <a:avLst/>
          </a:prstGeom>
        </p:spPr>
      </p:pic>
      <p:cxnSp>
        <p:nvCxnSpPr>
          <p:cNvPr id="10" name="Straight Connector 9">
            <a:extLst>
              <a:ext uri="{FF2B5EF4-FFF2-40B4-BE49-F238E27FC236}">
                <a16:creationId xmlns:a16="http://schemas.microsoft.com/office/drawing/2014/main" id="{93957EC3-B3E0-460C-B0D0-267443288759}"/>
              </a:ext>
            </a:extLst>
          </p:cNvPr>
          <p:cNvCxnSpPr>
            <a:cxnSpLocks/>
          </p:cNvCxnSpPr>
          <p:nvPr/>
        </p:nvCxnSpPr>
        <p:spPr>
          <a:xfrm>
            <a:off x="2211858" y="6050677"/>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E7367BC-593B-43DD-97BE-D05E21100F76}"/>
              </a:ext>
            </a:extLst>
          </p:cNvPr>
          <p:cNvCxnSpPr>
            <a:cxnSpLocks/>
          </p:cNvCxnSpPr>
          <p:nvPr/>
        </p:nvCxnSpPr>
        <p:spPr>
          <a:xfrm>
            <a:off x="2211858" y="4368312"/>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EF54ACFF-193E-4228-9D2A-E262E1C9E343}"/>
              </a:ext>
            </a:extLst>
          </p:cNvPr>
          <p:cNvPicPr>
            <a:picLocks noChangeAspect="1"/>
          </p:cNvPicPr>
          <p:nvPr/>
        </p:nvPicPr>
        <p:blipFill>
          <a:blip r:embed="rId166">
            <a:extLst>
              <a:ext uri="{BEBA8EAE-BF5A-486C-A8C5-ECC9F3942E4B}">
                <a14:imgProps xmlns:a14="http://schemas.microsoft.com/office/drawing/2010/main">
                  <a14:imgLayer r:embed="rId167">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002403" y="3414597"/>
            <a:ext cx="1170111" cy="832440"/>
          </a:xfrm>
          <a:prstGeom prst="rect">
            <a:avLst/>
          </a:prstGeom>
        </p:spPr>
      </p:pic>
      <p:pic>
        <p:nvPicPr>
          <p:cNvPr id="13" name="Picture 12">
            <a:extLst>
              <a:ext uri="{FF2B5EF4-FFF2-40B4-BE49-F238E27FC236}">
                <a16:creationId xmlns:a16="http://schemas.microsoft.com/office/drawing/2014/main" id="{5CD0F9B6-5FBC-4358-AE90-B87F39FA617C}"/>
              </a:ext>
            </a:extLst>
          </p:cNvPr>
          <p:cNvPicPr>
            <a:picLocks noChangeAspect="1"/>
          </p:cNvPicPr>
          <p:nvPr/>
        </p:nvPicPr>
        <p:blipFill>
          <a:blip r:embed="rId168">
            <a:extLst>
              <a:ext uri="{BEBA8EAE-BF5A-486C-A8C5-ECC9F3942E4B}">
                <a14:imgProps xmlns:a14="http://schemas.microsoft.com/office/drawing/2010/main">
                  <a14:imgLayer r:embed="rId169">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211858" y="3366287"/>
            <a:ext cx="1098540" cy="937984"/>
          </a:xfrm>
          <a:prstGeom prst="rect">
            <a:avLst/>
          </a:prstGeom>
        </p:spPr>
      </p:pic>
      <p:pic>
        <p:nvPicPr>
          <p:cNvPr id="14" name="Picture 13">
            <a:extLst>
              <a:ext uri="{FF2B5EF4-FFF2-40B4-BE49-F238E27FC236}">
                <a16:creationId xmlns:a16="http://schemas.microsoft.com/office/drawing/2014/main" id="{5795FAA3-A088-4142-BEF6-CCB78ACA29E9}"/>
              </a:ext>
            </a:extLst>
          </p:cNvPr>
          <p:cNvPicPr>
            <a:picLocks noChangeAspect="1"/>
          </p:cNvPicPr>
          <p:nvPr/>
        </p:nvPicPr>
        <p:blipFill>
          <a:blip r:embed="rId170"/>
          <a:stretch>
            <a:fillRect/>
          </a:stretch>
        </p:blipFill>
        <p:spPr>
          <a:xfrm>
            <a:off x="3618386" y="3526755"/>
            <a:ext cx="1016620" cy="794234"/>
          </a:xfrm>
          <a:prstGeom prst="rect">
            <a:avLst/>
          </a:prstGeom>
        </p:spPr>
      </p:pic>
      <p:pic>
        <p:nvPicPr>
          <p:cNvPr id="15" name="Picture 14">
            <a:extLst>
              <a:ext uri="{FF2B5EF4-FFF2-40B4-BE49-F238E27FC236}">
                <a16:creationId xmlns:a16="http://schemas.microsoft.com/office/drawing/2014/main" id="{E7CC7783-44A2-4DE3-88DC-2E6B401167E9}"/>
              </a:ext>
            </a:extLst>
          </p:cNvPr>
          <p:cNvPicPr>
            <a:picLocks noChangeAspect="1"/>
          </p:cNvPicPr>
          <p:nvPr/>
        </p:nvPicPr>
        <p:blipFill>
          <a:blip r:embed="rId171">
            <a:extLst>
              <a:ext uri="{BEBA8EAE-BF5A-486C-A8C5-ECC9F3942E4B}">
                <a14:imgProps xmlns:a14="http://schemas.microsoft.com/office/drawing/2010/main">
                  <a14:imgLayer r:embed="rId172">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4949844" y="3139496"/>
            <a:ext cx="898731" cy="1205003"/>
          </a:xfrm>
          <a:prstGeom prst="rect">
            <a:avLst/>
          </a:prstGeom>
        </p:spPr>
      </p:pic>
      <p:pic>
        <p:nvPicPr>
          <p:cNvPr id="16" name="Graphic 15" descr="Man in business attire">
            <a:extLst>
              <a:ext uri="{FF2B5EF4-FFF2-40B4-BE49-F238E27FC236}">
                <a16:creationId xmlns:a16="http://schemas.microsoft.com/office/drawing/2014/main" id="{8872616B-39CF-4A69-AC1A-BD5E6115B0B9}"/>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14775" y="1835339"/>
            <a:ext cx="689266" cy="930761"/>
          </a:xfrm>
          <a:prstGeom prst="rect">
            <a:avLst/>
          </a:prstGeom>
        </p:spPr>
      </p:pic>
      <p:pic>
        <p:nvPicPr>
          <p:cNvPr id="17" name="Graphic 16" descr="Woman wearing a cardigan">
            <a:extLst>
              <a:ext uri="{FF2B5EF4-FFF2-40B4-BE49-F238E27FC236}">
                <a16:creationId xmlns:a16="http://schemas.microsoft.com/office/drawing/2014/main" id="{D32924C3-5A85-420E-8508-14ED597CC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40" y="2833598"/>
            <a:ext cx="608380" cy="847899"/>
          </a:xfrm>
          <a:prstGeom prst="rect">
            <a:avLst/>
          </a:prstGeom>
        </p:spPr>
      </p:pic>
      <p:grpSp>
        <p:nvGrpSpPr>
          <p:cNvPr id="18" name="Group 17">
            <a:extLst>
              <a:ext uri="{FF2B5EF4-FFF2-40B4-BE49-F238E27FC236}">
                <a16:creationId xmlns:a16="http://schemas.microsoft.com/office/drawing/2014/main" id="{923F2F4A-F2D4-4271-AE37-CC34E7ADFB93}"/>
              </a:ext>
            </a:extLst>
          </p:cNvPr>
          <p:cNvGrpSpPr/>
          <p:nvPr/>
        </p:nvGrpSpPr>
        <p:grpSpPr>
          <a:xfrm>
            <a:off x="368012" y="222341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9" name="Ink 18">
                  <a:extLst>
                    <a:ext uri="{FF2B5EF4-FFF2-40B4-BE49-F238E27FC236}">
                      <a16:creationId xmlns:a16="http://schemas.microsoft.com/office/drawing/2014/main" id="{CB5867C8-94FC-4CE4-99A4-E8E7BC9A14E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
              <p14:nvContentPartPr>
                <p14:cNvPr id="20" name="Ink 19">
                  <a:extLst>
                    <a:ext uri="{FF2B5EF4-FFF2-40B4-BE49-F238E27FC236}">
                      <a16:creationId xmlns:a16="http://schemas.microsoft.com/office/drawing/2014/main" id="{5210D27C-D885-433A-BEFB-67FE58F8692C}"/>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21" name="Ink 20">
                  <a:extLst>
                    <a:ext uri="{FF2B5EF4-FFF2-40B4-BE49-F238E27FC236}">
                      <a16:creationId xmlns:a16="http://schemas.microsoft.com/office/drawing/2014/main" id="{42F189F1-45BB-45B9-8481-64FE0FF25E04}"/>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6">
              <p14:nvContentPartPr>
                <p14:cNvPr id="22" name="Ink 21">
                  <a:extLst>
                    <a:ext uri="{FF2B5EF4-FFF2-40B4-BE49-F238E27FC236}">
                      <a16:creationId xmlns:a16="http://schemas.microsoft.com/office/drawing/2014/main" id="{0C795ACC-E1CC-459F-A7AA-49C49146035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23" name="Ink 22">
                  <a:extLst>
                    <a:ext uri="{FF2B5EF4-FFF2-40B4-BE49-F238E27FC236}">
                      <a16:creationId xmlns:a16="http://schemas.microsoft.com/office/drawing/2014/main" id="{BED25A28-AF13-4D0C-AA9D-CC04B65E5CAA}"/>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8">
              <p14:nvContentPartPr>
                <p14:cNvPr id="24" name="Ink 23">
                  <a:extLst>
                    <a:ext uri="{FF2B5EF4-FFF2-40B4-BE49-F238E27FC236}">
                      <a16:creationId xmlns:a16="http://schemas.microsoft.com/office/drawing/2014/main" id="{560D4BBB-AF6A-43FC-BB4C-5A6599B10CB4}"/>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25" name="Ink 24">
                  <a:extLst>
                    <a:ext uri="{FF2B5EF4-FFF2-40B4-BE49-F238E27FC236}">
                      <a16:creationId xmlns:a16="http://schemas.microsoft.com/office/drawing/2014/main" id="{1017D468-6635-4EE1-9587-32463F58AB79}"/>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26" name="Ink 25">
                  <a:extLst>
                    <a:ext uri="{FF2B5EF4-FFF2-40B4-BE49-F238E27FC236}">
                      <a16:creationId xmlns:a16="http://schemas.microsoft.com/office/drawing/2014/main" id="{F32C74C8-DA26-404A-9F8F-EC1FAC9D16F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27" name="Ink 26">
                  <a:extLst>
                    <a:ext uri="{FF2B5EF4-FFF2-40B4-BE49-F238E27FC236}">
                      <a16:creationId xmlns:a16="http://schemas.microsoft.com/office/drawing/2014/main" id="{2B2BE3B1-F8A3-4669-B88C-D23FD4EC22B6}"/>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28" name="Ink 27">
                  <a:extLst>
                    <a:ext uri="{FF2B5EF4-FFF2-40B4-BE49-F238E27FC236}">
                      <a16:creationId xmlns:a16="http://schemas.microsoft.com/office/drawing/2014/main" id="{5C143EE1-F92D-44C6-8866-7E9FE63D5E8D}"/>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29" name="Ink 28">
                  <a:extLst>
                    <a:ext uri="{FF2B5EF4-FFF2-40B4-BE49-F238E27FC236}">
                      <a16:creationId xmlns:a16="http://schemas.microsoft.com/office/drawing/2014/main" id="{816EEAAD-8E38-43E5-8AD7-814B377E9FEA}"/>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30" name="Ink 29">
                  <a:extLst>
                    <a:ext uri="{FF2B5EF4-FFF2-40B4-BE49-F238E27FC236}">
                      <a16:creationId xmlns:a16="http://schemas.microsoft.com/office/drawing/2014/main" id="{2A6DAEA0-DA79-4FAC-A2DB-4610CD9B985E}"/>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31" name="Ink 30">
                  <a:extLst>
                    <a:ext uri="{FF2B5EF4-FFF2-40B4-BE49-F238E27FC236}">
                      <a16:creationId xmlns:a16="http://schemas.microsoft.com/office/drawing/2014/main" id="{4B537B98-9AEA-4BFB-8E25-44D9E7CBDCD9}"/>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6">
              <p14:nvContentPartPr>
                <p14:cNvPr id="32" name="Ink 31">
                  <a:extLst>
                    <a:ext uri="{FF2B5EF4-FFF2-40B4-BE49-F238E27FC236}">
                      <a16:creationId xmlns:a16="http://schemas.microsoft.com/office/drawing/2014/main" id="{D51F8383-01B9-4D46-BB7D-B2205255898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33" name="Ink 32">
                  <a:extLst>
                    <a:ext uri="{FF2B5EF4-FFF2-40B4-BE49-F238E27FC236}">
                      <a16:creationId xmlns:a16="http://schemas.microsoft.com/office/drawing/2014/main" id="{BEEAC215-6508-497B-A785-B658665CEC96}"/>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34" name="Ink 33">
                  <a:extLst>
                    <a:ext uri="{FF2B5EF4-FFF2-40B4-BE49-F238E27FC236}">
                      <a16:creationId xmlns:a16="http://schemas.microsoft.com/office/drawing/2014/main" id="{55014122-75B2-42FD-8E8F-773007F124E6}"/>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35" name="Ink 34">
                  <a:extLst>
                    <a:ext uri="{FF2B5EF4-FFF2-40B4-BE49-F238E27FC236}">
                      <a16:creationId xmlns:a16="http://schemas.microsoft.com/office/drawing/2014/main" id="{75958142-7E52-44D6-AFBC-6A4D2975A602}"/>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36" name="Ink 35">
                  <a:extLst>
                    <a:ext uri="{FF2B5EF4-FFF2-40B4-BE49-F238E27FC236}">
                      <a16:creationId xmlns:a16="http://schemas.microsoft.com/office/drawing/2014/main" id="{08E9DF07-8158-4D66-BF60-8594CCA8003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37" name="Ink 36">
                  <a:extLst>
                    <a:ext uri="{FF2B5EF4-FFF2-40B4-BE49-F238E27FC236}">
                      <a16:creationId xmlns:a16="http://schemas.microsoft.com/office/drawing/2014/main" id="{25312C74-5B3F-4E74-B144-520173DC4FCD}"/>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38" name="Ink 37">
                  <a:extLst>
                    <a:ext uri="{FF2B5EF4-FFF2-40B4-BE49-F238E27FC236}">
                      <a16:creationId xmlns:a16="http://schemas.microsoft.com/office/drawing/2014/main" id="{D9A5E40C-3F11-46C1-8BB9-55E88DFE70D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39" name="Ink 38">
                  <a:extLst>
                    <a:ext uri="{FF2B5EF4-FFF2-40B4-BE49-F238E27FC236}">
                      <a16:creationId xmlns:a16="http://schemas.microsoft.com/office/drawing/2014/main" id="{3CE5820D-8FAB-47E1-A58C-D7A9948C9B0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40" name="Ink 39">
                  <a:extLst>
                    <a:ext uri="{FF2B5EF4-FFF2-40B4-BE49-F238E27FC236}">
                      <a16:creationId xmlns:a16="http://schemas.microsoft.com/office/drawing/2014/main" id="{D882AE1F-BFDA-4B5A-9508-21DFB4EF31E5}"/>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5">
              <p14:nvContentPartPr>
                <p14:cNvPr id="41" name="Ink 40">
                  <a:extLst>
                    <a:ext uri="{FF2B5EF4-FFF2-40B4-BE49-F238E27FC236}">
                      <a16:creationId xmlns:a16="http://schemas.microsoft.com/office/drawing/2014/main" id="{D9510A80-DC21-4CAB-B3AE-BC7D1A75F4A9}"/>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42" name="Ink 41">
                  <a:extLst>
                    <a:ext uri="{FF2B5EF4-FFF2-40B4-BE49-F238E27FC236}">
                      <a16:creationId xmlns:a16="http://schemas.microsoft.com/office/drawing/2014/main" id="{1AD732B2-68DA-48B5-8517-0E2FD9C1248E}"/>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7">
              <p14:nvContentPartPr>
                <p14:cNvPr id="43" name="Ink 42">
                  <a:extLst>
                    <a:ext uri="{FF2B5EF4-FFF2-40B4-BE49-F238E27FC236}">
                      <a16:creationId xmlns:a16="http://schemas.microsoft.com/office/drawing/2014/main" id="{6FDB7FB2-6A68-455D-B41B-877B73584E3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44" name="Ink 43">
                  <a:extLst>
                    <a:ext uri="{FF2B5EF4-FFF2-40B4-BE49-F238E27FC236}">
                      <a16:creationId xmlns:a16="http://schemas.microsoft.com/office/drawing/2014/main" id="{71BFB308-916F-4123-A097-C8E3995CB05B}"/>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9">
              <p14:nvContentPartPr>
                <p14:cNvPr id="45" name="Ink 44">
                  <a:extLst>
                    <a:ext uri="{FF2B5EF4-FFF2-40B4-BE49-F238E27FC236}">
                      <a16:creationId xmlns:a16="http://schemas.microsoft.com/office/drawing/2014/main" id="{C1EB7CB1-DECC-410B-9973-E63B7553B64D}"/>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46" name="Ink 45">
                  <a:extLst>
                    <a:ext uri="{FF2B5EF4-FFF2-40B4-BE49-F238E27FC236}">
                      <a16:creationId xmlns:a16="http://schemas.microsoft.com/office/drawing/2014/main" id="{FD392390-F87C-4079-8208-269B87DAF4F4}"/>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1">
              <p14:nvContentPartPr>
                <p14:cNvPr id="47" name="Ink 46">
                  <a:extLst>
                    <a:ext uri="{FF2B5EF4-FFF2-40B4-BE49-F238E27FC236}">
                      <a16:creationId xmlns:a16="http://schemas.microsoft.com/office/drawing/2014/main" id="{B95E4339-C32B-4B3D-8465-8BA370A9B9D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48" name="Ink 47">
                  <a:extLst>
                    <a:ext uri="{FF2B5EF4-FFF2-40B4-BE49-F238E27FC236}">
                      <a16:creationId xmlns:a16="http://schemas.microsoft.com/office/drawing/2014/main" id="{5281A773-5E5A-4D73-9269-A11FDBA518E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3">
            <p14:nvContentPartPr>
              <p14:cNvPr id="49" name="Ink 48">
                <a:extLst>
                  <a:ext uri="{FF2B5EF4-FFF2-40B4-BE49-F238E27FC236}">
                    <a16:creationId xmlns:a16="http://schemas.microsoft.com/office/drawing/2014/main" id="{488CF578-A1E7-46DA-8229-8D16FEB01BE7}"/>
                  </a:ext>
                </a:extLst>
              </p14:cNvPr>
              <p14:cNvContentPartPr/>
              <p14:nvPr/>
            </p14:nvContentPartPr>
            <p14:xfrm>
              <a:off x="369639" y="3229523"/>
              <a:ext cx="135720" cy="416160"/>
            </p14:xfrm>
          </p:contentPart>
        </mc:Choice>
        <mc:Fallback xmlns="">
          <p:pic>
            <p:nvPicPr>
              <p:cNvPr id="49" name="Ink 48">
                <a:extLst>
                  <a:ext uri="{FF2B5EF4-FFF2-40B4-BE49-F238E27FC236}">
                    <a16:creationId xmlns:a16="http://schemas.microsoft.com/office/drawing/2014/main" id="{488CF578-A1E7-46DA-8229-8D16FEB01BE7}"/>
                  </a:ext>
                </a:extLst>
              </p:cNvPr>
              <p:cNvPicPr/>
              <p:nvPr/>
            </p:nvPicPr>
            <p:blipFill>
              <a:blip r:embed="rId78"/>
              <a:stretch>
                <a:fillRect/>
              </a:stretch>
            </p:blipFill>
            <p:spPr>
              <a:xfrm>
                <a:off x="360639" y="322052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50" name="Ink 49">
                <a:extLst>
                  <a:ext uri="{FF2B5EF4-FFF2-40B4-BE49-F238E27FC236}">
                    <a16:creationId xmlns:a16="http://schemas.microsoft.com/office/drawing/2014/main" id="{DEE39708-B761-48C6-8CA7-6A14F4D1F182}"/>
                  </a:ext>
                </a:extLst>
              </p14:cNvPr>
              <p14:cNvContentPartPr/>
              <p14:nvPr/>
            </p14:nvContentPartPr>
            <p14:xfrm>
              <a:off x="513279" y="3237803"/>
              <a:ext cx="115920" cy="417600"/>
            </p14:xfrm>
          </p:contentPart>
        </mc:Choice>
        <mc:Fallback xmlns="">
          <p:pic>
            <p:nvPicPr>
              <p:cNvPr id="50" name="Ink 49">
                <a:extLst>
                  <a:ext uri="{FF2B5EF4-FFF2-40B4-BE49-F238E27FC236}">
                    <a16:creationId xmlns:a16="http://schemas.microsoft.com/office/drawing/2014/main" id="{DEE39708-B761-48C6-8CA7-6A14F4D1F182}"/>
                  </a:ext>
                </a:extLst>
              </p:cNvPr>
              <p:cNvPicPr/>
              <p:nvPr/>
            </p:nvPicPr>
            <p:blipFill>
              <a:blip r:embed="rId80"/>
              <a:stretch>
                <a:fillRect/>
              </a:stretch>
            </p:blipFill>
            <p:spPr>
              <a:xfrm>
                <a:off x="504279" y="322880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51" name="Ink 50">
                <a:extLst>
                  <a:ext uri="{FF2B5EF4-FFF2-40B4-BE49-F238E27FC236}">
                    <a16:creationId xmlns:a16="http://schemas.microsoft.com/office/drawing/2014/main" id="{440F110F-A7B0-43DC-B740-B490826438F3}"/>
                  </a:ext>
                </a:extLst>
              </p14:cNvPr>
              <p14:cNvContentPartPr/>
              <p14:nvPr/>
            </p14:nvContentPartPr>
            <p14:xfrm>
              <a:off x="495639" y="3356603"/>
              <a:ext cx="11880" cy="292320"/>
            </p14:xfrm>
          </p:contentPart>
        </mc:Choice>
        <mc:Fallback xmlns="">
          <p:pic>
            <p:nvPicPr>
              <p:cNvPr id="51" name="Ink 50">
                <a:extLst>
                  <a:ext uri="{FF2B5EF4-FFF2-40B4-BE49-F238E27FC236}">
                    <a16:creationId xmlns:a16="http://schemas.microsoft.com/office/drawing/2014/main" id="{440F110F-A7B0-43DC-B740-B490826438F3}"/>
                  </a:ext>
                </a:extLst>
              </p:cNvPr>
              <p:cNvPicPr/>
              <p:nvPr/>
            </p:nvPicPr>
            <p:blipFill>
              <a:blip r:embed="rId82"/>
              <a:stretch>
                <a:fillRect/>
              </a:stretch>
            </p:blipFill>
            <p:spPr>
              <a:xfrm>
                <a:off x="486639" y="334760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52" name="Ink 51">
                <a:extLst>
                  <a:ext uri="{FF2B5EF4-FFF2-40B4-BE49-F238E27FC236}">
                    <a16:creationId xmlns:a16="http://schemas.microsoft.com/office/drawing/2014/main" id="{4DA33E2C-D217-4A8F-8ADF-D596471E1407}"/>
                  </a:ext>
                </a:extLst>
              </p14:cNvPr>
              <p14:cNvContentPartPr/>
              <p14:nvPr/>
            </p14:nvContentPartPr>
            <p14:xfrm>
              <a:off x="462159" y="3353003"/>
              <a:ext cx="5400" cy="299520"/>
            </p14:xfrm>
          </p:contentPart>
        </mc:Choice>
        <mc:Fallback xmlns="">
          <p:pic>
            <p:nvPicPr>
              <p:cNvPr id="52" name="Ink 51">
                <a:extLst>
                  <a:ext uri="{FF2B5EF4-FFF2-40B4-BE49-F238E27FC236}">
                    <a16:creationId xmlns:a16="http://schemas.microsoft.com/office/drawing/2014/main" id="{4DA33E2C-D217-4A8F-8ADF-D596471E1407}"/>
                  </a:ext>
                </a:extLst>
              </p:cNvPr>
              <p:cNvPicPr/>
              <p:nvPr/>
            </p:nvPicPr>
            <p:blipFill>
              <a:blip r:embed="rId84"/>
              <a:stretch>
                <a:fillRect/>
              </a:stretch>
            </p:blipFill>
            <p:spPr>
              <a:xfrm>
                <a:off x="453159" y="334400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53" name="Ink 52">
                <a:extLst>
                  <a:ext uri="{FF2B5EF4-FFF2-40B4-BE49-F238E27FC236}">
                    <a16:creationId xmlns:a16="http://schemas.microsoft.com/office/drawing/2014/main" id="{32FB6866-E561-4461-B3F5-174C1E3F0D3D}"/>
                  </a:ext>
                </a:extLst>
              </p14:cNvPr>
              <p14:cNvContentPartPr/>
              <p14:nvPr/>
            </p14:nvContentPartPr>
            <p14:xfrm>
              <a:off x="486999" y="3230243"/>
              <a:ext cx="24480" cy="27720"/>
            </p14:xfrm>
          </p:contentPart>
        </mc:Choice>
        <mc:Fallback xmlns="">
          <p:pic>
            <p:nvPicPr>
              <p:cNvPr id="53" name="Ink 52">
                <a:extLst>
                  <a:ext uri="{FF2B5EF4-FFF2-40B4-BE49-F238E27FC236}">
                    <a16:creationId xmlns:a16="http://schemas.microsoft.com/office/drawing/2014/main" id="{32FB6866-E561-4461-B3F5-174C1E3F0D3D}"/>
                  </a:ext>
                </a:extLst>
              </p:cNvPr>
              <p:cNvPicPr/>
              <p:nvPr/>
            </p:nvPicPr>
            <p:blipFill>
              <a:blip r:embed="rId86"/>
              <a:stretch>
                <a:fillRect/>
              </a:stretch>
            </p:blipFill>
            <p:spPr>
              <a:xfrm>
                <a:off x="478129" y="3221358"/>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54" name="Ink 53">
                <a:extLst>
                  <a:ext uri="{FF2B5EF4-FFF2-40B4-BE49-F238E27FC236}">
                    <a16:creationId xmlns:a16="http://schemas.microsoft.com/office/drawing/2014/main" id="{D8D64263-E62F-4FED-9145-C700184C78D6}"/>
                  </a:ext>
                </a:extLst>
              </p14:cNvPr>
              <p14:cNvContentPartPr/>
              <p14:nvPr/>
            </p14:nvContentPartPr>
            <p14:xfrm>
              <a:off x="498159" y="3224483"/>
              <a:ext cx="15120" cy="16200"/>
            </p14:xfrm>
          </p:contentPart>
        </mc:Choice>
        <mc:Fallback xmlns="">
          <p:pic>
            <p:nvPicPr>
              <p:cNvPr id="54" name="Ink 53">
                <a:extLst>
                  <a:ext uri="{FF2B5EF4-FFF2-40B4-BE49-F238E27FC236}">
                    <a16:creationId xmlns:a16="http://schemas.microsoft.com/office/drawing/2014/main" id="{D8D64263-E62F-4FED-9145-C700184C78D6}"/>
                  </a:ext>
                </a:extLst>
              </p:cNvPr>
              <p:cNvPicPr/>
              <p:nvPr/>
            </p:nvPicPr>
            <p:blipFill>
              <a:blip r:embed="rId88"/>
              <a:stretch>
                <a:fillRect/>
              </a:stretch>
            </p:blipFill>
            <p:spPr>
              <a:xfrm>
                <a:off x="489159" y="3215278"/>
                <a:ext cx="32760" cy="34241"/>
              </a:xfrm>
              <a:prstGeom prst="rect">
                <a:avLst/>
              </a:prstGeom>
            </p:spPr>
          </p:pic>
        </mc:Fallback>
      </mc:AlternateContent>
      <p:grpSp>
        <p:nvGrpSpPr>
          <p:cNvPr id="55" name="Group 54">
            <a:extLst>
              <a:ext uri="{FF2B5EF4-FFF2-40B4-BE49-F238E27FC236}">
                <a16:creationId xmlns:a16="http://schemas.microsoft.com/office/drawing/2014/main" id="{4D7F2911-89E1-489F-B3EA-45047838731B}"/>
              </a:ext>
            </a:extLst>
          </p:cNvPr>
          <p:cNvGrpSpPr/>
          <p:nvPr/>
        </p:nvGrpSpPr>
        <p:grpSpPr>
          <a:xfrm>
            <a:off x="581679" y="323204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56" name="Ink 55">
                  <a:extLst>
                    <a:ext uri="{FF2B5EF4-FFF2-40B4-BE49-F238E27FC236}">
                      <a16:creationId xmlns:a16="http://schemas.microsoft.com/office/drawing/2014/main" id="{64E607C8-CAB4-4289-AFED-E48CF6B390E0}"/>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57" name="Ink 56">
                  <a:extLst>
                    <a:ext uri="{FF2B5EF4-FFF2-40B4-BE49-F238E27FC236}">
                      <a16:creationId xmlns:a16="http://schemas.microsoft.com/office/drawing/2014/main" id="{CA2F9479-A295-4491-BB3E-BDB0610F5F1A}"/>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1">
              <p14:nvContentPartPr>
                <p14:cNvPr id="58" name="Ink 57">
                  <a:extLst>
                    <a:ext uri="{FF2B5EF4-FFF2-40B4-BE49-F238E27FC236}">
                      <a16:creationId xmlns:a16="http://schemas.microsoft.com/office/drawing/2014/main" id="{C882777D-15DD-461E-9C8C-F69416E9CEAF}"/>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59" name="Ink 58">
                  <a:extLst>
                    <a:ext uri="{FF2B5EF4-FFF2-40B4-BE49-F238E27FC236}">
                      <a16:creationId xmlns:a16="http://schemas.microsoft.com/office/drawing/2014/main" id="{C848A1F6-1960-4C12-BF01-ADA0C80BC7D2}"/>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3">
              <p14:nvContentPartPr>
                <p14:cNvPr id="60" name="Ink 59">
                  <a:extLst>
                    <a:ext uri="{FF2B5EF4-FFF2-40B4-BE49-F238E27FC236}">
                      <a16:creationId xmlns:a16="http://schemas.microsoft.com/office/drawing/2014/main" id="{899F1DAF-D9A7-4B20-8E87-D36562996AF6}"/>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61" name="Ink 60">
                  <a:extLst>
                    <a:ext uri="{FF2B5EF4-FFF2-40B4-BE49-F238E27FC236}">
                      <a16:creationId xmlns:a16="http://schemas.microsoft.com/office/drawing/2014/main" id="{A37ED835-9E66-4BE6-83DA-86FEF3ACA7EE}"/>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5">
              <p14:nvContentPartPr>
                <p14:cNvPr id="62" name="Ink 61">
                  <a:extLst>
                    <a:ext uri="{FF2B5EF4-FFF2-40B4-BE49-F238E27FC236}">
                      <a16:creationId xmlns:a16="http://schemas.microsoft.com/office/drawing/2014/main" id="{DEA61670-D810-4174-95C5-BB679F5A9A36}"/>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63" name="Ink 62">
                  <a:extLst>
                    <a:ext uri="{FF2B5EF4-FFF2-40B4-BE49-F238E27FC236}">
                      <a16:creationId xmlns:a16="http://schemas.microsoft.com/office/drawing/2014/main" id="{E4906DF0-B7FD-49D9-B8E8-9B65A73CCBA4}"/>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64" name="Ink 63">
                  <a:extLst>
                    <a:ext uri="{FF2B5EF4-FFF2-40B4-BE49-F238E27FC236}">
                      <a16:creationId xmlns:a16="http://schemas.microsoft.com/office/drawing/2014/main" id="{D1B8DEE9-1607-4DCC-94DF-EE2894C5AE9C}"/>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8">
              <p14:nvContentPartPr>
                <p14:cNvPr id="65" name="Ink 64">
                  <a:extLst>
                    <a:ext uri="{FF2B5EF4-FFF2-40B4-BE49-F238E27FC236}">
                      <a16:creationId xmlns:a16="http://schemas.microsoft.com/office/drawing/2014/main" id="{0B4729B0-E84F-4264-B992-59AD2002A3B8}"/>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66" name="Ink 65">
                  <a:extLst>
                    <a:ext uri="{FF2B5EF4-FFF2-40B4-BE49-F238E27FC236}">
                      <a16:creationId xmlns:a16="http://schemas.microsoft.com/office/drawing/2014/main" id="{55E5C97C-FD9B-42C5-B2F4-274C609DADC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67" name="Group 66">
            <a:extLst>
              <a:ext uri="{FF2B5EF4-FFF2-40B4-BE49-F238E27FC236}">
                <a16:creationId xmlns:a16="http://schemas.microsoft.com/office/drawing/2014/main" id="{38B1A946-BAE0-4711-9417-C496D14FBA09}"/>
              </a:ext>
            </a:extLst>
          </p:cNvPr>
          <p:cNvGrpSpPr/>
          <p:nvPr/>
        </p:nvGrpSpPr>
        <p:grpSpPr>
          <a:xfrm>
            <a:off x="617319" y="325796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20">
              <p14:nvContentPartPr>
                <p14:cNvPr id="68" name="Ink 67">
                  <a:extLst>
                    <a:ext uri="{FF2B5EF4-FFF2-40B4-BE49-F238E27FC236}">
                      <a16:creationId xmlns:a16="http://schemas.microsoft.com/office/drawing/2014/main" id="{54D6DA01-6F3E-4777-B6DA-25328D8B77DC}"/>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69" name="Ink 68">
                  <a:extLst>
                    <a:ext uri="{FF2B5EF4-FFF2-40B4-BE49-F238E27FC236}">
                      <a16:creationId xmlns:a16="http://schemas.microsoft.com/office/drawing/2014/main" id="{73ECD10C-E1EA-4EA0-A429-48F5FA712BC2}"/>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2">
              <p14:nvContentPartPr>
                <p14:cNvPr id="70" name="Ink 69">
                  <a:extLst>
                    <a:ext uri="{FF2B5EF4-FFF2-40B4-BE49-F238E27FC236}">
                      <a16:creationId xmlns:a16="http://schemas.microsoft.com/office/drawing/2014/main" id="{9E8C30DE-B8D9-44A6-B544-4EB6D156B9D4}"/>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71" name="Ink 70">
                  <a:extLst>
                    <a:ext uri="{FF2B5EF4-FFF2-40B4-BE49-F238E27FC236}">
                      <a16:creationId xmlns:a16="http://schemas.microsoft.com/office/drawing/2014/main" id="{E962C33A-1E04-48EC-B2C8-AA2663D23FD0}"/>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4">
              <p14:nvContentPartPr>
                <p14:cNvPr id="72" name="Ink 71">
                  <a:extLst>
                    <a:ext uri="{FF2B5EF4-FFF2-40B4-BE49-F238E27FC236}">
                      <a16:creationId xmlns:a16="http://schemas.microsoft.com/office/drawing/2014/main" id="{FEE6FD73-9575-4F84-A2F7-8D7A2A6448FD}"/>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73" name="Ink 72">
                  <a:extLst>
                    <a:ext uri="{FF2B5EF4-FFF2-40B4-BE49-F238E27FC236}">
                      <a16:creationId xmlns:a16="http://schemas.microsoft.com/office/drawing/2014/main" id="{9BDE9876-4A7A-4342-A25F-F48E5DB8DA70}"/>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6">
              <p14:nvContentPartPr>
                <p14:cNvPr id="74" name="Ink 73">
                  <a:extLst>
                    <a:ext uri="{FF2B5EF4-FFF2-40B4-BE49-F238E27FC236}">
                      <a16:creationId xmlns:a16="http://schemas.microsoft.com/office/drawing/2014/main" id="{4CF91324-833D-4A4B-A71E-940AA307F28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75" name="Ink 74">
                  <a:extLst>
                    <a:ext uri="{FF2B5EF4-FFF2-40B4-BE49-F238E27FC236}">
                      <a16:creationId xmlns:a16="http://schemas.microsoft.com/office/drawing/2014/main" id="{C8123908-95C8-441E-BDBF-5C5F8610F1D7}"/>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76" name="Ink 75">
                  <a:extLst>
                    <a:ext uri="{FF2B5EF4-FFF2-40B4-BE49-F238E27FC236}">
                      <a16:creationId xmlns:a16="http://schemas.microsoft.com/office/drawing/2014/main" id="{ABB171C9-E35A-4275-A5F7-F4D17940A05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9">
              <p14:nvContentPartPr>
                <p14:cNvPr id="77" name="Ink 76">
                  <a:extLst>
                    <a:ext uri="{FF2B5EF4-FFF2-40B4-BE49-F238E27FC236}">
                      <a16:creationId xmlns:a16="http://schemas.microsoft.com/office/drawing/2014/main" id="{3D7FD74D-3182-4574-BE80-966A78D7C803}"/>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78" name="Ink 77">
                  <a:extLst>
                    <a:ext uri="{FF2B5EF4-FFF2-40B4-BE49-F238E27FC236}">
                      <a16:creationId xmlns:a16="http://schemas.microsoft.com/office/drawing/2014/main" id="{8A4CE55F-2F91-4B3D-B570-F3623DA9DC5E}"/>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1">
              <p14:nvContentPartPr>
                <p14:cNvPr id="79" name="Ink 78">
                  <a:extLst>
                    <a:ext uri="{FF2B5EF4-FFF2-40B4-BE49-F238E27FC236}">
                      <a16:creationId xmlns:a16="http://schemas.microsoft.com/office/drawing/2014/main" id="{5CBC7A8C-EC5F-47A1-B4BF-06E9B5F6A3A2}"/>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80" name="Ink 79">
                  <a:extLst>
                    <a:ext uri="{FF2B5EF4-FFF2-40B4-BE49-F238E27FC236}">
                      <a16:creationId xmlns:a16="http://schemas.microsoft.com/office/drawing/2014/main" id="{DF9C7068-970C-4480-AAE6-895E937D947B}"/>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sp>
        <p:nvSpPr>
          <p:cNvPr id="3" name="Rectangle 2">
            <a:extLst>
              <a:ext uri="{FF2B5EF4-FFF2-40B4-BE49-F238E27FC236}">
                <a16:creationId xmlns:a16="http://schemas.microsoft.com/office/drawing/2014/main" id="{286B2E23-9EB4-49DD-BED1-19ADBF3F3F4A}"/>
              </a:ext>
            </a:extLst>
          </p:cNvPr>
          <p:cNvSpPr/>
          <p:nvPr/>
        </p:nvSpPr>
        <p:spPr>
          <a:xfrm>
            <a:off x="8424221" y="1516349"/>
            <a:ext cx="271517" cy="271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6BE3C4D-E89E-467D-9128-65085AC43291}"/>
              </a:ext>
            </a:extLst>
          </p:cNvPr>
          <p:cNvSpPr/>
          <p:nvPr/>
        </p:nvSpPr>
        <p:spPr>
          <a:xfrm>
            <a:off x="10006463" y="1526274"/>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54151B2-E260-4D5B-8973-CB900CAAC1A9}"/>
              </a:ext>
            </a:extLst>
          </p:cNvPr>
          <p:cNvSpPr/>
          <p:nvPr/>
        </p:nvSpPr>
        <p:spPr>
          <a:xfrm>
            <a:off x="8718798" y="183246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5A4260-1782-47FD-A4AE-2C6A68191DF0}"/>
              </a:ext>
            </a:extLst>
          </p:cNvPr>
          <p:cNvSpPr/>
          <p:nvPr/>
        </p:nvSpPr>
        <p:spPr>
          <a:xfrm>
            <a:off x="9929018" y="1951953"/>
            <a:ext cx="278560" cy="27856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6ED7E286-7D29-4A6E-9FCA-64FD3877A930}"/>
              </a:ext>
            </a:extLst>
          </p:cNvPr>
          <p:cNvSpPr/>
          <p:nvPr/>
        </p:nvSpPr>
        <p:spPr>
          <a:xfrm>
            <a:off x="10401945" y="1744842"/>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7EF1A305-BE7D-48A0-9A38-573919191BD5}"/>
              </a:ext>
            </a:extLst>
          </p:cNvPr>
          <p:cNvSpPr/>
          <p:nvPr/>
        </p:nvSpPr>
        <p:spPr>
          <a:xfrm>
            <a:off x="8135748" y="1917188"/>
            <a:ext cx="285451" cy="28545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F6C4BAB3-D613-4720-A9CC-9D3F522F0CF0}"/>
              </a:ext>
            </a:extLst>
          </p:cNvPr>
          <p:cNvCxnSpPr>
            <a:cxnSpLocks/>
          </p:cNvCxnSpPr>
          <p:nvPr/>
        </p:nvCxnSpPr>
        <p:spPr>
          <a:xfrm>
            <a:off x="9288528" y="16734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D264BAC-7069-4F04-8131-7191B62E8CD0}"/>
              </a:ext>
            </a:extLst>
          </p:cNvPr>
          <p:cNvCxnSpPr>
            <a:cxnSpLocks/>
          </p:cNvCxnSpPr>
          <p:nvPr/>
        </p:nvCxnSpPr>
        <p:spPr>
          <a:xfrm flipH="1">
            <a:off x="9297938" y="18290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4" name="Graphic 163" descr="Woman wearing a cardigan">
            <a:extLst>
              <a:ext uri="{FF2B5EF4-FFF2-40B4-BE49-F238E27FC236}">
                <a16:creationId xmlns:a16="http://schemas.microsoft.com/office/drawing/2014/main" id="{8B98ED78-C04F-4803-9181-EC3D4FE46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77498" y="3151507"/>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233">
            <p14:nvContentPartPr>
              <p14:cNvPr id="165" name="Ink 164">
                <a:extLst>
                  <a:ext uri="{FF2B5EF4-FFF2-40B4-BE49-F238E27FC236}">
                    <a16:creationId xmlns:a16="http://schemas.microsoft.com/office/drawing/2014/main" id="{33C5E973-19AD-4EB7-B9AE-8E611F06B174}"/>
                  </a:ext>
                </a:extLst>
              </p14:cNvPr>
              <p14:cNvContentPartPr/>
              <p14:nvPr/>
            </p14:nvContentPartPr>
            <p14:xfrm>
              <a:off x="10825897" y="3547432"/>
              <a:ext cx="135720" cy="416160"/>
            </p14:xfrm>
          </p:contentPart>
        </mc:Choice>
        <mc:Fallback xmlns="">
          <p:pic>
            <p:nvPicPr>
              <p:cNvPr id="165" name="Ink 164">
                <a:extLst>
                  <a:ext uri="{FF2B5EF4-FFF2-40B4-BE49-F238E27FC236}">
                    <a16:creationId xmlns:a16="http://schemas.microsoft.com/office/drawing/2014/main" id="{33C5E973-19AD-4EB7-B9AE-8E611F06B174}"/>
                  </a:ext>
                </a:extLst>
              </p:cNvPr>
              <p:cNvPicPr/>
              <p:nvPr/>
            </p:nvPicPr>
            <p:blipFill>
              <a:blip r:embed="rId234"/>
              <a:stretch>
                <a:fillRect/>
              </a:stretch>
            </p:blipFill>
            <p:spPr>
              <a:xfrm>
                <a:off x="10816897" y="3538432"/>
                <a:ext cx="153360" cy="433800"/>
              </a:xfrm>
              <a:prstGeom prst="rect">
                <a:avLst/>
              </a:prstGeom>
            </p:spPr>
          </p:pic>
        </mc:Fallback>
      </mc:AlternateContent>
      <p:sp>
        <p:nvSpPr>
          <p:cNvPr id="166" name="Rectangle: Rounded Corners 165">
            <a:extLst>
              <a:ext uri="{FF2B5EF4-FFF2-40B4-BE49-F238E27FC236}">
                <a16:creationId xmlns:a16="http://schemas.microsoft.com/office/drawing/2014/main" id="{3D046128-9C61-4BB6-ACDB-86533A4D6A98}"/>
              </a:ext>
            </a:extLst>
          </p:cNvPr>
          <p:cNvSpPr/>
          <p:nvPr/>
        </p:nvSpPr>
        <p:spPr>
          <a:xfrm>
            <a:off x="9689574" y="2816901"/>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235">
            <p14:nvContentPartPr>
              <p14:cNvPr id="167" name="Ink 166">
                <a:extLst>
                  <a:ext uri="{FF2B5EF4-FFF2-40B4-BE49-F238E27FC236}">
                    <a16:creationId xmlns:a16="http://schemas.microsoft.com/office/drawing/2014/main" id="{9295B5D7-ADA6-441D-B69D-FE94DA3D4FE8}"/>
                  </a:ext>
                </a:extLst>
              </p14:cNvPr>
              <p14:cNvContentPartPr/>
              <p14:nvPr/>
            </p14:nvContentPartPr>
            <p14:xfrm>
              <a:off x="10969537" y="3555712"/>
              <a:ext cx="115920" cy="417600"/>
            </p14:xfrm>
          </p:contentPart>
        </mc:Choice>
        <mc:Fallback xmlns="">
          <p:pic>
            <p:nvPicPr>
              <p:cNvPr id="167" name="Ink 166">
                <a:extLst>
                  <a:ext uri="{FF2B5EF4-FFF2-40B4-BE49-F238E27FC236}">
                    <a16:creationId xmlns:a16="http://schemas.microsoft.com/office/drawing/2014/main" id="{9295B5D7-ADA6-441D-B69D-FE94DA3D4FE8}"/>
                  </a:ext>
                </a:extLst>
              </p:cNvPr>
              <p:cNvPicPr/>
              <p:nvPr/>
            </p:nvPicPr>
            <p:blipFill>
              <a:blip r:embed="rId236"/>
              <a:stretch>
                <a:fillRect/>
              </a:stretch>
            </p:blipFill>
            <p:spPr>
              <a:xfrm>
                <a:off x="10960537" y="3546712"/>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7">
            <p14:nvContentPartPr>
              <p14:cNvPr id="168" name="Ink 167">
                <a:extLst>
                  <a:ext uri="{FF2B5EF4-FFF2-40B4-BE49-F238E27FC236}">
                    <a16:creationId xmlns:a16="http://schemas.microsoft.com/office/drawing/2014/main" id="{C2284203-465A-4176-9095-D7429778028C}"/>
                  </a:ext>
                </a:extLst>
              </p14:cNvPr>
              <p14:cNvContentPartPr/>
              <p14:nvPr/>
            </p14:nvContentPartPr>
            <p14:xfrm>
              <a:off x="10951897" y="3674512"/>
              <a:ext cx="11880" cy="292320"/>
            </p14:xfrm>
          </p:contentPart>
        </mc:Choice>
        <mc:Fallback xmlns="">
          <p:pic>
            <p:nvPicPr>
              <p:cNvPr id="168" name="Ink 167">
                <a:extLst>
                  <a:ext uri="{FF2B5EF4-FFF2-40B4-BE49-F238E27FC236}">
                    <a16:creationId xmlns:a16="http://schemas.microsoft.com/office/drawing/2014/main" id="{C2284203-465A-4176-9095-D7429778028C}"/>
                  </a:ext>
                </a:extLst>
              </p:cNvPr>
              <p:cNvPicPr/>
              <p:nvPr/>
            </p:nvPicPr>
            <p:blipFill>
              <a:blip r:embed="rId238"/>
              <a:stretch>
                <a:fillRect/>
              </a:stretch>
            </p:blipFill>
            <p:spPr>
              <a:xfrm>
                <a:off x="10942897" y="3665512"/>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9">
            <p14:nvContentPartPr>
              <p14:cNvPr id="169" name="Ink 168">
                <a:extLst>
                  <a:ext uri="{FF2B5EF4-FFF2-40B4-BE49-F238E27FC236}">
                    <a16:creationId xmlns:a16="http://schemas.microsoft.com/office/drawing/2014/main" id="{8DCF3DD5-121B-48C1-B04E-98BBCB23998E}"/>
                  </a:ext>
                </a:extLst>
              </p14:cNvPr>
              <p14:cNvContentPartPr/>
              <p14:nvPr/>
            </p14:nvContentPartPr>
            <p14:xfrm>
              <a:off x="10918417" y="3670912"/>
              <a:ext cx="5400" cy="299520"/>
            </p14:xfrm>
          </p:contentPart>
        </mc:Choice>
        <mc:Fallback xmlns="">
          <p:pic>
            <p:nvPicPr>
              <p:cNvPr id="169" name="Ink 168">
                <a:extLst>
                  <a:ext uri="{FF2B5EF4-FFF2-40B4-BE49-F238E27FC236}">
                    <a16:creationId xmlns:a16="http://schemas.microsoft.com/office/drawing/2014/main" id="{8DCF3DD5-121B-48C1-B04E-98BBCB23998E}"/>
                  </a:ext>
                </a:extLst>
              </p:cNvPr>
              <p:cNvPicPr/>
              <p:nvPr/>
            </p:nvPicPr>
            <p:blipFill>
              <a:blip r:embed="rId240"/>
              <a:stretch>
                <a:fillRect/>
              </a:stretch>
            </p:blipFill>
            <p:spPr>
              <a:xfrm>
                <a:off x="10909417" y="3661912"/>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1">
            <p14:nvContentPartPr>
              <p14:cNvPr id="170" name="Ink 169">
                <a:extLst>
                  <a:ext uri="{FF2B5EF4-FFF2-40B4-BE49-F238E27FC236}">
                    <a16:creationId xmlns:a16="http://schemas.microsoft.com/office/drawing/2014/main" id="{99CD14F8-6BC0-44A0-8CDF-75E84DA5AE27}"/>
                  </a:ext>
                </a:extLst>
              </p14:cNvPr>
              <p14:cNvContentPartPr/>
              <p14:nvPr/>
            </p14:nvContentPartPr>
            <p14:xfrm>
              <a:off x="10943257" y="3548152"/>
              <a:ext cx="24480" cy="27720"/>
            </p14:xfrm>
          </p:contentPart>
        </mc:Choice>
        <mc:Fallback xmlns="">
          <p:pic>
            <p:nvPicPr>
              <p:cNvPr id="170" name="Ink 169">
                <a:extLst>
                  <a:ext uri="{FF2B5EF4-FFF2-40B4-BE49-F238E27FC236}">
                    <a16:creationId xmlns:a16="http://schemas.microsoft.com/office/drawing/2014/main" id="{99CD14F8-6BC0-44A0-8CDF-75E84DA5AE27}"/>
                  </a:ext>
                </a:extLst>
              </p:cNvPr>
              <p:cNvPicPr/>
              <p:nvPr/>
            </p:nvPicPr>
            <p:blipFill>
              <a:blip r:embed="rId242"/>
              <a:stretch>
                <a:fillRect/>
              </a:stretch>
            </p:blipFill>
            <p:spPr>
              <a:xfrm>
                <a:off x="10934387" y="353926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3">
            <p14:nvContentPartPr>
              <p14:cNvPr id="171" name="Ink 170">
                <a:extLst>
                  <a:ext uri="{FF2B5EF4-FFF2-40B4-BE49-F238E27FC236}">
                    <a16:creationId xmlns:a16="http://schemas.microsoft.com/office/drawing/2014/main" id="{C69EA16E-F09A-4589-B04F-23C254986891}"/>
                  </a:ext>
                </a:extLst>
              </p14:cNvPr>
              <p14:cNvContentPartPr/>
              <p14:nvPr/>
            </p14:nvContentPartPr>
            <p14:xfrm>
              <a:off x="10954417" y="3542392"/>
              <a:ext cx="15120" cy="16200"/>
            </p14:xfrm>
          </p:contentPart>
        </mc:Choice>
        <mc:Fallback xmlns="">
          <p:pic>
            <p:nvPicPr>
              <p:cNvPr id="171" name="Ink 170">
                <a:extLst>
                  <a:ext uri="{FF2B5EF4-FFF2-40B4-BE49-F238E27FC236}">
                    <a16:creationId xmlns:a16="http://schemas.microsoft.com/office/drawing/2014/main" id="{C69EA16E-F09A-4589-B04F-23C254986891}"/>
                  </a:ext>
                </a:extLst>
              </p:cNvPr>
              <p:cNvPicPr/>
              <p:nvPr/>
            </p:nvPicPr>
            <p:blipFill>
              <a:blip r:embed="rId244"/>
              <a:stretch>
                <a:fillRect/>
              </a:stretch>
            </p:blipFill>
            <p:spPr>
              <a:xfrm>
                <a:off x="10945417" y="3533187"/>
                <a:ext cx="32760" cy="34241"/>
              </a:xfrm>
              <a:prstGeom prst="rect">
                <a:avLst/>
              </a:prstGeom>
            </p:spPr>
          </p:pic>
        </mc:Fallback>
      </mc:AlternateContent>
      <p:grpSp>
        <p:nvGrpSpPr>
          <p:cNvPr id="172" name="Group 171">
            <a:extLst>
              <a:ext uri="{FF2B5EF4-FFF2-40B4-BE49-F238E27FC236}">
                <a16:creationId xmlns:a16="http://schemas.microsoft.com/office/drawing/2014/main" id="{F2E2ABD8-58D4-4AFF-86D5-7D6A10506217}"/>
              </a:ext>
            </a:extLst>
          </p:cNvPr>
          <p:cNvGrpSpPr/>
          <p:nvPr/>
        </p:nvGrpSpPr>
        <p:grpSpPr>
          <a:xfrm>
            <a:off x="11037937" y="3549952"/>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45">
              <p14:nvContentPartPr>
                <p14:cNvPr id="173" name="Ink 172">
                  <a:extLst>
                    <a:ext uri="{FF2B5EF4-FFF2-40B4-BE49-F238E27FC236}">
                      <a16:creationId xmlns:a16="http://schemas.microsoft.com/office/drawing/2014/main" id="{D248E23D-8AA9-4387-951A-F9D508D34722}"/>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174" name="Ink 173">
                  <a:extLst>
                    <a:ext uri="{FF2B5EF4-FFF2-40B4-BE49-F238E27FC236}">
                      <a16:creationId xmlns:a16="http://schemas.microsoft.com/office/drawing/2014/main" id="{8261A26A-8518-4FF6-89C2-7EFBD4895D9C}"/>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7">
              <p14:nvContentPartPr>
                <p14:cNvPr id="175" name="Ink 174">
                  <a:extLst>
                    <a:ext uri="{FF2B5EF4-FFF2-40B4-BE49-F238E27FC236}">
                      <a16:creationId xmlns:a16="http://schemas.microsoft.com/office/drawing/2014/main" id="{3DC286D6-7E27-4722-AFED-5F5E7A7F958B}"/>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176" name="Ink 175">
                  <a:extLst>
                    <a:ext uri="{FF2B5EF4-FFF2-40B4-BE49-F238E27FC236}">
                      <a16:creationId xmlns:a16="http://schemas.microsoft.com/office/drawing/2014/main" id="{9027D74D-B36C-445B-A195-64F844658CE4}"/>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9">
              <p14:nvContentPartPr>
                <p14:cNvPr id="177" name="Ink 176">
                  <a:extLst>
                    <a:ext uri="{FF2B5EF4-FFF2-40B4-BE49-F238E27FC236}">
                      <a16:creationId xmlns:a16="http://schemas.microsoft.com/office/drawing/2014/main" id="{AAD03870-CEAE-4EB2-BC58-B1DEF98FA914}"/>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178" name="Ink 177">
                  <a:extLst>
                    <a:ext uri="{FF2B5EF4-FFF2-40B4-BE49-F238E27FC236}">
                      <a16:creationId xmlns:a16="http://schemas.microsoft.com/office/drawing/2014/main" id="{7FA8BCC2-CDAB-49D5-9B75-04F5F61DBF33}"/>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1">
              <p14:nvContentPartPr>
                <p14:cNvPr id="179" name="Ink 178">
                  <a:extLst>
                    <a:ext uri="{FF2B5EF4-FFF2-40B4-BE49-F238E27FC236}">
                      <a16:creationId xmlns:a16="http://schemas.microsoft.com/office/drawing/2014/main" id="{BB21D426-9610-4853-AF06-0F32B57F7973}"/>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180" name="Ink 179">
                  <a:extLst>
                    <a:ext uri="{FF2B5EF4-FFF2-40B4-BE49-F238E27FC236}">
                      <a16:creationId xmlns:a16="http://schemas.microsoft.com/office/drawing/2014/main" id="{03A1E849-7B4E-4E15-8BD1-D8694C511935}"/>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3">
              <p14:nvContentPartPr>
                <p14:cNvPr id="181" name="Ink 180">
                  <a:extLst>
                    <a:ext uri="{FF2B5EF4-FFF2-40B4-BE49-F238E27FC236}">
                      <a16:creationId xmlns:a16="http://schemas.microsoft.com/office/drawing/2014/main" id="{605F5E9D-F7DD-4E46-995B-D52F8B4535BF}"/>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182" name="Ink 181">
                  <a:extLst>
                    <a:ext uri="{FF2B5EF4-FFF2-40B4-BE49-F238E27FC236}">
                      <a16:creationId xmlns:a16="http://schemas.microsoft.com/office/drawing/2014/main" id="{236335E4-503E-4544-8098-39455D9F0C75}"/>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5">
              <p14:nvContentPartPr>
                <p14:cNvPr id="183" name="Ink 182">
                  <a:extLst>
                    <a:ext uri="{FF2B5EF4-FFF2-40B4-BE49-F238E27FC236}">
                      <a16:creationId xmlns:a16="http://schemas.microsoft.com/office/drawing/2014/main" id="{DEBD3FFF-32AF-432E-92EB-C823ED5DE6D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84" name="Group 183">
            <a:extLst>
              <a:ext uri="{FF2B5EF4-FFF2-40B4-BE49-F238E27FC236}">
                <a16:creationId xmlns:a16="http://schemas.microsoft.com/office/drawing/2014/main" id="{E71CEC03-3881-46E5-94D5-BE84068D3AF6}"/>
              </a:ext>
            </a:extLst>
          </p:cNvPr>
          <p:cNvGrpSpPr/>
          <p:nvPr/>
        </p:nvGrpSpPr>
        <p:grpSpPr>
          <a:xfrm>
            <a:off x="11074297" y="3567952"/>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185" name="Ink 184">
                  <a:extLst>
                    <a:ext uri="{FF2B5EF4-FFF2-40B4-BE49-F238E27FC236}">
                      <a16:creationId xmlns:a16="http://schemas.microsoft.com/office/drawing/2014/main" id="{AA8B713F-F358-4CCC-AE57-DA648508037D}"/>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7">
              <p14:nvContentPartPr>
                <p14:cNvPr id="186" name="Ink 185">
                  <a:extLst>
                    <a:ext uri="{FF2B5EF4-FFF2-40B4-BE49-F238E27FC236}">
                      <a16:creationId xmlns:a16="http://schemas.microsoft.com/office/drawing/2014/main" id="{5C455A07-A90B-436B-AE34-6818F818C09A}"/>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187" name="Ink 186">
                  <a:extLst>
                    <a:ext uri="{FF2B5EF4-FFF2-40B4-BE49-F238E27FC236}">
                      <a16:creationId xmlns:a16="http://schemas.microsoft.com/office/drawing/2014/main" id="{A8B2ACF3-8D2A-431E-B52D-A9C874BBDD50}"/>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9">
              <p14:nvContentPartPr>
                <p14:cNvPr id="188" name="Ink 187">
                  <a:extLst>
                    <a:ext uri="{FF2B5EF4-FFF2-40B4-BE49-F238E27FC236}">
                      <a16:creationId xmlns:a16="http://schemas.microsoft.com/office/drawing/2014/main" id="{0FE089E6-55D6-4B91-B7CA-09B57F2BC65A}"/>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189" name="Ink 188">
                  <a:extLst>
                    <a:ext uri="{FF2B5EF4-FFF2-40B4-BE49-F238E27FC236}">
                      <a16:creationId xmlns:a16="http://schemas.microsoft.com/office/drawing/2014/main" id="{CA3458EA-6D8B-4A3B-BF45-50DCB412E207}"/>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1">
              <p14:nvContentPartPr>
                <p14:cNvPr id="190" name="Ink 189">
                  <a:extLst>
                    <a:ext uri="{FF2B5EF4-FFF2-40B4-BE49-F238E27FC236}">
                      <a16:creationId xmlns:a16="http://schemas.microsoft.com/office/drawing/2014/main" id="{E9C15A6F-2120-4C45-A87E-8B4C8006B62D}"/>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191" name="Ink 190">
                  <a:extLst>
                    <a:ext uri="{FF2B5EF4-FFF2-40B4-BE49-F238E27FC236}">
                      <a16:creationId xmlns:a16="http://schemas.microsoft.com/office/drawing/2014/main" id="{9C1A18CC-8DEA-4956-9CE7-C14E68C0B8FA}"/>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192" name="Ink 191">
                  <a:extLst>
                    <a:ext uri="{FF2B5EF4-FFF2-40B4-BE49-F238E27FC236}">
                      <a16:creationId xmlns:a16="http://schemas.microsoft.com/office/drawing/2014/main" id="{F23EBAAC-67D5-4CAD-AAC8-3D16C83F973A}"/>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193" name="Ink 192">
                  <a:extLst>
                    <a:ext uri="{FF2B5EF4-FFF2-40B4-BE49-F238E27FC236}">
                      <a16:creationId xmlns:a16="http://schemas.microsoft.com/office/drawing/2014/main" id="{91522273-3F7A-4886-BA4B-3075A42DB9A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194" name="Ink 193">
                  <a:extLst>
                    <a:ext uri="{FF2B5EF4-FFF2-40B4-BE49-F238E27FC236}">
                      <a16:creationId xmlns:a16="http://schemas.microsoft.com/office/drawing/2014/main" id="{57E46E87-A732-4FDD-81CA-50078BFE0C79}"/>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195" name="Ink 194">
                  <a:extLst>
                    <a:ext uri="{FF2B5EF4-FFF2-40B4-BE49-F238E27FC236}">
                      <a16:creationId xmlns:a16="http://schemas.microsoft.com/office/drawing/2014/main" id="{32BF2965-BB41-441C-8BD5-4E823D86D1ED}"/>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196" name="Ink 195">
                  <a:extLst>
                    <a:ext uri="{FF2B5EF4-FFF2-40B4-BE49-F238E27FC236}">
                      <a16:creationId xmlns:a16="http://schemas.microsoft.com/office/drawing/2014/main" id="{8C73B230-92E5-486E-AF65-960E8A26C694}"/>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197" name="Ink 196">
                  <a:extLst>
                    <a:ext uri="{FF2B5EF4-FFF2-40B4-BE49-F238E27FC236}">
                      <a16:creationId xmlns:a16="http://schemas.microsoft.com/office/drawing/2014/main" id="{E74DB484-7C33-4E2E-A5BC-8EE589EBAE1A}"/>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198" name="Graphic 197" descr="Man in business attire">
            <a:extLst>
              <a:ext uri="{FF2B5EF4-FFF2-40B4-BE49-F238E27FC236}">
                <a16:creationId xmlns:a16="http://schemas.microsoft.com/office/drawing/2014/main" id="{82D0555C-32A6-41F8-AB36-90C73FD22234}"/>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36687" y="3124375"/>
            <a:ext cx="689266" cy="930761"/>
          </a:xfrm>
          <a:prstGeom prst="rect">
            <a:avLst/>
          </a:prstGeom>
        </p:spPr>
      </p:pic>
      <p:grpSp>
        <p:nvGrpSpPr>
          <p:cNvPr id="199" name="Group 198">
            <a:extLst>
              <a:ext uri="{FF2B5EF4-FFF2-40B4-BE49-F238E27FC236}">
                <a16:creationId xmlns:a16="http://schemas.microsoft.com/office/drawing/2014/main" id="{F9FC4EC4-29BC-4538-B148-A30FD49E8188}"/>
              </a:ext>
            </a:extLst>
          </p:cNvPr>
          <p:cNvGrpSpPr/>
          <p:nvPr/>
        </p:nvGrpSpPr>
        <p:grpSpPr>
          <a:xfrm>
            <a:off x="7589924" y="3512451"/>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200" name="Ink 199">
                  <a:extLst>
                    <a:ext uri="{FF2B5EF4-FFF2-40B4-BE49-F238E27FC236}">
                      <a16:creationId xmlns:a16="http://schemas.microsoft.com/office/drawing/2014/main" id="{0C17CE46-3A94-4CF4-A00B-3DFE638DE06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01" name="Ink 200">
                  <a:extLst>
                    <a:ext uri="{FF2B5EF4-FFF2-40B4-BE49-F238E27FC236}">
                      <a16:creationId xmlns:a16="http://schemas.microsoft.com/office/drawing/2014/main" id="{BF7C42D0-FB3D-4C03-8F2B-B4E052629311}"/>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202" name="Ink 201">
                  <a:extLst>
                    <a:ext uri="{FF2B5EF4-FFF2-40B4-BE49-F238E27FC236}">
                      <a16:creationId xmlns:a16="http://schemas.microsoft.com/office/drawing/2014/main" id="{60566AFE-1717-48DB-BEE6-DB4433F42CD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03" name="Ink 202">
                  <a:extLst>
                    <a:ext uri="{FF2B5EF4-FFF2-40B4-BE49-F238E27FC236}">
                      <a16:creationId xmlns:a16="http://schemas.microsoft.com/office/drawing/2014/main" id="{69E94B43-3177-4CC9-8BC4-C3B7A4AF7707}"/>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204" name="Ink 203">
                  <a:extLst>
                    <a:ext uri="{FF2B5EF4-FFF2-40B4-BE49-F238E27FC236}">
                      <a16:creationId xmlns:a16="http://schemas.microsoft.com/office/drawing/2014/main" id="{9B147F6C-B60E-464A-8154-4B71B5886BB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05" name="Ink 204">
                  <a:extLst>
                    <a:ext uri="{FF2B5EF4-FFF2-40B4-BE49-F238E27FC236}">
                      <a16:creationId xmlns:a16="http://schemas.microsoft.com/office/drawing/2014/main" id="{6A6937F9-FCDB-4342-8FCC-470E72E3392D}"/>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206" name="Ink 205">
                  <a:extLst>
                    <a:ext uri="{FF2B5EF4-FFF2-40B4-BE49-F238E27FC236}">
                      <a16:creationId xmlns:a16="http://schemas.microsoft.com/office/drawing/2014/main" id="{CCDBFB0A-1C81-49CC-9A34-36ECFF4614D1}"/>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07" name="Ink 206">
                  <a:extLst>
                    <a:ext uri="{FF2B5EF4-FFF2-40B4-BE49-F238E27FC236}">
                      <a16:creationId xmlns:a16="http://schemas.microsoft.com/office/drawing/2014/main" id="{2C903966-78AF-4F91-A746-D6B4143F5C5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208" name="Ink 207">
                  <a:extLst>
                    <a:ext uri="{FF2B5EF4-FFF2-40B4-BE49-F238E27FC236}">
                      <a16:creationId xmlns:a16="http://schemas.microsoft.com/office/drawing/2014/main" id="{83772BA5-6E42-479C-AF30-EF13C136AD22}"/>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09" name="Ink 208">
                  <a:extLst>
                    <a:ext uri="{FF2B5EF4-FFF2-40B4-BE49-F238E27FC236}">
                      <a16:creationId xmlns:a16="http://schemas.microsoft.com/office/drawing/2014/main" id="{AE736116-F84B-42FA-B18A-BD71B7932935}"/>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210" name="Ink 209">
                  <a:extLst>
                    <a:ext uri="{FF2B5EF4-FFF2-40B4-BE49-F238E27FC236}">
                      <a16:creationId xmlns:a16="http://schemas.microsoft.com/office/drawing/2014/main" id="{FD6E48D3-7111-4353-BD92-39DEB3F08E61}"/>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11" name="Ink 210">
                  <a:extLst>
                    <a:ext uri="{FF2B5EF4-FFF2-40B4-BE49-F238E27FC236}">
                      <a16:creationId xmlns:a16="http://schemas.microsoft.com/office/drawing/2014/main" id="{D8EA8AC5-A76A-40ED-8246-2781E6649D6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12" name="Ink 211">
                  <a:extLst>
                    <a:ext uri="{FF2B5EF4-FFF2-40B4-BE49-F238E27FC236}">
                      <a16:creationId xmlns:a16="http://schemas.microsoft.com/office/drawing/2014/main" id="{552BB0F3-8048-46EE-A84B-EDD051909C35}"/>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213" name="Ink 212">
                  <a:extLst>
                    <a:ext uri="{FF2B5EF4-FFF2-40B4-BE49-F238E27FC236}">
                      <a16:creationId xmlns:a16="http://schemas.microsoft.com/office/drawing/2014/main" id="{107764F9-8D89-42B4-A5AD-EAF77C816CB0}"/>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14" name="Ink 213">
                  <a:extLst>
                    <a:ext uri="{FF2B5EF4-FFF2-40B4-BE49-F238E27FC236}">
                      <a16:creationId xmlns:a16="http://schemas.microsoft.com/office/drawing/2014/main" id="{1D8E86A2-C0CA-41B0-B0F5-637D246B4584}"/>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215" name="Ink 214">
                  <a:extLst>
                    <a:ext uri="{FF2B5EF4-FFF2-40B4-BE49-F238E27FC236}">
                      <a16:creationId xmlns:a16="http://schemas.microsoft.com/office/drawing/2014/main" id="{EDEBCF15-6F9D-456C-BF6C-5303070F7AE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16" name="Ink 215">
                  <a:extLst>
                    <a:ext uri="{FF2B5EF4-FFF2-40B4-BE49-F238E27FC236}">
                      <a16:creationId xmlns:a16="http://schemas.microsoft.com/office/drawing/2014/main" id="{609EA0D2-9AF5-4CB5-B922-90F2AE4BFF9F}"/>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217" name="Ink 216">
                  <a:extLst>
                    <a:ext uri="{FF2B5EF4-FFF2-40B4-BE49-F238E27FC236}">
                      <a16:creationId xmlns:a16="http://schemas.microsoft.com/office/drawing/2014/main" id="{7B1C6A5E-EF96-4E52-A2DB-13324A736598}"/>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18" name="Ink 217">
                  <a:extLst>
                    <a:ext uri="{FF2B5EF4-FFF2-40B4-BE49-F238E27FC236}">
                      <a16:creationId xmlns:a16="http://schemas.microsoft.com/office/drawing/2014/main" id="{2208E61C-B458-45D0-995D-EB73B5695288}"/>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219" name="Ink 218">
                  <a:extLst>
                    <a:ext uri="{FF2B5EF4-FFF2-40B4-BE49-F238E27FC236}">
                      <a16:creationId xmlns:a16="http://schemas.microsoft.com/office/drawing/2014/main" id="{563890B7-E29F-4863-A578-3C8B7AAF77F2}"/>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20" name="Ink 219">
                  <a:extLst>
                    <a:ext uri="{FF2B5EF4-FFF2-40B4-BE49-F238E27FC236}">
                      <a16:creationId xmlns:a16="http://schemas.microsoft.com/office/drawing/2014/main" id="{E6D30906-7DAE-4718-B315-EBDD3C098C24}"/>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221" name="Ink 220">
                  <a:extLst>
                    <a:ext uri="{FF2B5EF4-FFF2-40B4-BE49-F238E27FC236}">
                      <a16:creationId xmlns:a16="http://schemas.microsoft.com/office/drawing/2014/main" id="{2E630697-005F-49D6-910F-D0D6F91011EE}"/>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222" name="Ink 221">
                  <a:extLst>
                    <a:ext uri="{FF2B5EF4-FFF2-40B4-BE49-F238E27FC236}">
                      <a16:creationId xmlns:a16="http://schemas.microsoft.com/office/drawing/2014/main" id="{887E17F2-CF66-4A31-A5F9-A39C551FB13E}"/>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223" name="Ink 222">
                  <a:extLst>
                    <a:ext uri="{FF2B5EF4-FFF2-40B4-BE49-F238E27FC236}">
                      <a16:creationId xmlns:a16="http://schemas.microsoft.com/office/drawing/2014/main" id="{6CF6809A-115A-4ADA-8AD0-6EF0B6A2C74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4" name="Ink 223">
                  <a:extLst>
                    <a:ext uri="{FF2B5EF4-FFF2-40B4-BE49-F238E27FC236}">
                      <a16:creationId xmlns:a16="http://schemas.microsoft.com/office/drawing/2014/main" id="{A8E48227-6AD5-45B1-94A0-B57F570955DB}"/>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225" name="Ink 224">
                  <a:extLst>
                    <a:ext uri="{FF2B5EF4-FFF2-40B4-BE49-F238E27FC236}">
                      <a16:creationId xmlns:a16="http://schemas.microsoft.com/office/drawing/2014/main" id="{EE7D3A0D-BA8A-4E51-8FB6-4DF4D7F21A19}"/>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6" name="Ink 225">
                  <a:extLst>
                    <a:ext uri="{FF2B5EF4-FFF2-40B4-BE49-F238E27FC236}">
                      <a16:creationId xmlns:a16="http://schemas.microsoft.com/office/drawing/2014/main" id="{2D6283AE-C7E4-46BD-9015-82DC5E6FEA4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227" name="Ink 226">
                  <a:extLst>
                    <a:ext uri="{FF2B5EF4-FFF2-40B4-BE49-F238E27FC236}">
                      <a16:creationId xmlns:a16="http://schemas.microsoft.com/office/drawing/2014/main" id="{FC258AED-8090-4329-86D7-ECBA3C5B52D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8" name="Ink 227">
                  <a:extLst>
                    <a:ext uri="{FF2B5EF4-FFF2-40B4-BE49-F238E27FC236}">
                      <a16:creationId xmlns:a16="http://schemas.microsoft.com/office/drawing/2014/main" id="{288E7EBC-1DF6-4CAF-A9D3-5A4BA7772F85}"/>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229" name="Ink 228">
                  <a:extLst>
                    <a:ext uri="{FF2B5EF4-FFF2-40B4-BE49-F238E27FC236}">
                      <a16:creationId xmlns:a16="http://schemas.microsoft.com/office/drawing/2014/main" id="{C54EEDAC-C51D-4694-9CD9-C54673A4BE9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230" name="Rectangle: Rounded Corners 229">
            <a:extLst>
              <a:ext uri="{FF2B5EF4-FFF2-40B4-BE49-F238E27FC236}">
                <a16:creationId xmlns:a16="http://schemas.microsoft.com/office/drawing/2014/main" id="{00913719-491E-48E9-98F8-35D5A062540B}"/>
              </a:ext>
            </a:extLst>
          </p:cNvPr>
          <p:cNvSpPr/>
          <p:nvPr/>
        </p:nvSpPr>
        <p:spPr>
          <a:xfrm>
            <a:off x="8011650" y="2811157"/>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29380F39-111F-4438-A2AC-E87AC71BD3B0}"/>
              </a:ext>
            </a:extLst>
          </p:cNvPr>
          <p:cNvSpPr/>
          <p:nvPr/>
        </p:nvSpPr>
        <p:spPr>
          <a:xfrm>
            <a:off x="8460629" y="2946895"/>
            <a:ext cx="271517" cy="2715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0FC998A0-6BFE-455A-829D-6DA0CA76D195}"/>
              </a:ext>
            </a:extLst>
          </p:cNvPr>
          <p:cNvSpPr/>
          <p:nvPr/>
        </p:nvSpPr>
        <p:spPr>
          <a:xfrm>
            <a:off x="9926833" y="294630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Isosceles Triangle 232">
            <a:extLst>
              <a:ext uri="{FF2B5EF4-FFF2-40B4-BE49-F238E27FC236}">
                <a16:creationId xmlns:a16="http://schemas.microsoft.com/office/drawing/2014/main" id="{F9B0DF0B-3801-42B6-A63A-C60DA1E71E9B}"/>
              </a:ext>
            </a:extLst>
          </p:cNvPr>
          <p:cNvSpPr/>
          <p:nvPr/>
        </p:nvSpPr>
        <p:spPr>
          <a:xfrm>
            <a:off x="8755206" y="3263014"/>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6FFFC92-21A0-41DB-A594-E99C90EA61E2}"/>
              </a:ext>
            </a:extLst>
          </p:cNvPr>
          <p:cNvSpPr/>
          <p:nvPr/>
        </p:nvSpPr>
        <p:spPr>
          <a:xfrm>
            <a:off x="10063216" y="3357872"/>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6" name="Star: 5 Points 235">
            <a:extLst>
              <a:ext uri="{FF2B5EF4-FFF2-40B4-BE49-F238E27FC236}">
                <a16:creationId xmlns:a16="http://schemas.microsoft.com/office/drawing/2014/main" id="{1B414422-94A7-4862-8CEE-30FE40EFCF62}"/>
              </a:ext>
            </a:extLst>
          </p:cNvPr>
          <p:cNvSpPr/>
          <p:nvPr/>
        </p:nvSpPr>
        <p:spPr>
          <a:xfrm>
            <a:off x="8148076" y="3332838"/>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1" name="Picture 240" descr="A picture containing text&#10;&#10;Description automatically generated">
            <a:extLst>
              <a:ext uri="{FF2B5EF4-FFF2-40B4-BE49-F238E27FC236}">
                <a16:creationId xmlns:a16="http://schemas.microsoft.com/office/drawing/2014/main" id="{A78137C0-4F56-4078-9E4C-DD52DD8A3CCA}"/>
              </a:ext>
            </a:extLst>
          </p:cNvPr>
          <p:cNvPicPr>
            <a:picLocks noChangeAspect="1"/>
          </p:cNvPicPr>
          <p:nvPr/>
        </p:nvPicPr>
        <p:blipFill rotWithShape="1">
          <a:blip r:embed="rId299">
            <a:duotone>
              <a:prstClr val="black"/>
              <a:srgbClr val="C00000">
                <a:tint val="45000"/>
                <a:satMod val="400000"/>
              </a:srgbClr>
            </a:duotone>
            <a:extLst>
              <a:ext uri="{BEBA8EAE-BF5A-486C-A8C5-ECC9F3942E4B}">
                <a14:imgProps xmlns:a14="http://schemas.microsoft.com/office/drawing/2010/main">
                  <a14:imgLayer r:embed="rId300">
                    <a14:imgEffect>
                      <a14:backgroundRemoval t="10000" b="90000" l="10000" r="90000"/>
                    </a14:imgEffect>
                    <a14:imgEffect>
                      <a14:brightnessContrast bright="1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01"/>
              </a:ext>
            </a:extLst>
          </a:blip>
          <a:srcRect l="31766" t="18622" r="31428" b="9424"/>
          <a:stretch/>
        </p:blipFill>
        <p:spPr>
          <a:xfrm>
            <a:off x="10043903" y="3270743"/>
            <a:ext cx="343114" cy="444032"/>
          </a:xfrm>
          <a:prstGeom prst="rect">
            <a:avLst/>
          </a:prstGeom>
        </p:spPr>
      </p:pic>
      <p:cxnSp>
        <p:nvCxnSpPr>
          <p:cNvPr id="245" name="Straight Connector 244">
            <a:extLst>
              <a:ext uri="{FF2B5EF4-FFF2-40B4-BE49-F238E27FC236}">
                <a16:creationId xmlns:a16="http://schemas.microsoft.com/office/drawing/2014/main" id="{189234ED-0AD4-4B94-8A97-D78E16C50F72}"/>
              </a:ext>
            </a:extLst>
          </p:cNvPr>
          <p:cNvCxnSpPr>
            <a:cxnSpLocks/>
          </p:cNvCxnSpPr>
          <p:nvPr/>
        </p:nvCxnSpPr>
        <p:spPr>
          <a:xfrm>
            <a:off x="9362688" y="3148349"/>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B689A56-1F1B-421A-8A02-EFDDBEA8704A}"/>
              </a:ext>
            </a:extLst>
          </p:cNvPr>
          <p:cNvCxnSpPr>
            <a:cxnSpLocks/>
          </p:cNvCxnSpPr>
          <p:nvPr/>
        </p:nvCxnSpPr>
        <p:spPr>
          <a:xfrm flipH="1">
            <a:off x="9372098" y="3303956"/>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7" name="Graphic 246" descr="Woman wearing a cardigan">
            <a:extLst>
              <a:ext uri="{FF2B5EF4-FFF2-40B4-BE49-F238E27FC236}">
                <a16:creationId xmlns:a16="http://schemas.microsoft.com/office/drawing/2014/main" id="{2C5717B7-9FE4-4FAB-A466-FFA67A115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6872" y="4543544"/>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248" name="Ink 247">
                <a:extLst>
                  <a:ext uri="{FF2B5EF4-FFF2-40B4-BE49-F238E27FC236}">
                    <a16:creationId xmlns:a16="http://schemas.microsoft.com/office/drawing/2014/main" id="{388079AC-B9F8-4ABD-8598-E3A1E64636E2}"/>
                  </a:ext>
                </a:extLst>
              </p14:cNvPr>
              <p14:cNvContentPartPr/>
              <p14:nvPr/>
            </p14:nvContentPartPr>
            <p14:xfrm>
              <a:off x="10775271" y="4939469"/>
              <a:ext cx="135720" cy="416160"/>
            </p14:xfrm>
          </p:contentPart>
        </mc:Choice>
        <mc:Fallback xmlns="">
          <p:pic>
            <p:nvPicPr>
              <p:cNvPr id="248" name="Ink 247">
                <a:extLst>
                  <a:ext uri="{FF2B5EF4-FFF2-40B4-BE49-F238E27FC236}">
                    <a16:creationId xmlns:a16="http://schemas.microsoft.com/office/drawing/2014/main" id="{388079AC-B9F8-4ABD-8598-E3A1E64636E2}"/>
                  </a:ext>
                </a:extLst>
              </p:cNvPr>
              <p:cNvPicPr/>
              <p:nvPr/>
            </p:nvPicPr>
            <p:blipFill>
              <a:blip r:embed="rId303"/>
              <a:stretch>
                <a:fillRect/>
              </a:stretch>
            </p:blipFill>
            <p:spPr>
              <a:xfrm>
                <a:off x="10766271" y="4930469"/>
                <a:ext cx="153360" cy="433800"/>
              </a:xfrm>
              <a:prstGeom prst="rect">
                <a:avLst/>
              </a:prstGeom>
            </p:spPr>
          </p:pic>
        </mc:Fallback>
      </mc:AlternateContent>
      <p:sp>
        <p:nvSpPr>
          <p:cNvPr id="249" name="Rectangle: Rounded Corners 248">
            <a:extLst>
              <a:ext uri="{FF2B5EF4-FFF2-40B4-BE49-F238E27FC236}">
                <a16:creationId xmlns:a16="http://schemas.microsoft.com/office/drawing/2014/main" id="{42E002E2-AB5E-4A03-A6F4-0F8A524D5E81}"/>
              </a:ext>
            </a:extLst>
          </p:cNvPr>
          <p:cNvSpPr/>
          <p:nvPr/>
        </p:nvSpPr>
        <p:spPr>
          <a:xfrm>
            <a:off x="9638948" y="4208938"/>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250" name="Ink 249">
                <a:extLst>
                  <a:ext uri="{FF2B5EF4-FFF2-40B4-BE49-F238E27FC236}">
                    <a16:creationId xmlns:a16="http://schemas.microsoft.com/office/drawing/2014/main" id="{4F2B6A59-8038-40BA-8800-012BBC2AFB8D}"/>
                  </a:ext>
                </a:extLst>
              </p14:cNvPr>
              <p14:cNvContentPartPr/>
              <p14:nvPr/>
            </p14:nvContentPartPr>
            <p14:xfrm>
              <a:off x="10918911" y="4947749"/>
              <a:ext cx="115920" cy="417600"/>
            </p14:xfrm>
          </p:contentPart>
        </mc:Choice>
        <mc:Fallback xmlns="">
          <p:pic>
            <p:nvPicPr>
              <p:cNvPr id="250" name="Ink 249">
                <a:extLst>
                  <a:ext uri="{FF2B5EF4-FFF2-40B4-BE49-F238E27FC236}">
                    <a16:creationId xmlns:a16="http://schemas.microsoft.com/office/drawing/2014/main" id="{4F2B6A59-8038-40BA-8800-012BBC2AFB8D}"/>
                  </a:ext>
                </a:extLst>
              </p:cNvPr>
              <p:cNvPicPr/>
              <p:nvPr/>
            </p:nvPicPr>
            <p:blipFill>
              <a:blip r:embed="rId305"/>
              <a:stretch>
                <a:fillRect/>
              </a:stretch>
            </p:blipFill>
            <p:spPr>
              <a:xfrm>
                <a:off x="10909911" y="4938749"/>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251" name="Ink 250">
                <a:extLst>
                  <a:ext uri="{FF2B5EF4-FFF2-40B4-BE49-F238E27FC236}">
                    <a16:creationId xmlns:a16="http://schemas.microsoft.com/office/drawing/2014/main" id="{03BA5FB9-41C9-48A4-AD91-5CC1920178B0}"/>
                  </a:ext>
                </a:extLst>
              </p14:cNvPr>
              <p14:cNvContentPartPr/>
              <p14:nvPr/>
            </p14:nvContentPartPr>
            <p14:xfrm>
              <a:off x="10901271" y="5066549"/>
              <a:ext cx="11880" cy="292320"/>
            </p14:xfrm>
          </p:contentPart>
        </mc:Choice>
        <mc:Fallback xmlns="">
          <p:pic>
            <p:nvPicPr>
              <p:cNvPr id="251" name="Ink 250">
                <a:extLst>
                  <a:ext uri="{FF2B5EF4-FFF2-40B4-BE49-F238E27FC236}">
                    <a16:creationId xmlns:a16="http://schemas.microsoft.com/office/drawing/2014/main" id="{03BA5FB9-41C9-48A4-AD91-5CC1920178B0}"/>
                  </a:ext>
                </a:extLst>
              </p:cNvPr>
              <p:cNvPicPr/>
              <p:nvPr/>
            </p:nvPicPr>
            <p:blipFill>
              <a:blip r:embed="rId307"/>
              <a:stretch>
                <a:fillRect/>
              </a:stretch>
            </p:blipFill>
            <p:spPr>
              <a:xfrm>
                <a:off x="10892271" y="5057549"/>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252" name="Ink 251">
                <a:extLst>
                  <a:ext uri="{FF2B5EF4-FFF2-40B4-BE49-F238E27FC236}">
                    <a16:creationId xmlns:a16="http://schemas.microsoft.com/office/drawing/2014/main" id="{82AC37D6-8978-438E-BEF5-6DE62C03C042}"/>
                  </a:ext>
                </a:extLst>
              </p14:cNvPr>
              <p14:cNvContentPartPr/>
              <p14:nvPr/>
            </p14:nvContentPartPr>
            <p14:xfrm>
              <a:off x="10867791" y="5062949"/>
              <a:ext cx="5400" cy="299520"/>
            </p14:xfrm>
          </p:contentPart>
        </mc:Choice>
        <mc:Fallback xmlns="">
          <p:pic>
            <p:nvPicPr>
              <p:cNvPr id="252" name="Ink 251">
                <a:extLst>
                  <a:ext uri="{FF2B5EF4-FFF2-40B4-BE49-F238E27FC236}">
                    <a16:creationId xmlns:a16="http://schemas.microsoft.com/office/drawing/2014/main" id="{82AC37D6-8978-438E-BEF5-6DE62C03C042}"/>
                  </a:ext>
                </a:extLst>
              </p:cNvPr>
              <p:cNvPicPr/>
              <p:nvPr/>
            </p:nvPicPr>
            <p:blipFill>
              <a:blip r:embed="rId309"/>
              <a:stretch>
                <a:fillRect/>
              </a:stretch>
            </p:blipFill>
            <p:spPr>
              <a:xfrm>
                <a:off x="10858791" y="5053949"/>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253" name="Ink 252">
                <a:extLst>
                  <a:ext uri="{FF2B5EF4-FFF2-40B4-BE49-F238E27FC236}">
                    <a16:creationId xmlns:a16="http://schemas.microsoft.com/office/drawing/2014/main" id="{25F73927-5CD4-4FDA-9E0C-039FE43E4A27}"/>
                  </a:ext>
                </a:extLst>
              </p14:cNvPr>
              <p14:cNvContentPartPr/>
              <p14:nvPr/>
            </p14:nvContentPartPr>
            <p14:xfrm>
              <a:off x="10892631" y="4940189"/>
              <a:ext cx="24480" cy="27720"/>
            </p14:xfrm>
          </p:contentPart>
        </mc:Choice>
        <mc:Fallback xmlns="">
          <p:pic>
            <p:nvPicPr>
              <p:cNvPr id="253" name="Ink 252">
                <a:extLst>
                  <a:ext uri="{FF2B5EF4-FFF2-40B4-BE49-F238E27FC236}">
                    <a16:creationId xmlns:a16="http://schemas.microsoft.com/office/drawing/2014/main" id="{25F73927-5CD4-4FDA-9E0C-039FE43E4A27}"/>
                  </a:ext>
                </a:extLst>
              </p:cNvPr>
              <p:cNvPicPr/>
              <p:nvPr/>
            </p:nvPicPr>
            <p:blipFill>
              <a:blip r:embed="rId311"/>
              <a:stretch>
                <a:fillRect/>
              </a:stretch>
            </p:blipFill>
            <p:spPr>
              <a:xfrm>
                <a:off x="10883761" y="4931304"/>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254" name="Ink 253">
                <a:extLst>
                  <a:ext uri="{FF2B5EF4-FFF2-40B4-BE49-F238E27FC236}">
                    <a16:creationId xmlns:a16="http://schemas.microsoft.com/office/drawing/2014/main" id="{C8DF888A-BCCB-4625-9B09-E0B80854EF24}"/>
                  </a:ext>
                </a:extLst>
              </p14:cNvPr>
              <p14:cNvContentPartPr/>
              <p14:nvPr/>
            </p14:nvContentPartPr>
            <p14:xfrm>
              <a:off x="10903791" y="4934429"/>
              <a:ext cx="15120" cy="16200"/>
            </p14:xfrm>
          </p:contentPart>
        </mc:Choice>
        <mc:Fallback xmlns="">
          <p:pic>
            <p:nvPicPr>
              <p:cNvPr id="254" name="Ink 253">
                <a:extLst>
                  <a:ext uri="{FF2B5EF4-FFF2-40B4-BE49-F238E27FC236}">
                    <a16:creationId xmlns:a16="http://schemas.microsoft.com/office/drawing/2014/main" id="{C8DF888A-BCCB-4625-9B09-E0B80854EF24}"/>
                  </a:ext>
                </a:extLst>
              </p:cNvPr>
              <p:cNvPicPr/>
              <p:nvPr/>
            </p:nvPicPr>
            <p:blipFill>
              <a:blip r:embed="rId244"/>
              <a:stretch>
                <a:fillRect/>
              </a:stretch>
            </p:blipFill>
            <p:spPr>
              <a:xfrm>
                <a:off x="10894791" y="4925224"/>
                <a:ext cx="32760" cy="34241"/>
              </a:xfrm>
              <a:prstGeom prst="rect">
                <a:avLst/>
              </a:prstGeom>
            </p:spPr>
          </p:pic>
        </mc:Fallback>
      </mc:AlternateContent>
      <p:grpSp>
        <p:nvGrpSpPr>
          <p:cNvPr id="255" name="Group 254">
            <a:extLst>
              <a:ext uri="{FF2B5EF4-FFF2-40B4-BE49-F238E27FC236}">
                <a16:creationId xmlns:a16="http://schemas.microsoft.com/office/drawing/2014/main" id="{62A06D29-FF3E-496C-A2CF-3BEB921208A6}"/>
              </a:ext>
            </a:extLst>
          </p:cNvPr>
          <p:cNvGrpSpPr/>
          <p:nvPr/>
        </p:nvGrpSpPr>
        <p:grpSpPr>
          <a:xfrm>
            <a:off x="10987311" y="4941989"/>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56" name="Ink 255">
                  <a:extLst>
                    <a:ext uri="{FF2B5EF4-FFF2-40B4-BE49-F238E27FC236}">
                      <a16:creationId xmlns:a16="http://schemas.microsoft.com/office/drawing/2014/main" id="{7927322C-34E1-4B61-854F-3F22182C5638}"/>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257" name="Ink 256">
                  <a:extLst>
                    <a:ext uri="{FF2B5EF4-FFF2-40B4-BE49-F238E27FC236}">
                      <a16:creationId xmlns:a16="http://schemas.microsoft.com/office/drawing/2014/main" id="{CA0623C8-1DB1-4013-9E42-143D679501D4}"/>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58" name="Ink 257">
                  <a:extLst>
                    <a:ext uri="{FF2B5EF4-FFF2-40B4-BE49-F238E27FC236}">
                      <a16:creationId xmlns:a16="http://schemas.microsoft.com/office/drawing/2014/main" id="{69337FC1-65AD-4109-8226-3B7142009833}"/>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259" name="Ink 258">
                  <a:extLst>
                    <a:ext uri="{FF2B5EF4-FFF2-40B4-BE49-F238E27FC236}">
                      <a16:creationId xmlns:a16="http://schemas.microsoft.com/office/drawing/2014/main" id="{7C3EBEE9-39A0-43A7-98BF-8E8AED6B7E5E}"/>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60" name="Ink 259">
                  <a:extLst>
                    <a:ext uri="{FF2B5EF4-FFF2-40B4-BE49-F238E27FC236}">
                      <a16:creationId xmlns:a16="http://schemas.microsoft.com/office/drawing/2014/main" id="{1A5A2CD1-E4CF-4221-9CE8-C4003A6D8B45}"/>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61" name="Ink 260">
                  <a:extLst>
                    <a:ext uri="{FF2B5EF4-FFF2-40B4-BE49-F238E27FC236}">
                      <a16:creationId xmlns:a16="http://schemas.microsoft.com/office/drawing/2014/main" id="{8D27AD37-3BFF-4480-8878-87A7D9C5D091}"/>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9">
              <p14:nvContentPartPr>
                <p14:cNvPr id="262" name="Ink 261">
                  <a:extLst>
                    <a:ext uri="{FF2B5EF4-FFF2-40B4-BE49-F238E27FC236}">
                      <a16:creationId xmlns:a16="http://schemas.microsoft.com/office/drawing/2014/main" id="{54B37639-1C57-4751-A3D1-94C9EAB91C20}"/>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63" name="Ink 262">
                  <a:extLst>
                    <a:ext uri="{FF2B5EF4-FFF2-40B4-BE49-F238E27FC236}">
                      <a16:creationId xmlns:a16="http://schemas.microsoft.com/office/drawing/2014/main" id="{D493CF0C-DA58-40DF-8627-CF0DC17BC5B9}"/>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1">
              <p14:nvContentPartPr>
                <p14:cNvPr id="264" name="Ink 263">
                  <a:extLst>
                    <a:ext uri="{FF2B5EF4-FFF2-40B4-BE49-F238E27FC236}">
                      <a16:creationId xmlns:a16="http://schemas.microsoft.com/office/drawing/2014/main" id="{46AEDA7D-47E8-40F4-9311-F0B4D6FC7145}"/>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65" name="Ink 264">
                  <a:extLst>
                    <a:ext uri="{FF2B5EF4-FFF2-40B4-BE49-F238E27FC236}">
                      <a16:creationId xmlns:a16="http://schemas.microsoft.com/office/drawing/2014/main" id="{83470F57-BDAC-4D68-9EED-1893A145BED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3">
              <p14:nvContentPartPr>
                <p14:cNvPr id="266" name="Ink 265">
                  <a:extLst>
                    <a:ext uri="{FF2B5EF4-FFF2-40B4-BE49-F238E27FC236}">
                      <a16:creationId xmlns:a16="http://schemas.microsoft.com/office/drawing/2014/main" id="{27009C73-8406-455B-A95D-5A009471275A}"/>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267" name="Group 266">
            <a:extLst>
              <a:ext uri="{FF2B5EF4-FFF2-40B4-BE49-F238E27FC236}">
                <a16:creationId xmlns:a16="http://schemas.microsoft.com/office/drawing/2014/main" id="{951F2CB9-4954-4A76-88E8-C628281D2194}"/>
              </a:ext>
            </a:extLst>
          </p:cNvPr>
          <p:cNvGrpSpPr/>
          <p:nvPr/>
        </p:nvGrpSpPr>
        <p:grpSpPr>
          <a:xfrm>
            <a:off x="11023671" y="4959989"/>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68" name="Ink 267">
                  <a:extLst>
                    <a:ext uri="{FF2B5EF4-FFF2-40B4-BE49-F238E27FC236}">
                      <a16:creationId xmlns:a16="http://schemas.microsoft.com/office/drawing/2014/main" id="{6A0AA074-430C-4E07-944E-6F3A9C6C3FA3}"/>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5">
              <p14:nvContentPartPr>
                <p14:cNvPr id="269" name="Ink 268">
                  <a:extLst>
                    <a:ext uri="{FF2B5EF4-FFF2-40B4-BE49-F238E27FC236}">
                      <a16:creationId xmlns:a16="http://schemas.microsoft.com/office/drawing/2014/main" id="{D467A0EA-DEE7-48A1-944D-84D33B600276}"/>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70" name="Ink 269">
                  <a:extLst>
                    <a:ext uri="{FF2B5EF4-FFF2-40B4-BE49-F238E27FC236}">
                      <a16:creationId xmlns:a16="http://schemas.microsoft.com/office/drawing/2014/main" id="{C06243C1-ED39-4196-A2B9-8A87AB749DFF}"/>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7">
              <p14:nvContentPartPr>
                <p14:cNvPr id="271" name="Ink 270">
                  <a:extLst>
                    <a:ext uri="{FF2B5EF4-FFF2-40B4-BE49-F238E27FC236}">
                      <a16:creationId xmlns:a16="http://schemas.microsoft.com/office/drawing/2014/main" id="{76212A6B-E758-4C92-8878-75BEA41173AF}"/>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72" name="Ink 271">
                  <a:extLst>
                    <a:ext uri="{FF2B5EF4-FFF2-40B4-BE49-F238E27FC236}">
                      <a16:creationId xmlns:a16="http://schemas.microsoft.com/office/drawing/2014/main" id="{57706D17-5DCE-4BB1-BE02-536157540F38}"/>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9">
              <p14:nvContentPartPr>
                <p14:cNvPr id="273" name="Ink 272">
                  <a:extLst>
                    <a:ext uri="{FF2B5EF4-FFF2-40B4-BE49-F238E27FC236}">
                      <a16:creationId xmlns:a16="http://schemas.microsoft.com/office/drawing/2014/main" id="{72A3193E-686F-41C6-AEF8-2BF326445929}"/>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74" name="Ink 273">
                  <a:extLst>
                    <a:ext uri="{FF2B5EF4-FFF2-40B4-BE49-F238E27FC236}">
                      <a16:creationId xmlns:a16="http://schemas.microsoft.com/office/drawing/2014/main" id="{A7335324-602D-4FFF-B102-5AEA17A40F76}"/>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1">
              <p14:nvContentPartPr>
                <p14:cNvPr id="275" name="Ink 274">
                  <a:extLst>
                    <a:ext uri="{FF2B5EF4-FFF2-40B4-BE49-F238E27FC236}">
                      <a16:creationId xmlns:a16="http://schemas.microsoft.com/office/drawing/2014/main" id="{E05034E4-70AA-4A72-9E7C-9BD7EED23D8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76" name="Ink 275">
                  <a:extLst>
                    <a:ext uri="{FF2B5EF4-FFF2-40B4-BE49-F238E27FC236}">
                      <a16:creationId xmlns:a16="http://schemas.microsoft.com/office/drawing/2014/main" id="{0A91365E-E26E-4707-A380-9D7753E07E6A}"/>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3">
              <p14:nvContentPartPr>
                <p14:cNvPr id="277" name="Ink 276">
                  <a:extLst>
                    <a:ext uri="{FF2B5EF4-FFF2-40B4-BE49-F238E27FC236}">
                      <a16:creationId xmlns:a16="http://schemas.microsoft.com/office/drawing/2014/main" id="{E6C1328A-C2F9-43B4-B543-A03CF01A8E08}"/>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78" name="Ink 277">
                  <a:extLst>
                    <a:ext uri="{FF2B5EF4-FFF2-40B4-BE49-F238E27FC236}">
                      <a16:creationId xmlns:a16="http://schemas.microsoft.com/office/drawing/2014/main" id="{91DB2A69-B0C1-4F4E-B599-715B3C544AF8}"/>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279" name="Ink 278">
                  <a:extLst>
                    <a:ext uri="{FF2B5EF4-FFF2-40B4-BE49-F238E27FC236}">
                      <a16:creationId xmlns:a16="http://schemas.microsoft.com/office/drawing/2014/main" id="{E75A79BE-93A2-4FF5-8B80-AC1ACF79DCA8}"/>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80" name="Ink 279">
                  <a:extLst>
                    <a:ext uri="{FF2B5EF4-FFF2-40B4-BE49-F238E27FC236}">
                      <a16:creationId xmlns:a16="http://schemas.microsoft.com/office/drawing/2014/main" id="{437921A4-2413-410B-AD24-4A3144F46100}"/>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281" name="Graphic 280" descr="Man in business attire">
            <a:extLst>
              <a:ext uri="{FF2B5EF4-FFF2-40B4-BE49-F238E27FC236}">
                <a16:creationId xmlns:a16="http://schemas.microsoft.com/office/drawing/2014/main" id="{AFCD9B2B-E1DE-4AE1-99E9-F470D72C3266}"/>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486061" y="4516412"/>
            <a:ext cx="689266" cy="930761"/>
          </a:xfrm>
          <a:prstGeom prst="rect">
            <a:avLst/>
          </a:prstGeom>
        </p:spPr>
      </p:pic>
      <p:grpSp>
        <p:nvGrpSpPr>
          <p:cNvPr id="282" name="Group 281">
            <a:extLst>
              <a:ext uri="{FF2B5EF4-FFF2-40B4-BE49-F238E27FC236}">
                <a16:creationId xmlns:a16="http://schemas.microsoft.com/office/drawing/2014/main" id="{5068CD37-D4F2-44AF-8BD1-0D54AB4D1E6B}"/>
              </a:ext>
            </a:extLst>
          </p:cNvPr>
          <p:cNvGrpSpPr/>
          <p:nvPr/>
        </p:nvGrpSpPr>
        <p:grpSpPr>
          <a:xfrm>
            <a:off x="7539298" y="4904488"/>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283" name="Ink 282">
                  <a:extLst>
                    <a:ext uri="{FF2B5EF4-FFF2-40B4-BE49-F238E27FC236}">
                      <a16:creationId xmlns:a16="http://schemas.microsoft.com/office/drawing/2014/main" id="{B05C8602-FFA2-415C-8656-0D753E83881F}"/>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84" name="Ink 283">
                  <a:extLst>
                    <a:ext uri="{FF2B5EF4-FFF2-40B4-BE49-F238E27FC236}">
                      <a16:creationId xmlns:a16="http://schemas.microsoft.com/office/drawing/2014/main" id="{F6F560CA-2966-4F2B-B2E4-8CD690FD37F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285" name="Ink 284">
                  <a:extLst>
                    <a:ext uri="{FF2B5EF4-FFF2-40B4-BE49-F238E27FC236}">
                      <a16:creationId xmlns:a16="http://schemas.microsoft.com/office/drawing/2014/main" id="{5020ED66-D18E-472F-B04C-A437223C987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86" name="Ink 285">
                  <a:extLst>
                    <a:ext uri="{FF2B5EF4-FFF2-40B4-BE49-F238E27FC236}">
                      <a16:creationId xmlns:a16="http://schemas.microsoft.com/office/drawing/2014/main" id="{B84C88EC-7DD7-4EE8-B08A-5B6BAB04AE2D}"/>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287" name="Ink 286">
                  <a:extLst>
                    <a:ext uri="{FF2B5EF4-FFF2-40B4-BE49-F238E27FC236}">
                      <a16:creationId xmlns:a16="http://schemas.microsoft.com/office/drawing/2014/main" id="{0059BEA8-8D9C-40ED-AA9F-3440B72962A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88" name="Ink 287">
                  <a:extLst>
                    <a:ext uri="{FF2B5EF4-FFF2-40B4-BE49-F238E27FC236}">
                      <a16:creationId xmlns:a16="http://schemas.microsoft.com/office/drawing/2014/main" id="{0DDD5643-0432-4800-A370-88B716AE70C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289" name="Ink 288">
                  <a:extLst>
                    <a:ext uri="{FF2B5EF4-FFF2-40B4-BE49-F238E27FC236}">
                      <a16:creationId xmlns:a16="http://schemas.microsoft.com/office/drawing/2014/main" id="{94520398-A378-470B-AC5D-65D5AD1AA71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90" name="Ink 289">
                  <a:extLst>
                    <a:ext uri="{FF2B5EF4-FFF2-40B4-BE49-F238E27FC236}">
                      <a16:creationId xmlns:a16="http://schemas.microsoft.com/office/drawing/2014/main" id="{5BF32495-F731-489C-99A4-24ABA1B971B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291" name="Ink 290">
                  <a:extLst>
                    <a:ext uri="{FF2B5EF4-FFF2-40B4-BE49-F238E27FC236}">
                      <a16:creationId xmlns:a16="http://schemas.microsoft.com/office/drawing/2014/main" id="{2AC13859-28CB-4C14-A7EA-83F807E80580}"/>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92" name="Ink 291">
                  <a:extLst>
                    <a:ext uri="{FF2B5EF4-FFF2-40B4-BE49-F238E27FC236}">
                      <a16:creationId xmlns:a16="http://schemas.microsoft.com/office/drawing/2014/main" id="{51B3055B-F9AC-4D7D-954A-BC2C4CFBA150}"/>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293" name="Ink 292">
                  <a:extLst>
                    <a:ext uri="{FF2B5EF4-FFF2-40B4-BE49-F238E27FC236}">
                      <a16:creationId xmlns:a16="http://schemas.microsoft.com/office/drawing/2014/main" id="{2C7D36AC-C169-4ABB-A94F-A4C6D1F293F3}"/>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94" name="Ink 293">
                  <a:extLst>
                    <a:ext uri="{FF2B5EF4-FFF2-40B4-BE49-F238E27FC236}">
                      <a16:creationId xmlns:a16="http://schemas.microsoft.com/office/drawing/2014/main" id="{F53E9BEF-B39D-4815-9E0D-11B3528389FD}"/>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295" name="Ink 294">
                  <a:extLst>
                    <a:ext uri="{FF2B5EF4-FFF2-40B4-BE49-F238E27FC236}">
                      <a16:creationId xmlns:a16="http://schemas.microsoft.com/office/drawing/2014/main" id="{41339821-969A-4526-9593-7D9B40099F36}"/>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96" name="Ink 295">
                  <a:extLst>
                    <a:ext uri="{FF2B5EF4-FFF2-40B4-BE49-F238E27FC236}">
                      <a16:creationId xmlns:a16="http://schemas.microsoft.com/office/drawing/2014/main" id="{C2AB6A0E-2622-44FD-9D7D-B8391D609408}"/>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297" name="Ink 296">
                  <a:extLst>
                    <a:ext uri="{FF2B5EF4-FFF2-40B4-BE49-F238E27FC236}">
                      <a16:creationId xmlns:a16="http://schemas.microsoft.com/office/drawing/2014/main" id="{3305B714-44EA-41E5-A737-65B6EEB7F19D}"/>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98" name="Ink 297">
                  <a:extLst>
                    <a:ext uri="{FF2B5EF4-FFF2-40B4-BE49-F238E27FC236}">
                      <a16:creationId xmlns:a16="http://schemas.microsoft.com/office/drawing/2014/main" id="{4FD6303E-D8E1-49BE-8CF0-B01634882D4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299" name="Ink 298">
                  <a:extLst>
                    <a:ext uri="{FF2B5EF4-FFF2-40B4-BE49-F238E27FC236}">
                      <a16:creationId xmlns:a16="http://schemas.microsoft.com/office/drawing/2014/main" id="{C7B297F9-64C8-4C19-A704-2EBBA7F70D4B}"/>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00" name="Ink 299">
                  <a:extLst>
                    <a:ext uri="{FF2B5EF4-FFF2-40B4-BE49-F238E27FC236}">
                      <a16:creationId xmlns:a16="http://schemas.microsoft.com/office/drawing/2014/main" id="{9541ADA1-C737-448C-A759-76D5A85ECBF0}"/>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301" name="Ink 300">
                  <a:extLst>
                    <a:ext uri="{FF2B5EF4-FFF2-40B4-BE49-F238E27FC236}">
                      <a16:creationId xmlns:a16="http://schemas.microsoft.com/office/drawing/2014/main" id="{DDCE1B1A-8379-4037-899E-C32813749923}"/>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02" name="Ink 301">
                  <a:extLst>
                    <a:ext uri="{FF2B5EF4-FFF2-40B4-BE49-F238E27FC236}">
                      <a16:creationId xmlns:a16="http://schemas.microsoft.com/office/drawing/2014/main" id="{484771FB-A814-4507-A229-0B8AD92E60BB}"/>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303" name="Ink 302">
                  <a:extLst>
                    <a:ext uri="{FF2B5EF4-FFF2-40B4-BE49-F238E27FC236}">
                      <a16:creationId xmlns:a16="http://schemas.microsoft.com/office/drawing/2014/main" id="{7733E664-C1C0-4221-8F89-470AD3C9B7A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04" name="Ink 303">
                  <a:extLst>
                    <a:ext uri="{FF2B5EF4-FFF2-40B4-BE49-F238E27FC236}">
                      <a16:creationId xmlns:a16="http://schemas.microsoft.com/office/drawing/2014/main" id="{A648EDC8-AEAD-44AF-8848-ECB262766DDD}"/>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305" name="Ink 304">
                  <a:extLst>
                    <a:ext uri="{FF2B5EF4-FFF2-40B4-BE49-F238E27FC236}">
                      <a16:creationId xmlns:a16="http://schemas.microsoft.com/office/drawing/2014/main" id="{89CB1852-CC1F-400E-BE44-9EE89ECEE61C}"/>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06" name="Ink 305">
                  <a:extLst>
                    <a:ext uri="{FF2B5EF4-FFF2-40B4-BE49-F238E27FC236}">
                      <a16:creationId xmlns:a16="http://schemas.microsoft.com/office/drawing/2014/main" id="{EA1BEBBD-7656-48E0-92C6-28772608179F}"/>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307" name="Ink 306">
                  <a:extLst>
                    <a:ext uri="{FF2B5EF4-FFF2-40B4-BE49-F238E27FC236}">
                      <a16:creationId xmlns:a16="http://schemas.microsoft.com/office/drawing/2014/main" id="{ED1B6C49-F6A2-466D-8604-52B9F0EDEFC7}"/>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08" name="Ink 307">
                  <a:extLst>
                    <a:ext uri="{FF2B5EF4-FFF2-40B4-BE49-F238E27FC236}">
                      <a16:creationId xmlns:a16="http://schemas.microsoft.com/office/drawing/2014/main" id="{B672640D-3967-424D-A598-BD3CCD91A7E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309" name="Ink 308">
                  <a:extLst>
                    <a:ext uri="{FF2B5EF4-FFF2-40B4-BE49-F238E27FC236}">
                      <a16:creationId xmlns:a16="http://schemas.microsoft.com/office/drawing/2014/main" id="{8B990D92-6BEF-49E3-B7AA-9363481E50A4}"/>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10" name="Ink 309">
                  <a:extLst>
                    <a:ext uri="{FF2B5EF4-FFF2-40B4-BE49-F238E27FC236}">
                      <a16:creationId xmlns:a16="http://schemas.microsoft.com/office/drawing/2014/main" id="{4CEA19F9-0BFA-4383-B8D8-8C7AF5BCB705}"/>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311" name="Ink 310">
                  <a:extLst>
                    <a:ext uri="{FF2B5EF4-FFF2-40B4-BE49-F238E27FC236}">
                      <a16:creationId xmlns:a16="http://schemas.microsoft.com/office/drawing/2014/main" id="{5A20C834-C069-48AC-A3E8-E331A017FAE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12" name="Ink 311">
                  <a:extLst>
                    <a:ext uri="{FF2B5EF4-FFF2-40B4-BE49-F238E27FC236}">
                      <a16:creationId xmlns:a16="http://schemas.microsoft.com/office/drawing/2014/main" id="{015DD337-39C2-405B-9B24-6421250D9560}"/>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313" name="Rectangle: Rounded Corners 312">
            <a:extLst>
              <a:ext uri="{FF2B5EF4-FFF2-40B4-BE49-F238E27FC236}">
                <a16:creationId xmlns:a16="http://schemas.microsoft.com/office/drawing/2014/main" id="{A9AC4EEF-D265-4209-904A-364BB24C71F6}"/>
              </a:ext>
            </a:extLst>
          </p:cNvPr>
          <p:cNvSpPr/>
          <p:nvPr/>
        </p:nvSpPr>
        <p:spPr>
          <a:xfrm>
            <a:off x="7961024" y="4203194"/>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DC744AF7-89E0-42C1-B384-7ED008702592}"/>
              </a:ext>
            </a:extLst>
          </p:cNvPr>
          <p:cNvSpPr/>
          <p:nvPr/>
        </p:nvSpPr>
        <p:spPr>
          <a:xfrm>
            <a:off x="9907000" y="436831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Isosceles Triangle 315">
            <a:extLst>
              <a:ext uri="{FF2B5EF4-FFF2-40B4-BE49-F238E27FC236}">
                <a16:creationId xmlns:a16="http://schemas.microsoft.com/office/drawing/2014/main" id="{C837E0EF-A516-42A8-A8B5-91524C6F7B3D}"/>
              </a:ext>
            </a:extLst>
          </p:cNvPr>
          <p:cNvSpPr/>
          <p:nvPr/>
        </p:nvSpPr>
        <p:spPr>
          <a:xfrm>
            <a:off x="8704580" y="4655051"/>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AA10057-4623-4DDF-8DC3-EAB2821806B0}"/>
              </a:ext>
            </a:extLst>
          </p:cNvPr>
          <p:cNvSpPr/>
          <p:nvPr/>
        </p:nvSpPr>
        <p:spPr>
          <a:xfrm>
            <a:off x="10074082" y="4761169"/>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8" name="Isosceles Triangle 317">
            <a:extLst>
              <a:ext uri="{FF2B5EF4-FFF2-40B4-BE49-F238E27FC236}">
                <a16:creationId xmlns:a16="http://schemas.microsoft.com/office/drawing/2014/main" id="{4A631D63-76E0-4E55-9146-ADD0C1ADA3AD}"/>
              </a:ext>
            </a:extLst>
          </p:cNvPr>
          <p:cNvSpPr/>
          <p:nvPr/>
        </p:nvSpPr>
        <p:spPr>
          <a:xfrm>
            <a:off x="10348790" y="4395904"/>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9" name="Star: 5 Points 318">
            <a:extLst>
              <a:ext uri="{FF2B5EF4-FFF2-40B4-BE49-F238E27FC236}">
                <a16:creationId xmlns:a16="http://schemas.microsoft.com/office/drawing/2014/main" id="{7F74D4E5-0BD2-4B44-A2AF-33AC3D870EDE}"/>
              </a:ext>
            </a:extLst>
          </p:cNvPr>
          <p:cNvSpPr/>
          <p:nvPr/>
        </p:nvSpPr>
        <p:spPr>
          <a:xfrm>
            <a:off x="8097450" y="4724875"/>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2" name="Straight Connector 321">
            <a:extLst>
              <a:ext uri="{FF2B5EF4-FFF2-40B4-BE49-F238E27FC236}">
                <a16:creationId xmlns:a16="http://schemas.microsoft.com/office/drawing/2014/main" id="{8FDD93E9-E06C-4F88-B225-1AE12AD7B170}"/>
              </a:ext>
            </a:extLst>
          </p:cNvPr>
          <p:cNvCxnSpPr>
            <a:cxnSpLocks/>
          </p:cNvCxnSpPr>
          <p:nvPr/>
        </p:nvCxnSpPr>
        <p:spPr>
          <a:xfrm>
            <a:off x="9312062" y="45403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C1FEBE9A-C102-4A5C-8AE4-C623522DFA24}"/>
              </a:ext>
            </a:extLst>
          </p:cNvPr>
          <p:cNvCxnSpPr>
            <a:cxnSpLocks/>
          </p:cNvCxnSpPr>
          <p:nvPr/>
        </p:nvCxnSpPr>
        <p:spPr>
          <a:xfrm flipH="1">
            <a:off x="9321472" y="46959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4" name="Isosceles Triangle 323">
            <a:extLst>
              <a:ext uri="{FF2B5EF4-FFF2-40B4-BE49-F238E27FC236}">
                <a16:creationId xmlns:a16="http://schemas.microsoft.com/office/drawing/2014/main" id="{50289D6F-AC9B-4328-97A0-F83AE79B3451}"/>
              </a:ext>
            </a:extLst>
          </p:cNvPr>
          <p:cNvSpPr/>
          <p:nvPr/>
        </p:nvSpPr>
        <p:spPr>
          <a:xfrm>
            <a:off x="10498912" y="2952140"/>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693946F7-87B1-4BD5-BF85-B7A5CB212E38}"/>
              </a:ext>
            </a:extLst>
          </p:cNvPr>
          <p:cNvSpPr/>
          <p:nvPr/>
        </p:nvSpPr>
        <p:spPr>
          <a:xfrm>
            <a:off x="8422244" y="4361268"/>
            <a:ext cx="271517" cy="27151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38" name="Straight Arrow Connector 337">
            <a:extLst>
              <a:ext uri="{FF2B5EF4-FFF2-40B4-BE49-F238E27FC236}">
                <a16:creationId xmlns:a16="http://schemas.microsoft.com/office/drawing/2014/main" id="{DD7B2D8B-F8BC-41F3-93A5-DB1258BD7255}"/>
              </a:ext>
            </a:extLst>
          </p:cNvPr>
          <p:cNvCxnSpPr/>
          <p:nvPr/>
        </p:nvCxnSpPr>
        <p:spPr>
          <a:xfrm>
            <a:off x="8718798" y="449702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C5C1DB98-4F84-4BBD-AC71-9BE3969FBFBA}"/>
              </a:ext>
            </a:extLst>
          </p:cNvPr>
          <p:cNvCxnSpPr>
            <a:cxnSpLocks/>
          </p:cNvCxnSpPr>
          <p:nvPr/>
        </p:nvCxnSpPr>
        <p:spPr>
          <a:xfrm flipH="1">
            <a:off x="9023251" y="440053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1" name="Title 340">
            <a:extLst>
              <a:ext uri="{FF2B5EF4-FFF2-40B4-BE49-F238E27FC236}">
                <a16:creationId xmlns:a16="http://schemas.microsoft.com/office/drawing/2014/main" id="{34AD442F-DB79-493B-ABE7-4E44009C92CC}"/>
              </a:ext>
            </a:extLst>
          </p:cNvPr>
          <p:cNvSpPr>
            <a:spLocks noGrp="1"/>
          </p:cNvSpPr>
          <p:nvPr>
            <p:ph type="title"/>
          </p:nvPr>
        </p:nvSpPr>
        <p:spPr/>
        <p:txBody>
          <a:bodyPr/>
          <a:lstStyle/>
          <a:p>
            <a:endParaRPr lang="en-US"/>
          </a:p>
        </p:txBody>
      </p:sp>
      <p:pic>
        <p:nvPicPr>
          <p:cNvPr id="2" name="Picture 1" descr="A red toy car with a wing&#10;&#10;Description automatically generated with low confidence">
            <a:extLst>
              <a:ext uri="{FF2B5EF4-FFF2-40B4-BE49-F238E27FC236}">
                <a16:creationId xmlns:a16="http://schemas.microsoft.com/office/drawing/2014/main" id="{16BF0900-BC19-43A5-E3F6-F8DE226C9962}"/>
              </a:ext>
            </a:extLst>
          </p:cNvPr>
          <p:cNvPicPr>
            <a:picLocks noChangeAspect="1"/>
          </p:cNvPicPr>
          <p:nvPr/>
        </p:nvPicPr>
        <p:blipFill>
          <a:blip r:embed="rId367">
            <a:extLst>
              <a:ext uri="{28A0092B-C50C-407E-A947-70E740481C1C}">
                <a14:useLocalDpi xmlns:a14="http://schemas.microsoft.com/office/drawing/2010/main" val="0"/>
              </a:ext>
            </a:extLst>
          </a:blip>
          <a:stretch>
            <a:fillRect/>
          </a:stretch>
        </p:blipFill>
        <p:spPr>
          <a:xfrm>
            <a:off x="1706793" y="496803"/>
            <a:ext cx="2382346" cy="2382346"/>
          </a:xfrm>
          <a:prstGeom prst="rect">
            <a:avLst/>
          </a:prstGeom>
        </p:spPr>
      </p:pic>
      <p:pic>
        <p:nvPicPr>
          <p:cNvPr id="149" name="Picture 148" descr="A teddy bear with a bow&#10;&#10;Description automatically generated with low confidence">
            <a:extLst>
              <a:ext uri="{FF2B5EF4-FFF2-40B4-BE49-F238E27FC236}">
                <a16:creationId xmlns:a16="http://schemas.microsoft.com/office/drawing/2014/main" id="{0B1AF459-AE9C-3163-7FAF-E93F7D55E424}"/>
              </a:ext>
            </a:extLst>
          </p:cNvPr>
          <p:cNvPicPr>
            <a:picLocks noChangeAspect="1"/>
          </p:cNvPicPr>
          <p:nvPr/>
        </p:nvPicPr>
        <p:blipFill>
          <a:blip r:embed="rId368">
            <a:extLst>
              <a:ext uri="{28A0092B-C50C-407E-A947-70E740481C1C}">
                <a14:useLocalDpi xmlns:a14="http://schemas.microsoft.com/office/drawing/2010/main" val="0"/>
              </a:ext>
            </a:extLst>
          </a:blip>
          <a:stretch>
            <a:fillRect/>
          </a:stretch>
        </p:blipFill>
        <p:spPr>
          <a:xfrm>
            <a:off x="4634452" y="758330"/>
            <a:ext cx="1744103" cy="2031348"/>
          </a:xfrm>
          <a:prstGeom prst="rect">
            <a:avLst/>
          </a:prstGeom>
        </p:spPr>
      </p:pic>
    </p:spTree>
    <p:extLst>
      <p:ext uri="{BB962C8B-B14F-4D97-AF65-F5344CB8AC3E}">
        <p14:creationId xmlns:p14="http://schemas.microsoft.com/office/powerpoint/2010/main" val="240598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22E-9F0F-4CE3-A5D0-2AD1E20F1A14}"/>
              </a:ext>
            </a:extLst>
          </p:cNvPr>
          <p:cNvSpPr>
            <a:spLocks noGrp="1"/>
          </p:cNvSpPr>
          <p:nvPr>
            <p:ph type="title"/>
          </p:nvPr>
        </p:nvSpPr>
        <p:spPr/>
        <p:txBody>
          <a:bodyPr/>
          <a:lstStyle/>
          <a:p>
            <a:r>
              <a:rPr lang="en-US" dirty="0"/>
              <a:t>Fair division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D5F3-3053-4A12-86F7-74B086EE85BE}"/>
                  </a:ext>
                </a:extLst>
              </p:cNvPr>
              <p:cNvSpPr>
                <a:spLocks noGrp="1"/>
              </p:cNvSpPr>
              <p:nvPr>
                <p:ph idx="1"/>
              </p:nvPr>
            </p:nvSpPr>
            <p:spPr/>
            <p:txBody>
              <a:bodyPr/>
              <a:lstStyle/>
              <a:p>
                <a:r>
                  <a:rPr lang="en-US" dirty="0"/>
                  <a:t>Dividing resources fairly between agents with different preferences</a:t>
                </a:r>
              </a:p>
              <a:p>
                <a:r>
                  <a:rPr lang="en-US" dirty="0"/>
                  <a:t>Envy: does any agent prefer another’s allocation over their own?</a:t>
                </a:r>
              </a:p>
              <a:p>
                <a:pPr lvl="1"/>
                <a14:m>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r>
                  <a:rPr lang="en-US" dirty="0"/>
                  <a:t>If no agent envies another the allocation is envy-free</a:t>
                </a:r>
              </a:p>
              <a:p>
                <a:pPr lvl="1"/>
                <a:endParaRPr lang="en-US" dirty="0"/>
              </a:p>
              <a:p>
                <a:r>
                  <a:rPr lang="en-US" dirty="0"/>
                  <a:t>In continuous settings (cake cutting) envy-free solutions tend to exist</a:t>
                </a:r>
              </a:p>
              <a:p>
                <a:r>
                  <a:rPr lang="en-US" dirty="0"/>
                  <a:t>With indivisible items, envy-free allocations need not exist</a:t>
                </a:r>
              </a:p>
            </p:txBody>
          </p:sp>
        </mc:Choice>
        <mc:Fallback xmlns="">
          <p:sp>
            <p:nvSpPr>
              <p:cNvPr id="3" name="Content Placeholder 2">
                <a:extLst>
                  <a:ext uri="{FF2B5EF4-FFF2-40B4-BE49-F238E27FC236}">
                    <a16:creationId xmlns:a16="http://schemas.microsoft.com/office/drawing/2014/main" id="{B9B0D5F3-3053-4A12-86F7-74B086EE85BE}"/>
                  </a:ext>
                </a:extLst>
              </p:cNvPr>
              <p:cNvSpPr>
                <a:spLocks noGrp="1" noRot="1" noChangeAspect="1" noMove="1" noResize="1" noEditPoints="1" noAdjustHandles="1" noChangeArrowheads="1" noChangeShapeType="1" noTextEdit="1"/>
              </p:cNvSpPr>
              <p:nvPr>
                <p:ph idx="1"/>
              </p:nvPr>
            </p:nvSpPr>
            <p:spPr>
              <a:blipFill>
                <a:blip r:embed="rId3"/>
                <a:stretch>
                  <a:fillRect l="-1043" t="-20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5C9C4D-09E2-43A4-A70A-5660336020C6}"/>
              </a:ext>
            </a:extLst>
          </p:cNvPr>
          <p:cNvPicPr>
            <a:picLocks noChangeAspect="1"/>
          </p:cNvPicPr>
          <p:nvPr/>
        </p:nvPicPr>
        <p:blipFill>
          <a:blip r:embed="rId4"/>
          <a:stretch>
            <a:fillRect/>
          </a:stretch>
        </p:blipFill>
        <p:spPr>
          <a:xfrm>
            <a:off x="9974579" y="4069037"/>
            <a:ext cx="357051" cy="530699"/>
          </a:xfrm>
          <a:prstGeom prst="rect">
            <a:avLst/>
          </a:prstGeom>
        </p:spPr>
      </p:pic>
      <p:pic>
        <p:nvPicPr>
          <p:cNvPr id="5" name="Picture 4">
            <a:extLst>
              <a:ext uri="{FF2B5EF4-FFF2-40B4-BE49-F238E27FC236}">
                <a16:creationId xmlns:a16="http://schemas.microsoft.com/office/drawing/2014/main" id="{21419E5F-048B-4AA3-8F88-2EF6E335622B}"/>
              </a:ext>
            </a:extLst>
          </p:cNvPr>
          <p:cNvPicPr>
            <a:picLocks noChangeAspect="1"/>
          </p:cNvPicPr>
          <p:nvPr/>
        </p:nvPicPr>
        <p:blipFill>
          <a:blip r:embed="rId5"/>
          <a:stretch>
            <a:fillRect/>
          </a:stretch>
        </p:blipFill>
        <p:spPr>
          <a:xfrm>
            <a:off x="11274948" y="4011528"/>
            <a:ext cx="334399" cy="608528"/>
          </a:xfrm>
          <a:prstGeom prst="rect">
            <a:avLst/>
          </a:prstGeom>
        </p:spPr>
      </p:pic>
      <p:pic>
        <p:nvPicPr>
          <p:cNvPr id="8" name="Graphic 7" descr="A guitar">
            <a:extLst>
              <a:ext uri="{FF2B5EF4-FFF2-40B4-BE49-F238E27FC236}">
                <a16:creationId xmlns:a16="http://schemas.microsoft.com/office/drawing/2014/main" id="{B15205B7-FD14-4DE4-B9B9-5199DC263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0151" y="3961248"/>
            <a:ext cx="746276" cy="746276"/>
          </a:xfrm>
          <a:prstGeom prst="rect">
            <a:avLst/>
          </a:prstGeom>
        </p:spPr>
      </p:pic>
      <p:sp>
        <p:nvSpPr>
          <p:cNvPr id="6" name="Slide Number Placeholder 5">
            <a:extLst>
              <a:ext uri="{FF2B5EF4-FFF2-40B4-BE49-F238E27FC236}">
                <a16:creationId xmlns:a16="http://schemas.microsoft.com/office/drawing/2014/main" id="{9BDA2D6A-D19A-4086-A8A3-BF09697536A8}"/>
              </a:ext>
            </a:extLst>
          </p:cNvPr>
          <p:cNvSpPr>
            <a:spLocks noGrp="1"/>
          </p:cNvSpPr>
          <p:nvPr>
            <p:ph type="sldNum" sz="quarter" idx="12"/>
          </p:nvPr>
        </p:nvSpPr>
        <p:spPr/>
        <p:txBody>
          <a:bodyPr/>
          <a:lstStyle/>
          <a:p>
            <a:fld id="{0C15891D-5D85-41F7-8804-0265A87BC9DB}" type="slidenum">
              <a:rPr lang="en-US" smtClean="0"/>
              <a:t>49</a:t>
            </a:fld>
            <a:endParaRPr lang="en-US" dirty="0"/>
          </a:p>
        </p:txBody>
      </p:sp>
    </p:spTree>
    <p:extLst>
      <p:ext uri="{BB962C8B-B14F-4D97-AF65-F5344CB8AC3E}">
        <p14:creationId xmlns:p14="http://schemas.microsoft.com/office/powerpoint/2010/main" val="16462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normAutofit/>
          </a:bodyPr>
          <a:lstStyle/>
          <a:p>
            <a:r>
              <a:rPr lang="en-US" dirty="0"/>
              <a:t>Model for batch recommendations</a:t>
            </a:r>
            <a:endParaRPr lang="en-US" sz="2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Buyers arrive, recommend </a:t>
                </a:r>
                <a14:m>
                  <m:oMath xmlns:m="http://schemas.openxmlformats.org/officeDocument/2006/math">
                    <m:r>
                      <a:rPr lang="en-US" b="0" i="1" smtClean="0">
                        <a:latin typeface="Cambria Math" panose="02040503050406030204" pitchFamily="18" charset="0"/>
                      </a:rPr>
                      <m:t>𝑘</m:t>
                    </m:r>
                  </m:oMath>
                </a14:m>
                <a:r>
                  <a:rPr lang="en-US" dirty="0"/>
                  <a:t> items, select 1 (or none)</a:t>
                </a:r>
              </a:p>
              <a:p>
                <a:r>
                  <a:rPr lang="en-US" dirty="0"/>
                  <a:t>Items are constrained, item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recommended at most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times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=1)</m:t>
                    </m:r>
                  </m:oMath>
                </a14:m>
                <a:r>
                  <a:rPr lang="en-US" dirty="0"/>
                  <a:t> </a:t>
                </a:r>
              </a:p>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e>
                    </m:d>
                  </m:oMath>
                </a14:m>
                <a:endParaRPr lang="en-US" b="0" dirty="0"/>
              </a:p>
              <a:p>
                <a:endParaRPr lang="en-US" dirty="0"/>
              </a:p>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of size </a:t>
                </a:r>
                <a14:m>
                  <m:oMath xmlns:m="http://schemas.openxmlformats.org/officeDocument/2006/math">
                    <m:r>
                      <a:rPr lang="en-US" b="0" i="1" smtClean="0">
                        <a:latin typeface="Cambria Math" panose="02040503050406030204" pitchFamily="18" charset="0"/>
                      </a:rPr>
                      <m:t>𝑘</m:t>
                    </m:r>
                  </m:oMath>
                </a14:m>
                <a:r>
                  <a:rPr lang="en-US" b="0" dirty="0"/>
                  <a:t>, selects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or outside option </a:t>
                </a:r>
                <a14:m>
                  <m:oMath xmlns:m="http://schemas.openxmlformats.org/officeDocument/2006/math">
                    <m:r>
                      <a:rPr lang="en-US" b="0" i="1" smtClean="0">
                        <a:latin typeface="Cambria Math" panose="02040503050406030204" pitchFamily="18" charset="0"/>
                      </a:rPr>
                      <m:t>𝜔</m:t>
                    </m:r>
                  </m:oMath>
                </a14:m>
                <a:endParaRPr lang="en-US" b="0" dirty="0"/>
              </a:p>
              <a:p>
                <a:r>
                  <a:rPr lang="en-US" dirty="0"/>
                  <a:t>Buyer choice follows a choice model 			[McFadden’73]</a:t>
                </a:r>
              </a:p>
              <a:p>
                <a:endParaRPr lang="en-US" dirty="0"/>
              </a:p>
              <a:p>
                <a:r>
                  <a:rPr lang="en-US" dirty="0"/>
                  <a:t>Seller/Item utility is increasing in probability of being selected</a:t>
                </a:r>
                <a:endParaRPr lang="en-US" b="0" dirty="0"/>
              </a:p>
              <a:p>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95C475-50D4-4863-B0C5-7E71DFBE5379}"/>
              </a:ext>
            </a:extLst>
          </p:cNvPr>
          <p:cNvSpPr>
            <a:spLocks noGrp="1"/>
          </p:cNvSpPr>
          <p:nvPr>
            <p:ph type="sldNum" sz="quarter" idx="12"/>
          </p:nvPr>
        </p:nvSpPr>
        <p:spPr/>
        <p:txBody>
          <a:bodyPr/>
          <a:lstStyle/>
          <a:p>
            <a:fld id="{0C15891D-5D85-41F7-8804-0265A87BC9DB}" type="slidenum">
              <a:rPr lang="en-US" smtClean="0"/>
              <a:t>5</a:t>
            </a:fld>
            <a:endParaRPr lang="en-US" dirty="0"/>
          </a:p>
        </p:txBody>
      </p:sp>
    </p:spTree>
    <p:extLst>
      <p:ext uri="{BB962C8B-B14F-4D97-AF65-F5344CB8AC3E}">
        <p14:creationId xmlns:p14="http://schemas.microsoft.com/office/powerpoint/2010/main" val="1728690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A62-E069-4A74-803F-ABFCCDE7930E}"/>
              </a:ext>
            </a:extLst>
          </p:cNvPr>
          <p:cNvSpPr>
            <a:spLocks noGrp="1"/>
          </p:cNvSpPr>
          <p:nvPr>
            <p:ph type="title"/>
          </p:nvPr>
        </p:nvSpPr>
        <p:spPr/>
        <p:txBody>
          <a:bodyPr/>
          <a:lstStyle/>
          <a:p>
            <a:r>
              <a:rPr lang="en-US" dirty="0"/>
              <a:t>Online fair division with partial information</a:t>
            </a:r>
          </a:p>
        </p:txBody>
      </p:sp>
      <p:sp>
        <p:nvSpPr>
          <p:cNvPr id="3" name="Content Placeholder 2">
            <a:extLst>
              <a:ext uri="{FF2B5EF4-FFF2-40B4-BE49-F238E27FC236}">
                <a16:creationId xmlns:a16="http://schemas.microsoft.com/office/drawing/2014/main" id="{80E3E261-07E5-46CE-84D4-A8B784B63B16}"/>
              </a:ext>
            </a:extLst>
          </p:cNvPr>
          <p:cNvSpPr>
            <a:spLocks noGrp="1"/>
          </p:cNvSpPr>
          <p:nvPr>
            <p:ph idx="1"/>
          </p:nvPr>
        </p:nvSpPr>
        <p:spPr/>
        <p:txBody>
          <a:bodyPr/>
          <a:lstStyle/>
          <a:p>
            <a:r>
              <a:rPr lang="en-US" dirty="0"/>
              <a:t>Agents are static, items arrive online  [</a:t>
            </a:r>
            <a:r>
              <a:rPr lang="en-US" dirty="0">
                <a:solidFill>
                  <a:schemeClr val="accent6">
                    <a:lumMod val="75000"/>
                  </a:schemeClr>
                </a:solidFill>
              </a:rPr>
              <a:t>B</a:t>
            </a:r>
            <a:r>
              <a:rPr lang="en-US" dirty="0"/>
              <a:t>KPP’18]</a:t>
            </a:r>
          </a:p>
          <a:p>
            <a:r>
              <a:rPr lang="en-US" dirty="0"/>
              <a:t>Don’t observe values, but the rank compared to subset of prior items</a:t>
            </a:r>
          </a:p>
          <a:p>
            <a:endParaRPr lang="en-US" dirty="0"/>
          </a:p>
          <a:p>
            <a:endParaRPr lang="en-US" dirty="0"/>
          </a:p>
        </p:txBody>
      </p:sp>
      <p:pic>
        <p:nvPicPr>
          <p:cNvPr id="7" name="Picture 6">
            <a:extLst>
              <a:ext uri="{FF2B5EF4-FFF2-40B4-BE49-F238E27FC236}">
                <a16:creationId xmlns:a16="http://schemas.microsoft.com/office/drawing/2014/main" id="{A24AC1BE-2F9D-4394-B2DD-9043A69E70DD}"/>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8" name="Picture 7">
            <a:extLst>
              <a:ext uri="{FF2B5EF4-FFF2-40B4-BE49-F238E27FC236}">
                <a16:creationId xmlns:a16="http://schemas.microsoft.com/office/drawing/2014/main" id="{3249BB99-5C06-4148-932D-1569F3683074}"/>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15423">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15423">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𝜖</m:t>
                                </m:r>
                              </m:oMath>
                            </m:oMathPara>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0" dirty="0"/>
                            <a:t>0.5 +</a:t>
                          </a:r>
                          <a14:m>
                            <m:oMath xmlns:m="http://schemas.openxmlformats.org/officeDocument/2006/math">
                              <m:r>
                                <a:rPr lang="en-US" b="0" i="1" dirty="0"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60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1.5 -</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mc:Choice>
        <mc:Fallback xmlns="">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65760">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6576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106557" r="-142045" b="-12295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106557" b="-122951"/>
                          </a:stretch>
                        </a:blipFill>
                      </a:tcPr>
                    </a:tc>
                    <a:extLst>
                      <a:ext uri="{0D108BD9-81ED-4DB2-BD59-A6C34878D82A}">
                        <a16:rowId xmlns:a16="http://schemas.microsoft.com/office/drawing/2014/main" val="192343684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210000" r="-142045" b="-25000"/>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210000" b="-25000"/>
                          </a:stretch>
                        </a:blipFill>
                      </a:tcPr>
                    </a:tc>
                    <a:extLst>
                      <a:ext uri="{0D108BD9-81ED-4DB2-BD59-A6C34878D82A}">
                        <a16:rowId xmlns:a16="http://schemas.microsoft.com/office/drawing/2014/main" val="1920468886"/>
                      </a:ext>
                    </a:extLst>
                  </a:tr>
                </a:tbl>
              </a:graphicData>
            </a:graphic>
          </p:graphicFrame>
        </mc:Fallback>
      </mc:AlternateContent>
      <p:graphicFrame>
        <p:nvGraphicFramePr>
          <p:cNvPr id="9" name="Table 12">
            <a:extLst>
              <a:ext uri="{FF2B5EF4-FFF2-40B4-BE49-F238E27FC236}">
                <a16:creationId xmlns:a16="http://schemas.microsoft.com/office/drawing/2014/main" id="{F6A4641E-CC52-4C82-A627-6DA32C4579F9}"/>
              </a:ext>
            </a:extLst>
          </p:cNvPr>
          <p:cNvGraphicFramePr>
            <a:graphicFrameLocks noGrp="1"/>
          </p:cNvGraphicFramePr>
          <p:nvPr>
            <p:extLst>
              <p:ext uri="{D42A27DB-BD31-4B8C-83A1-F6EECF244321}">
                <p14:modId xmlns:p14="http://schemas.microsoft.com/office/powerpoint/2010/main" val="3552521919"/>
              </p:ext>
            </p:extLst>
          </p:nvPr>
        </p:nvGraphicFramePr>
        <p:xfrm>
          <a:off x="903813" y="3051512"/>
          <a:ext cx="3284364" cy="111252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61153">
                  <a:extLst>
                    <a:ext uri="{9D8B030D-6E8A-4147-A177-3AD203B41FA5}">
                      <a16:colId xmlns:a16="http://schemas.microsoft.com/office/drawing/2014/main" val="1691145844"/>
                    </a:ext>
                  </a:extLst>
                </a:gridCol>
                <a:gridCol w="468218">
                  <a:extLst>
                    <a:ext uri="{9D8B030D-6E8A-4147-A177-3AD203B41FA5}">
                      <a16:colId xmlns:a16="http://schemas.microsoft.com/office/drawing/2014/main" val="2333839634"/>
                    </a:ext>
                  </a:extLst>
                </a:gridCol>
                <a:gridCol w="821091">
                  <a:extLst>
                    <a:ext uri="{9D8B030D-6E8A-4147-A177-3AD203B41FA5}">
                      <a16:colId xmlns:a16="http://schemas.microsoft.com/office/drawing/2014/main" val="3513105693"/>
                    </a:ext>
                  </a:extLst>
                </a:gridCol>
              </a:tblGrid>
              <a:tr h="370840">
                <a:tc>
                  <a:txBody>
                    <a:bodyPr/>
                    <a:lstStyle/>
                    <a:p>
                      <a:r>
                        <a:rPr lang="en-US" dirty="0"/>
                        <a:t>Red’s set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70840">
                <a:tc>
                  <a:txBody>
                    <a:bodyPr/>
                    <a:lstStyle/>
                    <a:p>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7084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p:pic>
        <p:nvPicPr>
          <p:cNvPr id="10" name="Picture 9">
            <a:extLst>
              <a:ext uri="{FF2B5EF4-FFF2-40B4-BE49-F238E27FC236}">
                <a16:creationId xmlns:a16="http://schemas.microsoft.com/office/drawing/2014/main" id="{10E51CD6-BF20-4528-A0E4-E6DB1FFEA464}"/>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11" name="Picture 10">
            <a:extLst>
              <a:ext uri="{FF2B5EF4-FFF2-40B4-BE49-F238E27FC236}">
                <a16:creationId xmlns:a16="http://schemas.microsoft.com/office/drawing/2014/main" id="{590C795B-B626-4182-B10F-1C124B31DB82}"/>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9314D2-2F36-43F2-9ACF-11C7B4114D8F}"/>
                  </a:ext>
                </a:extLst>
              </p:cNvPr>
              <p:cNvSpPr txBox="1"/>
              <p:nvPr/>
            </p:nvSpPr>
            <p:spPr>
              <a:xfrm>
                <a:off x="5899265" y="2236763"/>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=3</m:t>
                      </m:r>
                    </m:oMath>
                  </m:oMathPara>
                </a14:m>
                <a:endParaRPr lang="en-US" dirty="0"/>
              </a:p>
            </p:txBody>
          </p:sp>
        </mc:Choice>
        <mc:Fallback xmlns="">
          <p:sp>
            <p:nvSpPr>
              <p:cNvPr id="12" name="TextBox 11">
                <a:extLst>
                  <a:ext uri="{FF2B5EF4-FFF2-40B4-BE49-F238E27FC236}">
                    <a16:creationId xmlns:a16="http://schemas.microsoft.com/office/drawing/2014/main" id="{0F9314D2-2F36-43F2-9ACF-11C7B4114D8F}"/>
                  </a:ext>
                </a:extLst>
              </p:cNvPr>
              <p:cNvSpPr txBox="1">
                <a:spLocks noRot="1" noChangeAspect="1" noMove="1" noResize="1" noEditPoints="1" noAdjustHandles="1" noChangeArrowheads="1" noChangeShapeType="1" noTextEdit="1"/>
              </p:cNvSpPr>
              <p:nvPr/>
            </p:nvSpPr>
            <p:spPr>
              <a:xfrm>
                <a:off x="5899265" y="2236763"/>
                <a:ext cx="764184" cy="369332"/>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447DC33-9C65-4D93-99B7-F0E1B661860D}"/>
              </a:ext>
            </a:extLst>
          </p:cNvPr>
          <p:cNvPicPr>
            <a:picLocks noChangeAspect="1"/>
          </p:cNvPicPr>
          <p:nvPr/>
        </p:nvPicPr>
        <p:blipFill>
          <a:blip r:embed="rId7"/>
          <a:stretch>
            <a:fillRect/>
          </a:stretch>
        </p:blipFill>
        <p:spPr>
          <a:xfrm>
            <a:off x="2827017" y="2957640"/>
            <a:ext cx="615487" cy="456520"/>
          </a:xfrm>
          <a:prstGeom prst="rect">
            <a:avLst/>
          </a:prstGeom>
        </p:spPr>
      </p:pic>
      <p:pic>
        <p:nvPicPr>
          <p:cNvPr id="14" name="Picture 13">
            <a:extLst>
              <a:ext uri="{FF2B5EF4-FFF2-40B4-BE49-F238E27FC236}">
                <a16:creationId xmlns:a16="http://schemas.microsoft.com/office/drawing/2014/main" id="{573098F2-4183-4EC9-9C88-2E07570030D0}"/>
              </a:ext>
            </a:extLst>
          </p:cNvPr>
          <p:cNvPicPr>
            <a:picLocks noChangeAspect="1"/>
          </p:cNvPicPr>
          <p:nvPr/>
        </p:nvPicPr>
        <p:blipFill>
          <a:blip r:embed="rId8"/>
          <a:stretch>
            <a:fillRect/>
          </a:stretch>
        </p:blipFill>
        <p:spPr>
          <a:xfrm>
            <a:off x="2293028" y="4570548"/>
            <a:ext cx="505935" cy="388558"/>
          </a:xfrm>
          <a:prstGeom prst="rect">
            <a:avLst/>
          </a:prstGeom>
        </p:spPr>
      </p:pic>
      <p:pic>
        <p:nvPicPr>
          <p:cNvPr id="15" name="Picture 14">
            <a:extLst>
              <a:ext uri="{FF2B5EF4-FFF2-40B4-BE49-F238E27FC236}">
                <a16:creationId xmlns:a16="http://schemas.microsoft.com/office/drawing/2014/main" id="{A920D26D-FA8E-4B33-B640-1CA729BA064F}"/>
              </a:ext>
            </a:extLst>
          </p:cNvPr>
          <p:cNvPicPr>
            <a:picLocks noChangeAspect="1"/>
          </p:cNvPicPr>
          <p:nvPr/>
        </p:nvPicPr>
        <p:blipFill>
          <a:blip r:embed="rId9"/>
          <a:stretch>
            <a:fillRect/>
          </a:stretch>
        </p:blipFill>
        <p:spPr>
          <a:xfrm>
            <a:off x="2868738" y="4574649"/>
            <a:ext cx="400821" cy="362648"/>
          </a:xfrm>
          <a:prstGeom prst="rect">
            <a:avLst/>
          </a:prstGeom>
        </p:spPr>
      </p:pic>
      <p:sp>
        <p:nvSpPr>
          <p:cNvPr id="16" name="TextBox 15">
            <a:extLst>
              <a:ext uri="{FF2B5EF4-FFF2-40B4-BE49-F238E27FC236}">
                <a16:creationId xmlns:a16="http://schemas.microsoft.com/office/drawing/2014/main" id="{F1B26D6D-2051-4E68-830C-978C86B20D63}"/>
              </a:ext>
            </a:extLst>
          </p:cNvPr>
          <p:cNvSpPr txBox="1"/>
          <p:nvPr/>
        </p:nvSpPr>
        <p:spPr>
          <a:xfrm>
            <a:off x="3269559" y="3371196"/>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7" name="TextBox 16">
            <a:extLst>
              <a:ext uri="{FF2B5EF4-FFF2-40B4-BE49-F238E27FC236}">
                <a16:creationId xmlns:a16="http://schemas.microsoft.com/office/drawing/2014/main" id="{411BC0F9-DDF1-441B-976F-5AC8B5071830}"/>
              </a:ext>
            </a:extLst>
          </p:cNvPr>
          <p:cNvSpPr txBox="1"/>
          <p:nvPr/>
        </p:nvSpPr>
        <p:spPr>
          <a:xfrm>
            <a:off x="3269559" y="3718402"/>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1</a:t>
            </a:r>
          </a:p>
        </p:txBody>
      </p:sp>
      <p:sp>
        <p:nvSpPr>
          <p:cNvPr id="18" name="TextBox 17">
            <a:extLst>
              <a:ext uri="{FF2B5EF4-FFF2-40B4-BE49-F238E27FC236}">
                <a16:creationId xmlns:a16="http://schemas.microsoft.com/office/drawing/2014/main" id="{9DCEECCA-E900-47D5-8616-C903967F78B5}"/>
              </a:ext>
            </a:extLst>
          </p:cNvPr>
          <p:cNvSpPr txBox="1"/>
          <p:nvPr/>
        </p:nvSpPr>
        <p:spPr>
          <a:xfrm>
            <a:off x="3246553" y="4907384"/>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9" name="TextBox 18">
            <a:extLst>
              <a:ext uri="{FF2B5EF4-FFF2-40B4-BE49-F238E27FC236}">
                <a16:creationId xmlns:a16="http://schemas.microsoft.com/office/drawing/2014/main" id="{A5DD9BB9-D11B-4CE4-9D51-30E6B4432940}"/>
              </a:ext>
            </a:extLst>
          </p:cNvPr>
          <p:cNvSpPr txBox="1"/>
          <p:nvPr/>
        </p:nvSpPr>
        <p:spPr>
          <a:xfrm>
            <a:off x="3246553" y="5254590"/>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0" name="TextBox 19">
            <a:extLst>
              <a:ext uri="{FF2B5EF4-FFF2-40B4-BE49-F238E27FC236}">
                <a16:creationId xmlns:a16="http://schemas.microsoft.com/office/drawing/2014/main" id="{069FDDD1-0FB2-4410-80C2-20AC0A4D5332}"/>
              </a:ext>
            </a:extLst>
          </p:cNvPr>
          <p:cNvSpPr txBox="1"/>
          <p:nvPr/>
        </p:nvSpPr>
        <p:spPr>
          <a:xfrm>
            <a:off x="2729655" y="4900967"/>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21" name="TextBox 20">
            <a:extLst>
              <a:ext uri="{FF2B5EF4-FFF2-40B4-BE49-F238E27FC236}">
                <a16:creationId xmlns:a16="http://schemas.microsoft.com/office/drawing/2014/main" id="{54D9E40A-080B-4F9D-9146-C01C70A5A921}"/>
              </a:ext>
            </a:extLst>
          </p:cNvPr>
          <p:cNvSpPr txBox="1"/>
          <p:nvPr/>
        </p:nvSpPr>
        <p:spPr>
          <a:xfrm>
            <a:off x="2729655" y="5248173"/>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2" name="TextBox 21">
            <a:extLst>
              <a:ext uri="{FF2B5EF4-FFF2-40B4-BE49-F238E27FC236}">
                <a16:creationId xmlns:a16="http://schemas.microsoft.com/office/drawing/2014/main" id="{BC5E2B3D-D987-449B-935D-E5DE06CCE30C}"/>
              </a:ext>
            </a:extLst>
          </p:cNvPr>
          <p:cNvSpPr txBox="1"/>
          <p:nvPr/>
        </p:nvSpPr>
        <p:spPr>
          <a:xfrm>
            <a:off x="5542013" y="2871230"/>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3" name="Speech Bubble: Oval 22">
            <a:extLst>
              <a:ext uri="{FF2B5EF4-FFF2-40B4-BE49-F238E27FC236}">
                <a16:creationId xmlns:a16="http://schemas.microsoft.com/office/drawing/2014/main" id="{B8BED64A-83D6-4FD3-B288-3E55C9BAC301}"/>
              </a:ext>
            </a:extLst>
          </p:cNvPr>
          <p:cNvSpPr/>
          <p:nvPr/>
        </p:nvSpPr>
        <p:spPr>
          <a:xfrm>
            <a:off x="5290865" y="2969828"/>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Oval 23">
            <a:extLst>
              <a:ext uri="{FF2B5EF4-FFF2-40B4-BE49-F238E27FC236}">
                <a16:creationId xmlns:a16="http://schemas.microsoft.com/office/drawing/2014/main" id="{52766792-E7F1-46DA-9E63-5809AC507EC9}"/>
              </a:ext>
            </a:extLst>
          </p:cNvPr>
          <p:cNvSpPr/>
          <p:nvPr/>
        </p:nvSpPr>
        <p:spPr>
          <a:xfrm>
            <a:off x="5290865" y="4633312"/>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D4EAE8-16F2-454C-BDDA-97C1DA243EC0}"/>
              </a:ext>
            </a:extLst>
          </p:cNvPr>
          <p:cNvSpPr txBox="1"/>
          <p:nvPr/>
        </p:nvSpPr>
        <p:spPr>
          <a:xfrm>
            <a:off x="5542239" y="4541641"/>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6" name="TextBox 25">
            <a:extLst>
              <a:ext uri="{FF2B5EF4-FFF2-40B4-BE49-F238E27FC236}">
                <a16:creationId xmlns:a16="http://schemas.microsoft.com/office/drawing/2014/main" id="{BEFD251F-61DA-4ECD-B444-E073F8F076BE}"/>
              </a:ext>
            </a:extLst>
          </p:cNvPr>
          <p:cNvSpPr txBox="1"/>
          <p:nvPr/>
        </p:nvSpPr>
        <p:spPr>
          <a:xfrm>
            <a:off x="7023719" y="3773768"/>
            <a:ext cx="3838080" cy="923330"/>
          </a:xfrm>
          <a:prstGeom prst="rect">
            <a:avLst/>
          </a:prstGeom>
          <a:noFill/>
        </p:spPr>
        <p:txBody>
          <a:bodyPr wrap="square" rtlCol="0">
            <a:spAutoFit/>
          </a:bodyPr>
          <a:lstStyle/>
          <a:p>
            <a:r>
              <a:rPr lang="en-US" dirty="0"/>
              <a:t>Both agents have envy, even though every item was given to an agent who ranked it highest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D139523-1EE1-43D9-B484-2C89A348D6AB}"/>
                  </a:ext>
                </a:extLst>
              </p:cNvPr>
              <p:cNvSpPr txBox="1"/>
              <p:nvPr/>
            </p:nvSpPr>
            <p:spPr>
              <a:xfrm>
                <a:off x="7023719" y="3001864"/>
                <a:ext cx="3312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=1.5−</m:t>
                      </m:r>
                      <m:r>
                        <a:rPr lang="en-US" b="0" i="1" smtClean="0">
                          <a:latin typeface="Cambria Math" panose="02040503050406030204" pitchFamily="18" charset="0"/>
                        </a:rPr>
                        <m:t>𝜖</m:t>
                      </m:r>
                      <m:r>
                        <a:rPr lang="en-US" b="0" i="1" smtClean="0">
                          <a:latin typeface="Cambria Math" panose="02040503050406030204" pitchFamily="18" charset="0"/>
                        </a:rPr>
                        <m:t> −1=0.5−</m:t>
                      </m:r>
                      <m:r>
                        <a:rPr lang="en-US" b="0" i="1" smtClean="0">
                          <a:latin typeface="Cambria Math" panose="02040503050406030204" pitchFamily="18" charset="0"/>
                        </a:rPr>
                        <m:t>𝜖</m:t>
                      </m:r>
                    </m:oMath>
                  </m:oMathPara>
                </a14:m>
                <a:endParaRPr lang="en-US" dirty="0"/>
              </a:p>
            </p:txBody>
          </p:sp>
        </mc:Choice>
        <mc:Fallback xmlns="">
          <p:sp>
            <p:nvSpPr>
              <p:cNvPr id="27" name="TextBox 26">
                <a:extLst>
                  <a:ext uri="{FF2B5EF4-FFF2-40B4-BE49-F238E27FC236}">
                    <a16:creationId xmlns:a16="http://schemas.microsoft.com/office/drawing/2014/main" id="{8D139523-1EE1-43D9-B484-2C89A348D6AB}"/>
                  </a:ext>
                </a:extLst>
              </p:cNvPr>
              <p:cNvSpPr txBox="1">
                <a:spLocks noRot="1" noChangeAspect="1" noMove="1" noResize="1" noEditPoints="1" noAdjustHandles="1" noChangeArrowheads="1" noChangeShapeType="1" noTextEdit="1"/>
              </p:cNvSpPr>
              <p:nvPr/>
            </p:nvSpPr>
            <p:spPr>
              <a:xfrm>
                <a:off x="7023719" y="3001864"/>
                <a:ext cx="3312252"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DE423F-FB75-4C52-AF72-BE6CA4ABBF49}"/>
                  </a:ext>
                </a:extLst>
              </p:cNvPr>
              <p:cNvSpPr txBox="1"/>
              <p:nvPr/>
            </p:nvSpPr>
            <p:spPr>
              <a:xfrm>
                <a:off x="6928318" y="4977571"/>
                <a:ext cx="390658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0.5+</m:t>
                          </m:r>
                          <m:r>
                            <a:rPr lang="en-US" b="0" i="1" smtClean="0">
                              <a:latin typeface="Cambria Math" panose="02040503050406030204" pitchFamily="18" charset="0"/>
                            </a:rPr>
                            <m:t>𝜖</m:t>
                          </m:r>
                        </m:e>
                      </m:d>
                      <m:r>
                        <a:rPr lang="en-US" b="0" i="1" smtClean="0">
                          <a:latin typeface="Cambria Math" panose="02040503050406030204" pitchFamily="18" charset="0"/>
                        </a:rPr>
                        <m:t>=0.5−</m:t>
                      </m:r>
                      <m:r>
                        <m:rPr>
                          <m:sty m:val="p"/>
                        </m:rPr>
                        <a:rPr lang="en-US" b="0" i="1" smtClean="0">
                          <a:latin typeface="Cambria Math" panose="02040503050406030204" pitchFamily="18" charset="0"/>
                        </a:rPr>
                        <m:t>ϵ</m:t>
                      </m:r>
                    </m:oMath>
                  </m:oMathPara>
                </a14:m>
                <a:endParaRPr lang="en-US" b="0" dirty="0"/>
              </a:p>
              <a:p>
                <a:endParaRPr lang="en-US" dirty="0"/>
              </a:p>
            </p:txBody>
          </p:sp>
        </mc:Choice>
        <mc:Fallback xmlns="">
          <p:sp>
            <p:nvSpPr>
              <p:cNvPr id="28" name="TextBox 27">
                <a:extLst>
                  <a:ext uri="{FF2B5EF4-FFF2-40B4-BE49-F238E27FC236}">
                    <a16:creationId xmlns:a16="http://schemas.microsoft.com/office/drawing/2014/main" id="{0FDE423F-FB75-4C52-AF72-BE6CA4ABBF49}"/>
                  </a:ext>
                </a:extLst>
              </p:cNvPr>
              <p:cNvSpPr txBox="1">
                <a:spLocks noRot="1" noChangeAspect="1" noMove="1" noResize="1" noEditPoints="1" noAdjustHandles="1" noChangeArrowheads="1" noChangeShapeType="1" noTextEdit="1"/>
              </p:cNvSpPr>
              <p:nvPr/>
            </p:nvSpPr>
            <p:spPr>
              <a:xfrm>
                <a:off x="6928318" y="4977571"/>
                <a:ext cx="3906582" cy="646331"/>
              </a:xfrm>
              <a:prstGeom prst="rect">
                <a:avLst/>
              </a:prstGeom>
              <a:blipFill>
                <a:blip r:embed="rId11"/>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06EA3A-133D-400D-8783-43DD0F1DF094}"/>
              </a:ext>
            </a:extLst>
          </p:cNvPr>
          <p:cNvSpPr>
            <a:spLocks noGrp="1"/>
          </p:cNvSpPr>
          <p:nvPr>
            <p:ph type="sldNum" sz="quarter" idx="12"/>
          </p:nvPr>
        </p:nvSpPr>
        <p:spPr/>
        <p:txBody>
          <a:bodyPr/>
          <a:lstStyle/>
          <a:p>
            <a:fld id="{0C15891D-5D85-41F7-8804-0265A87BC9DB}" type="slidenum">
              <a:rPr lang="en-US" smtClean="0"/>
              <a:t>50</a:t>
            </a:fld>
            <a:endParaRPr lang="en-US" dirty="0"/>
          </a:p>
        </p:txBody>
      </p:sp>
    </p:spTree>
    <p:extLst>
      <p:ext uri="{BB962C8B-B14F-4D97-AF65-F5344CB8AC3E}">
        <p14:creationId xmlns:p14="http://schemas.microsoft.com/office/powerpoint/2010/main" val="14212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950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950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95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950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950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a:xfrm>
                <a:off x="838199" y="1347537"/>
                <a:ext cx="10675619" cy="4829426"/>
              </a:xfrm>
            </p:spPr>
            <p:txBody>
              <a:bodyPr/>
              <a:lstStyle/>
              <a:p>
                <a:r>
                  <a:rPr lang="en-US" dirty="0"/>
                  <a:t>We need some approximation to welfare</a:t>
                </a:r>
              </a:p>
              <a:p>
                <a:endParaRPr lang="en-US" dirty="0"/>
              </a:p>
              <a:p>
                <a:endParaRPr lang="en-US" dirty="0"/>
              </a:p>
              <a:p>
                <a:pPr marL="0" indent="0">
                  <a:lnSpc>
                    <a:spcPct val="100000"/>
                  </a:lnSpc>
                  <a:buNone/>
                </a:pPr>
                <a:r>
                  <a:rPr lang="en-US" dirty="0"/>
                  <a:t>Proof sketch (for U[0,1]): we know nothing about the first item</a:t>
                </a:r>
              </a:p>
              <a:p>
                <a:pPr marL="0" indent="0">
                  <a:spcBef>
                    <a:spcPts val="0"/>
                  </a:spcBef>
                  <a:buNone/>
                </a:pPr>
                <a:r>
                  <a:rPr lang="en-US" dirty="0"/>
                  <a:t>	With some constant probability,  we make a disastrous mistake</a:t>
                </a:r>
              </a:p>
              <a:p>
                <a:pPr marL="0" indent="0">
                  <a:spcBef>
                    <a:spcPts val="0"/>
                  </a:spcBef>
                  <a:buNone/>
                </a:pPr>
                <a:endParaRPr lang="en-US" dirty="0"/>
              </a:p>
              <a:p>
                <a:pPr marL="0" indent="0">
                  <a:spcBef>
                    <a:spcPts val="0"/>
                  </a:spcBef>
                  <a:buNone/>
                </a:pPr>
                <a:r>
                  <a:rPr lang="en-US" dirty="0"/>
                  <a:t>		                (1) PO requires all future items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go to ag. 1</a:t>
                </a:r>
              </a:p>
              <a:p>
                <a:pPr marL="0" indent="0">
                  <a:spcBef>
                    <a:spcPts val="0"/>
                  </a:spcBef>
                  <a:buNone/>
                </a:pPr>
                <a:r>
                  <a:rPr lang="en-US" dirty="0"/>
                  <a:t>		                (2) Ag. 2 has value </a:t>
                </a:r>
                <a14:m>
                  <m:oMath xmlns:m="http://schemas.openxmlformats.org/officeDocument/2006/math">
                    <m:r>
                      <a:rPr lang="en-US" b="0" i="1" smtClean="0">
                        <a:latin typeface="Cambria Math" panose="02040503050406030204" pitchFamily="18" charset="0"/>
                      </a:rPr>
                      <m:t>≥0.7</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for such items </a:t>
                </a:r>
                <a:r>
                  <a:rPr lang="en-US" dirty="0" err="1"/>
                  <a:t>whp</a:t>
                </a:r>
                <a:endParaRPr lang="en-US" dirty="0"/>
              </a:p>
              <a:p>
                <a:pPr marL="0" indent="0">
                  <a:spcBef>
                    <a:spcPts val="0"/>
                  </a:spcBef>
                  <a:buNone/>
                </a:pPr>
                <a:r>
                  <a:rPr lang="en-US" dirty="0"/>
                  <a:t>			     (3) Ag. 2’s total value </a:t>
                </a:r>
                <a14:m>
                  <m:oMath xmlns:m="http://schemas.openxmlformats.org/officeDocument/2006/math">
                    <m:r>
                      <a:rPr lang="en-US" b="0" i="1" smtClean="0">
                        <a:latin typeface="Cambria Math" panose="02040503050406030204" pitchFamily="18" charset="0"/>
                      </a:rPr>
                      <m:t>≤1.1</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whp</a:t>
                </a:r>
              </a:p>
              <a:p>
                <a:pPr marL="0" indent="0">
                  <a:spcBef>
                    <a:spcPts val="600"/>
                  </a:spcBef>
                  <a:buNone/>
                </a:pPr>
                <a:r>
                  <a:rPr lang="en-US" dirty="0"/>
                  <a:t>			     When (1), (2) and (3) happen (with constant prob) 			         the algorithm can not be EF</a:t>
                </a:r>
              </a:p>
            </p:txBody>
          </p:sp>
        </mc:Choice>
        <mc:Fallback xmlns="">
          <p:sp>
            <p:nvSpPr>
              <p:cNvPr id="3" name="Content Placeholder 2">
                <a:extLst>
                  <a:ext uri="{FF2B5EF4-FFF2-40B4-BE49-F238E27FC236}">
                    <a16:creationId xmlns:a16="http://schemas.microsoft.com/office/drawing/2014/main" id="{D631B970-147D-4A65-A113-7470D2E8CC60}"/>
                  </a:ext>
                </a:extLst>
              </p:cNvPr>
              <p:cNvSpPr>
                <a:spLocks noGrp="1" noRot="1" noChangeAspect="1" noMove="1" noResize="1" noEditPoints="1" noAdjustHandles="1" noChangeArrowheads="1" noChangeShapeType="1" noTextEdit="1"/>
              </p:cNvSpPr>
              <p:nvPr>
                <p:ph idx="1"/>
              </p:nvPr>
            </p:nvSpPr>
            <p:spPr>
              <a:xfrm>
                <a:off x="838199" y="1347537"/>
                <a:ext cx="10675619" cy="4829426"/>
              </a:xfrm>
              <a:blipFill>
                <a:blip r:embed="rId3"/>
                <a:stretch>
                  <a:fillRect l="-1142" t="-2020" r="-742" b="-34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6A78358-F5F9-4C0F-BCF1-6110CADF63F4}"/>
              </a:ext>
            </a:extLst>
          </p:cNvPr>
          <p:cNvSpPr txBox="1"/>
          <p:nvPr/>
        </p:nvSpPr>
        <p:spPr>
          <a:xfrm>
            <a:off x="1376377" y="3861441"/>
            <a:ext cx="276038" cy="307777"/>
          </a:xfrm>
          <a:prstGeom prst="rect">
            <a:avLst/>
          </a:prstGeom>
          <a:noFill/>
        </p:spPr>
        <p:txBody>
          <a:bodyPr wrap="none" rtlCol="0">
            <a:spAutoFit/>
          </a:bodyPr>
          <a:lstStyle/>
          <a:p>
            <a:r>
              <a:rPr lang="en-US" sz="1400" dirty="0"/>
              <a:t>1</a:t>
            </a:r>
          </a:p>
        </p:txBody>
      </p:sp>
      <p:cxnSp>
        <p:nvCxnSpPr>
          <p:cNvPr id="24" name="Straight Connector 23">
            <a:extLst>
              <a:ext uri="{FF2B5EF4-FFF2-40B4-BE49-F238E27FC236}">
                <a16:creationId xmlns:a16="http://schemas.microsoft.com/office/drawing/2014/main" id="{12F288BF-FDC6-41BA-B271-C6E3432C19BC}"/>
              </a:ext>
            </a:extLst>
          </p:cNvPr>
          <p:cNvCxnSpPr>
            <a:cxnSpLocks/>
          </p:cNvCxnSpPr>
          <p:nvPr/>
        </p:nvCxnSpPr>
        <p:spPr>
          <a:xfrm>
            <a:off x="1415891" y="3715140"/>
            <a:ext cx="2864" cy="469196"/>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F999CE1-F2C3-4318-BFF8-A1934CC6A597}"/>
              </a:ext>
            </a:extLst>
          </p:cNvPr>
          <p:cNvSpPr/>
          <p:nvPr/>
        </p:nvSpPr>
        <p:spPr>
          <a:xfrm>
            <a:off x="1418755" y="4161228"/>
            <a:ext cx="2435024" cy="2235107"/>
          </a:xfrm>
          <a:prstGeom prst="rect">
            <a:avLst/>
          </a:prstGeom>
          <a:solidFill>
            <a:schemeClr val="accent1">
              <a:lumMod val="40000"/>
              <a:lumOff val="6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Unbounded memory</a:t>
            </a:r>
          </a:p>
        </p:txBody>
      </p:sp>
      <p:sp>
        <p:nvSpPr>
          <p:cNvPr id="4" name="TextBox 3">
            <a:extLst>
              <a:ext uri="{FF2B5EF4-FFF2-40B4-BE49-F238E27FC236}">
                <a16:creationId xmlns:a16="http://schemas.microsoft.com/office/drawing/2014/main" id="{59A32C5C-7B01-4796-979D-252C96B66EF7}"/>
              </a:ext>
            </a:extLst>
          </p:cNvPr>
          <p:cNvSpPr txBox="1"/>
          <p:nvPr/>
        </p:nvSpPr>
        <p:spPr>
          <a:xfrm>
            <a:off x="1000125" y="1960667"/>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 </a:t>
            </a:r>
            <a:r>
              <a:rPr lang="en-US" sz="2400" dirty="0" err="1"/>
              <a:t>iid</a:t>
            </a:r>
            <a:r>
              <a:rPr lang="en-US" sz="2400" dirty="0"/>
              <a:t> model for 2 agents, no algorithm is one-swap PO and EF </a:t>
            </a:r>
            <a:r>
              <a:rPr lang="en-US" sz="2400" dirty="0" err="1"/>
              <a:t>w.h.p</a:t>
            </a:r>
            <a:r>
              <a:rPr lang="en-US" sz="2400" dirty="0"/>
              <a:t>., even for values sampled from a </a:t>
            </a:r>
            <a:r>
              <a:rPr lang="en-US" sz="2400" dirty="0">
                <a:solidFill>
                  <a:srgbClr val="C00000"/>
                </a:solidFill>
              </a:rPr>
              <a:t>known</a:t>
            </a:r>
            <a:r>
              <a:rPr lang="en-US" sz="2400" dirty="0"/>
              <a:t> continuous and bounded </a:t>
            </a:r>
            <a:r>
              <a:rPr lang="en-US" sz="2400" dirty="0" err="1"/>
              <a:t>distrib</a:t>
            </a:r>
            <a:r>
              <a:rPr lang="en-US" sz="2400" dirty="0"/>
              <a:t>.</a:t>
            </a:r>
            <a:r>
              <a:rPr lang="en-US" sz="2400" dirty="0">
                <a:latin typeface="Calibri" panose="020F0502020204030204" pitchFamily="34" charset="0"/>
                <a:cs typeface="Calibri" panose="020F0502020204030204" pitchFamily="34" charset="0"/>
              </a:rPr>
              <a:t>.</a:t>
            </a:r>
          </a:p>
        </p:txBody>
      </p:sp>
      <p:cxnSp>
        <p:nvCxnSpPr>
          <p:cNvPr id="6" name="Straight Arrow Connector 5">
            <a:extLst>
              <a:ext uri="{FF2B5EF4-FFF2-40B4-BE49-F238E27FC236}">
                <a16:creationId xmlns:a16="http://schemas.microsoft.com/office/drawing/2014/main" id="{811388C2-074E-4176-940D-EFEC9B181E36}"/>
              </a:ext>
            </a:extLst>
          </p:cNvPr>
          <p:cNvCxnSpPr>
            <a:cxnSpLocks/>
          </p:cNvCxnSpPr>
          <p:nvPr/>
        </p:nvCxnSpPr>
        <p:spPr>
          <a:xfrm>
            <a:off x="957277" y="6396335"/>
            <a:ext cx="291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A3F1091-F551-4A97-A485-12C317754003}"/>
              </a:ext>
            </a:extLst>
          </p:cNvPr>
          <p:cNvCxnSpPr>
            <a:cxnSpLocks/>
          </p:cNvCxnSpPr>
          <p:nvPr/>
        </p:nvCxnSpPr>
        <p:spPr>
          <a:xfrm flipV="1">
            <a:off x="957277" y="3705522"/>
            <a:ext cx="0" cy="2690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416B46-C644-4408-A2ED-EE5474A5D037}"/>
                  </a:ext>
                </a:extLst>
              </p:cNvPr>
              <p:cNvSpPr txBox="1"/>
              <p:nvPr/>
            </p:nvSpPr>
            <p:spPr>
              <a:xfrm>
                <a:off x="489585" y="4681596"/>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𝑣</m:t>
                          </m:r>
                        </m:e>
                        <m:sub>
                          <m:r>
                            <a:rPr lang="en-US" b="0" i="1" smtClean="0">
                              <a:solidFill>
                                <a:schemeClr val="accent6">
                                  <a:lumMod val="75000"/>
                                </a:schemeClr>
                              </a:solidFill>
                              <a:latin typeface="Cambria Math" panose="02040503050406030204" pitchFamily="18" charset="0"/>
                            </a:rPr>
                            <m:t>2</m:t>
                          </m:r>
                        </m:sub>
                      </m:sSub>
                    </m:oMath>
                  </m:oMathPara>
                </a14:m>
                <a:endParaRPr lang="en-US"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4C416B46-C644-4408-A2ED-EE5474A5D037}"/>
                  </a:ext>
                </a:extLst>
              </p:cNvPr>
              <p:cNvSpPr txBox="1">
                <a:spLocks noRot="1" noChangeAspect="1" noMove="1" noResize="1" noEditPoints="1" noAdjustHandles="1" noChangeArrowheads="1" noChangeShapeType="1" noTextEdit="1"/>
              </p:cNvSpPr>
              <p:nvPr/>
            </p:nvSpPr>
            <p:spPr>
              <a:xfrm>
                <a:off x="489585" y="4681596"/>
                <a:ext cx="46769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46DBBA-26EA-4812-9B0B-2F1B39059F2B}"/>
                  </a:ext>
                </a:extLst>
              </p:cNvPr>
              <p:cNvSpPr txBox="1"/>
              <p:nvPr/>
            </p:nvSpPr>
            <p:spPr>
              <a:xfrm>
                <a:off x="2195695" y="6320381"/>
                <a:ext cx="462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1</m:t>
                          </m:r>
                        </m:sub>
                      </m:sSub>
                    </m:oMath>
                  </m:oMathPara>
                </a14:m>
                <a:endParaRPr lang="en-US" dirty="0">
                  <a:solidFill>
                    <a:schemeClr val="accent5"/>
                  </a:solidFill>
                </a:endParaRPr>
              </a:p>
            </p:txBody>
          </p:sp>
        </mc:Choice>
        <mc:Fallback xmlns="">
          <p:sp>
            <p:nvSpPr>
              <p:cNvPr id="11" name="TextBox 10">
                <a:extLst>
                  <a:ext uri="{FF2B5EF4-FFF2-40B4-BE49-F238E27FC236}">
                    <a16:creationId xmlns:a16="http://schemas.microsoft.com/office/drawing/2014/main" id="{C546DBBA-26EA-4812-9B0B-2F1B39059F2B}"/>
                  </a:ext>
                </a:extLst>
              </p:cNvPr>
              <p:cNvSpPr txBox="1">
                <a:spLocks noRot="1" noChangeAspect="1" noMove="1" noResize="1" noEditPoints="1" noAdjustHandles="1" noChangeArrowheads="1" noChangeShapeType="1" noTextEdit="1"/>
              </p:cNvSpPr>
              <p:nvPr/>
            </p:nvSpPr>
            <p:spPr>
              <a:xfrm>
                <a:off x="2195695" y="6320381"/>
                <a:ext cx="462370" cy="369332"/>
              </a:xfrm>
              <a:prstGeom prst="rect">
                <a:avLst/>
              </a:prstGeom>
              <a:blipFill>
                <a:blip r:embed="rId5"/>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E530B41-4582-412A-AA53-6803F65CCD5C}"/>
              </a:ext>
            </a:extLst>
          </p:cNvPr>
          <p:cNvSpPr/>
          <p:nvPr/>
        </p:nvSpPr>
        <p:spPr>
          <a:xfrm>
            <a:off x="1376377" y="4118787"/>
            <a:ext cx="84887" cy="84887"/>
          </a:xfrm>
          <a:prstGeom prst="ellipse">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64BD4B7-4DCA-423A-9667-BA212E0D2844}"/>
              </a:ext>
            </a:extLst>
          </p:cNvPr>
          <p:cNvSpPr/>
          <p:nvPr/>
        </p:nvSpPr>
        <p:spPr>
          <a:xfrm>
            <a:off x="2300237" y="4596709"/>
            <a:ext cx="84887" cy="84887"/>
          </a:xfrm>
          <a:prstGeom prst="ellipse">
            <a:avLst/>
          </a:prstGeom>
          <a:solidFill>
            <a:schemeClr val="accent6"/>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9B1F1-4B3A-4932-935F-CE4F7737B44A}"/>
                  </a:ext>
                </a:extLst>
              </p:cNvPr>
              <p:cNvSpPr txBox="1"/>
              <p:nvPr/>
            </p:nvSpPr>
            <p:spPr>
              <a:xfrm>
                <a:off x="2291812" y="4373819"/>
                <a:ext cx="29963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𝑡</m:t>
                      </m:r>
                    </m:oMath>
                  </m:oMathPara>
                </a14:m>
                <a:endParaRPr lang="en-US" sz="1400" dirty="0"/>
              </a:p>
            </p:txBody>
          </p:sp>
        </mc:Choice>
        <mc:Fallback xmlns="">
          <p:sp>
            <p:nvSpPr>
              <p:cNvPr id="17" name="TextBox 16">
                <a:extLst>
                  <a:ext uri="{FF2B5EF4-FFF2-40B4-BE49-F238E27FC236}">
                    <a16:creationId xmlns:a16="http://schemas.microsoft.com/office/drawing/2014/main" id="{5489B1F1-4B3A-4932-935F-CE4F7737B44A}"/>
                  </a:ext>
                </a:extLst>
              </p:cNvPr>
              <p:cNvSpPr txBox="1">
                <a:spLocks noRot="1" noChangeAspect="1" noMove="1" noResize="1" noEditPoints="1" noAdjustHandles="1" noChangeArrowheads="1" noChangeShapeType="1" noTextEdit="1"/>
              </p:cNvSpPr>
              <p:nvPr/>
            </p:nvSpPr>
            <p:spPr>
              <a:xfrm>
                <a:off x="2291812" y="4373819"/>
                <a:ext cx="29963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9B29DD-F4DD-4C84-9A0D-AC8A6B1D0E13}"/>
                  </a:ext>
                </a:extLst>
              </p:cNvPr>
              <p:cNvSpPr txBox="1"/>
              <p:nvPr/>
            </p:nvSpPr>
            <p:spPr>
              <a:xfrm>
                <a:off x="1182046" y="6351158"/>
                <a:ext cx="3960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1</m:t>
                          </m:r>
                        </m:sub>
                      </m:sSub>
                    </m:oMath>
                  </m:oMathPara>
                </a14:m>
                <a:endParaRPr lang="en-US" sz="1400" dirty="0"/>
              </a:p>
            </p:txBody>
          </p:sp>
        </mc:Choice>
        <mc:Fallback xmlns="">
          <p:sp>
            <p:nvSpPr>
              <p:cNvPr id="18" name="TextBox 17">
                <a:extLst>
                  <a:ext uri="{FF2B5EF4-FFF2-40B4-BE49-F238E27FC236}">
                    <a16:creationId xmlns:a16="http://schemas.microsoft.com/office/drawing/2014/main" id="{A89B29DD-F4DD-4C84-9A0D-AC8A6B1D0E13}"/>
                  </a:ext>
                </a:extLst>
              </p:cNvPr>
              <p:cNvSpPr txBox="1">
                <a:spLocks noRot="1" noChangeAspect="1" noMove="1" noResize="1" noEditPoints="1" noAdjustHandles="1" noChangeArrowheads="1" noChangeShapeType="1" noTextEdit="1"/>
              </p:cNvSpPr>
              <p:nvPr/>
            </p:nvSpPr>
            <p:spPr>
              <a:xfrm>
                <a:off x="1182046" y="6351158"/>
                <a:ext cx="396006" cy="307777"/>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C548E3-203A-453F-BC05-FCAE43D34ED8}"/>
                  </a:ext>
                </a:extLst>
              </p:cNvPr>
              <p:cNvSpPr txBox="1"/>
              <p:nvPr/>
            </p:nvSpPr>
            <p:spPr>
              <a:xfrm>
                <a:off x="594008" y="3982557"/>
                <a:ext cx="4001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2</m:t>
                          </m:r>
                        </m:sub>
                      </m:sSub>
                    </m:oMath>
                  </m:oMathPara>
                </a14:m>
                <a:endParaRPr lang="en-US" sz="1400" dirty="0"/>
              </a:p>
            </p:txBody>
          </p:sp>
        </mc:Choice>
        <mc:Fallback xmlns="">
          <p:sp>
            <p:nvSpPr>
              <p:cNvPr id="19" name="TextBox 18">
                <a:extLst>
                  <a:ext uri="{FF2B5EF4-FFF2-40B4-BE49-F238E27FC236}">
                    <a16:creationId xmlns:a16="http://schemas.microsoft.com/office/drawing/2014/main" id="{55C548E3-203A-453F-BC05-FCAE43D34ED8}"/>
                  </a:ext>
                </a:extLst>
              </p:cNvPr>
              <p:cNvSpPr txBox="1">
                <a:spLocks noRot="1" noChangeAspect="1" noMove="1" noResize="1" noEditPoints="1" noAdjustHandles="1" noChangeArrowheads="1" noChangeShapeType="1" noTextEdit="1"/>
              </p:cNvSpPr>
              <p:nvPr/>
            </p:nvSpPr>
            <p:spPr>
              <a:xfrm>
                <a:off x="594008" y="3982557"/>
                <a:ext cx="4001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F37F1B-187F-4E83-9CE0-F4A97F45AAE2}"/>
                  </a:ext>
                </a:extLst>
              </p:cNvPr>
              <p:cNvSpPr txBox="1"/>
              <p:nvPr/>
            </p:nvSpPr>
            <p:spPr>
              <a:xfrm>
                <a:off x="1146186" y="6550223"/>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0.1</m:t>
                      </m:r>
                    </m:oMath>
                  </m:oMathPara>
                </a14:m>
                <a:endParaRPr lang="en-US" sz="1400" dirty="0"/>
              </a:p>
            </p:txBody>
          </p:sp>
        </mc:Choice>
        <mc:Fallback xmlns="">
          <p:sp>
            <p:nvSpPr>
              <p:cNvPr id="20" name="TextBox 19">
                <a:extLst>
                  <a:ext uri="{FF2B5EF4-FFF2-40B4-BE49-F238E27FC236}">
                    <a16:creationId xmlns:a16="http://schemas.microsoft.com/office/drawing/2014/main" id="{ABF37F1B-187F-4E83-9CE0-F4A97F45AAE2}"/>
                  </a:ext>
                </a:extLst>
              </p:cNvPr>
              <p:cNvSpPr txBox="1">
                <a:spLocks noRot="1" noChangeAspect="1" noMove="1" noResize="1" noEditPoints="1" noAdjustHandles="1" noChangeArrowheads="1" noChangeShapeType="1" noTextEdit="1"/>
              </p:cNvSpPr>
              <p:nvPr/>
            </p:nvSpPr>
            <p:spPr>
              <a:xfrm>
                <a:off x="1146186" y="6550223"/>
                <a:ext cx="4603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E65331-1624-48C7-9686-DB2FC0F23F5C}"/>
                  </a:ext>
                </a:extLst>
              </p:cNvPr>
              <p:cNvSpPr txBox="1"/>
              <p:nvPr/>
            </p:nvSpPr>
            <p:spPr>
              <a:xfrm>
                <a:off x="272127" y="4007339"/>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m:t>
                      </m:r>
                    </m:oMath>
                  </m:oMathPara>
                </a14:m>
                <a:endParaRPr lang="en-US" sz="1400" dirty="0"/>
              </a:p>
            </p:txBody>
          </p:sp>
        </mc:Choice>
        <mc:Fallback xmlns="">
          <p:sp>
            <p:nvSpPr>
              <p:cNvPr id="21" name="TextBox 20">
                <a:extLst>
                  <a:ext uri="{FF2B5EF4-FFF2-40B4-BE49-F238E27FC236}">
                    <a16:creationId xmlns:a16="http://schemas.microsoft.com/office/drawing/2014/main" id="{0AE65331-1624-48C7-9686-DB2FC0F23F5C}"/>
                  </a:ext>
                </a:extLst>
              </p:cNvPr>
              <p:cNvSpPr txBox="1">
                <a:spLocks noRot="1" noChangeAspect="1" noMove="1" noResize="1" noEditPoints="1" noAdjustHandles="1" noChangeArrowheads="1" noChangeShapeType="1" noTextEdit="1"/>
              </p:cNvSpPr>
              <p:nvPr/>
            </p:nvSpPr>
            <p:spPr>
              <a:xfrm>
                <a:off x="272127" y="4007339"/>
                <a:ext cx="460382" cy="307777"/>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E8B8472F-C20D-4B5F-AF75-A0EF48509BAF}"/>
              </a:ext>
            </a:extLst>
          </p:cNvPr>
          <p:cNvCxnSpPr>
            <a:cxnSpLocks/>
          </p:cNvCxnSpPr>
          <p:nvPr/>
        </p:nvCxnSpPr>
        <p:spPr>
          <a:xfrm flipV="1">
            <a:off x="982067" y="4160907"/>
            <a:ext cx="364047" cy="1"/>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F466D351-23FE-4AAC-B797-2AD0E6BB5E79}"/>
              </a:ext>
            </a:extLst>
          </p:cNvPr>
          <p:cNvSpPr>
            <a:spLocks noGrp="1"/>
          </p:cNvSpPr>
          <p:nvPr>
            <p:ph type="sldNum" sz="quarter" idx="12"/>
          </p:nvPr>
        </p:nvSpPr>
        <p:spPr/>
        <p:txBody>
          <a:bodyPr/>
          <a:lstStyle/>
          <a:p>
            <a:fld id="{0C15891D-5D85-41F7-8804-0265A87BC9DB}" type="slidenum">
              <a:rPr lang="en-US" smtClean="0"/>
              <a:t>51</a:t>
            </a:fld>
            <a:endParaRPr lang="en-US" dirty="0"/>
          </a:p>
        </p:txBody>
      </p:sp>
    </p:spTree>
    <p:extLst>
      <p:ext uri="{BB962C8B-B14F-4D97-AF65-F5344CB8AC3E}">
        <p14:creationId xmlns:p14="http://schemas.microsoft.com/office/powerpoint/2010/main" val="15205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Thinking about memory</a:t>
            </a:r>
          </a:p>
        </p:txBody>
      </p:sp>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p:txBody>
          <a:bodyPr/>
          <a:lstStyle/>
          <a:p>
            <a:pPr marL="0" indent="0">
              <a:buNone/>
            </a:pPr>
            <a:endParaRPr lang="en-US" dirty="0"/>
          </a:p>
          <a:p>
            <a:pPr marL="0" indent="0">
              <a:buNone/>
            </a:pPr>
            <a:r>
              <a:rPr lang="en-US" dirty="0"/>
              <a:t>As sampling phases get longer, we ask for a rank relative to many items</a:t>
            </a:r>
          </a:p>
          <a:p>
            <a:pPr marL="0" indent="0">
              <a:buNone/>
            </a:pPr>
            <a:r>
              <a:rPr lang="en-US" dirty="0"/>
              <a:t>Can we do better? What if we ask for comparison to only 1 prior item?</a:t>
            </a:r>
          </a:p>
          <a:p>
            <a:endParaRPr lang="en-US" dirty="0"/>
          </a:p>
          <a:p>
            <a:pPr marL="0" indent="0">
              <a:buNone/>
            </a:pPr>
            <a:r>
              <a:rPr lang="en-US" dirty="0"/>
              <a:t>Model</a:t>
            </a:r>
          </a:p>
          <a:p>
            <a:r>
              <a:rPr lang="en-US" dirty="0"/>
              <a:t>1 benchmark item per agent, report H/L for each new item</a:t>
            </a:r>
          </a:p>
          <a:p>
            <a:r>
              <a:rPr lang="en-US" dirty="0"/>
              <a:t>When allocating an item, you may store it and release the previous</a:t>
            </a:r>
          </a:p>
          <a:p>
            <a:r>
              <a:rPr lang="en-US" dirty="0"/>
              <a:t>Once an item is allocated and not stored or stored and subsequently released, it can not be made benchmark again </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8FD0F6-DF9C-4C5E-B6FA-0625CA31A738}"/>
                  </a:ext>
                </a:extLst>
              </p:cNvPr>
              <p:cNvSpPr txBox="1"/>
              <p:nvPr/>
            </p:nvSpPr>
            <p:spPr>
              <a:xfrm>
                <a:off x="1026193" y="1223712"/>
                <a:ext cx="10139613" cy="461665"/>
              </a:xfrm>
              <a:prstGeom prst="rect">
                <a:avLst/>
              </a:prstGeom>
              <a:solidFill>
                <a:schemeClr val="accent1">
                  <a:lumMod val="20000"/>
                  <a:lumOff val="80000"/>
                  <a:alpha val="69000"/>
                </a:schemeClr>
              </a:solidFill>
            </p:spPr>
            <p:txBody>
              <a:bodyPr wrap="square" rtlCol="0">
                <a:spAutoFit/>
              </a:bodyPr>
              <a:lstStyle/>
              <a:p>
                <a:r>
                  <a:rPr lang="en-US" sz="2400" dirty="0"/>
                  <a:t>Thm. In the </a:t>
                </a:r>
                <a:r>
                  <a:rPr lang="en-US" sz="2400" dirty="0" err="1"/>
                  <a:t>iid</a:t>
                </a:r>
                <a:r>
                  <a:rPr lang="en-US" sz="2400" dirty="0"/>
                  <a:t> model with unbounded memory, </a:t>
                </a:r>
                <a:r>
                  <a:rPr lang="en-US" sz="2400" dirty="0" err="1"/>
                  <a:t>Alg</a:t>
                </a:r>
                <a:r>
                  <a:rPr lang="en-US" sz="2400" dirty="0"/>
                  <a:t> 1 is EF and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𝜖</m:t>
                        </m:r>
                      </m:e>
                    </m:d>
                  </m:oMath>
                </a14:m>
                <a:r>
                  <a:rPr lang="en-US" sz="2400" dirty="0">
                    <a:latin typeface="Calibri" panose="020F0502020204030204" pitchFamily="34" charset="0"/>
                    <a:cs typeface="Calibri" panose="020F0502020204030204" pitchFamily="34" charset="0"/>
                  </a:rPr>
                  <a:t>-WO </a:t>
                </a:r>
                <a:r>
                  <a:rPr lang="en-US" sz="2400" dirty="0" err="1">
                    <a:latin typeface="Calibri" panose="020F0502020204030204" pitchFamily="34" charset="0"/>
                    <a:cs typeface="Calibri" panose="020F0502020204030204" pitchFamily="34" charset="0"/>
                  </a:rPr>
                  <a:t>whp</a:t>
                </a:r>
                <a:r>
                  <a:rPr lang="en-US" sz="2400" dirty="0">
                    <a:latin typeface="Calibri" panose="020F0502020204030204" pitchFamily="34" charset="0"/>
                    <a:cs typeface="Calibri" panose="020F0502020204030204" pitchFamily="34" charset="0"/>
                  </a:rPr>
                  <a:t> </a:t>
                </a:r>
              </a:p>
            </p:txBody>
          </p:sp>
        </mc:Choice>
        <mc:Fallback xmlns="">
          <p:sp>
            <p:nvSpPr>
              <p:cNvPr id="6" name="TextBox 5">
                <a:extLst>
                  <a:ext uri="{FF2B5EF4-FFF2-40B4-BE49-F238E27FC236}">
                    <a16:creationId xmlns:a16="http://schemas.microsoft.com/office/drawing/2014/main" id="{FA8FD0F6-DF9C-4C5E-B6FA-0625CA31A738}"/>
                  </a:ext>
                </a:extLst>
              </p:cNvPr>
              <p:cNvSpPr txBox="1">
                <a:spLocks noRot="1" noChangeAspect="1" noMove="1" noResize="1" noEditPoints="1" noAdjustHandles="1" noChangeArrowheads="1" noChangeShapeType="1" noTextEdit="1"/>
              </p:cNvSpPr>
              <p:nvPr/>
            </p:nvSpPr>
            <p:spPr>
              <a:xfrm>
                <a:off x="1026193" y="1223712"/>
                <a:ext cx="10139613" cy="461665"/>
              </a:xfrm>
              <a:prstGeom prst="rect">
                <a:avLst/>
              </a:prstGeom>
              <a:blipFill>
                <a:blip r:embed="rId3"/>
                <a:stretch>
                  <a:fillRect l="-901" t="-10667" r="-601" b="-30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173515-F1B2-4D1B-91C3-127CFC3DED13}"/>
              </a:ext>
            </a:extLst>
          </p:cNvPr>
          <p:cNvSpPr>
            <a:spLocks noGrp="1"/>
          </p:cNvSpPr>
          <p:nvPr>
            <p:ph type="sldNum" sz="quarter" idx="12"/>
          </p:nvPr>
        </p:nvSpPr>
        <p:spPr/>
        <p:txBody>
          <a:bodyPr/>
          <a:lstStyle/>
          <a:p>
            <a:fld id="{0C15891D-5D85-41F7-8804-0265A87BC9DB}" type="slidenum">
              <a:rPr lang="en-US" smtClean="0"/>
              <a:t>52</a:t>
            </a:fld>
            <a:endParaRPr lang="en-US" dirty="0"/>
          </a:p>
        </p:txBody>
      </p:sp>
    </p:spTree>
    <p:extLst>
      <p:ext uri="{BB962C8B-B14F-4D97-AF65-F5344CB8AC3E}">
        <p14:creationId xmlns:p14="http://schemas.microsoft.com/office/powerpoint/2010/main" val="18189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subset of items to users, given varying degrees of information about user and item attributes</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53</a:t>
            </a:fld>
            <a:endParaRPr lang="en-US" dirty="0"/>
          </a:p>
        </p:txBody>
      </p:sp>
      <p:pic>
        <p:nvPicPr>
          <p:cNvPr id="1028" name="Picture 4">
            <a:extLst>
              <a:ext uri="{FF2B5EF4-FFF2-40B4-BE49-F238E27FC236}">
                <a16:creationId xmlns:a16="http://schemas.microsoft.com/office/drawing/2014/main" id="{14EE80F5-090F-492A-8917-165FC9903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4" t="15916" r="15291" b="14880"/>
          <a:stretch/>
        </p:blipFill>
        <p:spPr bwMode="auto">
          <a:xfrm>
            <a:off x="7203617" y="3336544"/>
            <a:ext cx="827963"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348" y="3262050"/>
            <a:ext cx="882637" cy="1191883"/>
          </a:xfrm>
          <a:prstGeom prst="rect">
            <a:avLst/>
          </a:prstGeom>
        </p:spPr>
      </p:pic>
      <p:pic>
        <p:nvPicPr>
          <p:cNvPr id="1032" name="Picture 8" descr="Dune (2021) - IMDb">
            <a:extLst>
              <a:ext uri="{FF2B5EF4-FFF2-40B4-BE49-F238E27FC236}">
                <a16:creationId xmlns:a16="http://schemas.microsoft.com/office/drawing/2014/main" id="{F741BE12-85F6-4372-8C70-F3A117BA1D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8384040" y="2131017"/>
            <a:ext cx="1171124" cy="14295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 Side Story (2021) - IMDb">
            <a:extLst>
              <a:ext uri="{FF2B5EF4-FFF2-40B4-BE49-F238E27FC236}">
                <a16:creationId xmlns:a16="http://schemas.microsoft.com/office/drawing/2014/main" id="{22145052-CCAC-486D-B013-992CE5F2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032895" y="21170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lfast (film) - Wikipedia">
            <a:extLst>
              <a:ext uri="{FF2B5EF4-FFF2-40B4-BE49-F238E27FC236}">
                <a16:creationId xmlns:a16="http://schemas.microsoft.com/office/drawing/2014/main" id="{679636A9-7483-4913-BC73-7282C75C85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9089071" y="3857992"/>
            <a:ext cx="1171125" cy="1429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E4FF10-BC41-4047-AE64-2D6936BD6FA9}"/>
              </a:ext>
            </a:extLst>
          </p:cNvPr>
          <p:cNvSpPr txBox="1"/>
          <p:nvPr/>
        </p:nvSpPr>
        <p:spPr>
          <a:xfrm>
            <a:off x="8760250" y="1801973"/>
            <a:ext cx="418704" cy="369332"/>
          </a:xfrm>
          <a:prstGeom prst="rect">
            <a:avLst/>
          </a:prstGeom>
          <a:noFill/>
        </p:spPr>
        <p:txBody>
          <a:bodyPr wrap="none" rtlCol="0">
            <a:spAutoFit/>
          </a:bodyPr>
          <a:lstStyle/>
          <a:p>
            <a:r>
              <a:rPr lang="en-US" dirty="0"/>
              <a:t>86</a:t>
            </a:r>
          </a:p>
        </p:txBody>
      </p:sp>
      <p:sp>
        <p:nvSpPr>
          <p:cNvPr id="15" name="TextBox 14">
            <a:extLst>
              <a:ext uri="{FF2B5EF4-FFF2-40B4-BE49-F238E27FC236}">
                <a16:creationId xmlns:a16="http://schemas.microsoft.com/office/drawing/2014/main" id="{32BA1E0E-5385-4E1C-A054-2934F43D6815}"/>
              </a:ext>
            </a:extLst>
          </p:cNvPr>
          <p:cNvSpPr txBox="1"/>
          <p:nvPr/>
        </p:nvSpPr>
        <p:spPr>
          <a:xfrm>
            <a:off x="10417064" y="1788002"/>
            <a:ext cx="418704" cy="369332"/>
          </a:xfrm>
          <a:prstGeom prst="rect">
            <a:avLst/>
          </a:prstGeom>
          <a:noFill/>
        </p:spPr>
        <p:txBody>
          <a:bodyPr wrap="none" rtlCol="0">
            <a:spAutoFit/>
          </a:bodyPr>
          <a:lstStyle/>
          <a:p>
            <a:r>
              <a:rPr lang="en-US" dirty="0"/>
              <a:t>74</a:t>
            </a:r>
          </a:p>
        </p:txBody>
      </p:sp>
      <p:sp>
        <p:nvSpPr>
          <p:cNvPr id="16" name="TextBox 15">
            <a:extLst>
              <a:ext uri="{FF2B5EF4-FFF2-40B4-BE49-F238E27FC236}">
                <a16:creationId xmlns:a16="http://schemas.microsoft.com/office/drawing/2014/main" id="{F97C08A3-5F25-4275-ABFC-96426B6FB63C}"/>
              </a:ext>
            </a:extLst>
          </p:cNvPr>
          <p:cNvSpPr txBox="1"/>
          <p:nvPr/>
        </p:nvSpPr>
        <p:spPr>
          <a:xfrm>
            <a:off x="9465281" y="3560535"/>
            <a:ext cx="418704" cy="369332"/>
          </a:xfrm>
          <a:prstGeom prst="rect">
            <a:avLst/>
          </a:prstGeom>
          <a:noFill/>
        </p:spPr>
        <p:txBody>
          <a:bodyPr wrap="none" rtlCol="0">
            <a:spAutoFit/>
          </a:bodyPr>
          <a:lstStyle/>
          <a:p>
            <a:r>
              <a:rPr lang="en-US" dirty="0"/>
              <a:t>78</a:t>
            </a:r>
          </a:p>
        </p:txBody>
      </p:sp>
      <p:pic>
        <p:nvPicPr>
          <p:cNvPr id="13" name="Picture 8" descr="Dune (2021) - IMDb">
            <a:extLst>
              <a:ext uri="{FF2B5EF4-FFF2-40B4-BE49-F238E27FC236}">
                <a16:creationId xmlns:a16="http://schemas.microsoft.com/office/drawing/2014/main" id="{AD80E606-D8CC-4D7F-93C4-681AB4153B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10554" y="2837473"/>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Belfast (film) - Wikipedia">
            <a:extLst>
              <a:ext uri="{FF2B5EF4-FFF2-40B4-BE49-F238E27FC236}">
                <a16:creationId xmlns:a16="http://schemas.microsoft.com/office/drawing/2014/main" id="{BFD6A002-6B7C-43B3-827C-592A29D7B4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5644285" y="2837473"/>
            <a:ext cx="741067" cy="904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6CD5E7E-4682-41A9-94F1-821EA02CA85F}"/>
              </a:ext>
            </a:extLst>
          </p:cNvPr>
          <p:cNvSpPr txBox="1"/>
          <p:nvPr/>
        </p:nvSpPr>
        <p:spPr>
          <a:xfrm>
            <a:off x="3656284" y="3126202"/>
            <a:ext cx="694742" cy="369332"/>
          </a:xfrm>
          <a:prstGeom prst="rect">
            <a:avLst/>
          </a:prstGeom>
          <a:noFill/>
        </p:spPr>
        <p:txBody>
          <a:bodyPr wrap="none" rtlCol="0">
            <a:spAutoFit/>
          </a:bodyPr>
          <a:lstStyle/>
          <a:p>
            <a:r>
              <a:rPr lang="en-US" dirty="0"/>
              <a:t>Top-k</a:t>
            </a:r>
          </a:p>
        </p:txBody>
      </p:sp>
      <p:pic>
        <p:nvPicPr>
          <p:cNvPr id="18" name="Picture 10" descr="West Side Story (2021) - IMDb">
            <a:extLst>
              <a:ext uri="{FF2B5EF4-FFF2-40B4-BE49-F238E27FC236}">
                <a16:creationId xmlns:a16="http://schemas.microsoft.com/office/drawing/2014/main" id="{1EBC50D7-4AEA-4631-BE43-353235FCE9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185295" y="22694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une (2021) - IMDb">
            <a:extLst>
              <a:ext uri="{FF2B5EF4-FFF2-40B4-BE49-F238E27FC236}">
                <a16:creationId xmlns:a16="http://schemas.microsoft.com/office/drawing/2014/main" id="{172FA6CC-EBEF-4B1A-803D-3AB20CB73C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24201" y="3963762"/>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West Side Story (2021) - IMDb">
            <a:extLst>
              <a:ext uri="{FF2B5EF4-FFF2-40B4-BE49-F238E27FC236}">
                <a16:creationId xmlns:a16="http://schemas.microsoft.com/office/drawing/2014/main" id="{BD864B8E-933D-40DF-BEBF-AEEF808BE5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5607244" y="3963762"/>
            <a:ext cx="758952" cy="904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007E5E-C14A-499B-ABD3-806110675869}"/>
              </a:ext>
            </a:extLst>
          </p:cNvPr>
          <p:cNvSpPr txBox="1"/>
          <p:nvPr/>
        </p:nvSpPr>
        <p:spPr>
          <a:xfrm>
            <a:off x="3648235" y="4174884"/>
            <a:ext cx="997581" cy="369332"/>
          </a:xfrm>
          <a:prstGeom prst="rect">
            <a:avLst/>
          </a:prstGeom>
          <a:noFill/>
        </p:spPr>
        <p:txBody>
          <a:bodyPr wrap="none" rtlCol="0">
            <a:spAutoFit/>
          </a:bodyPr>
          <a:lstStyle/>
          <a:p>
            <a:r>
              <a:rPr lang="en-US" dirty="0"/>
              <a:t>Diversity</a:t>
            </a:r>
          </a:p>
        </p:txBody>
      </p:sp>
    </p:spTree>
    <p:extLst>
      <p:ext uri="{BB962C8B-B14F-4D97-AF65-F5344CB8AC3E}">
        <p14:creationId xmlns:p14="http://schemas.microsoft.com/office/powerpoint/2010/main" val="400823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AD: (2,A) blocks</a:t>
                </a:r>
              </a:p>
              <a:p>
                <a:pPr>
                  <a:buFontTx/>
                  <a:buChar char="-"/>
                </a:pPr>
                <a:r>
                  <a:rPr lang="en-US" dirty="0"/>
                  <a:t>CD: (1, A) blocks </a:t>
                </a:r>
                <a14:m>
                  <m:oMath xmlns:m="http://schemas.openxmlformats.org/officeDocument/2006/math">
                    <m:r>
                      <a:rPr lang="en-US" b="0" i="1" smtClean="0">
                        <a:latin typeface="Cambria Math" panose="02040503050406030204" pitchFamily="18" charset="0"/>
                      </a:rPr>
                      <m:t>⇒</m:t>
                    </m:r>
                  </m:oMath>
                </a14:m>
                <a:r>
                  <a:rPr lang="en-US" dirty="0"/>
                  <a:t> no stable rec.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54</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7418536" y="589387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flipV="1">
            <a:off x="7751273" y="5563908"/>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3869A87-128F-40E7-BDBC-2FEA17CF5491}"/>
              </a:ext>
            </a:extLst>
          </p:cNvPr>
          <p:cNvSpPr/>
          <p:nvPr/>
        </p:nvSpPr>
        <p:spPr>
          <a:xfrm>
            <a:off x="9374096" y="526913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0F7D8-81D3-43E0-97E7-34BB20F9E932}"/>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3B60F7D8-81D3-43E0-97E7-34BB20F9E932}"/>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B892868-1B4E-45C2-9850-D3FE10A05B5E}"/>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60647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1614192598"/>
              </p:ext>
            </p:extLst>
          </p:nvPr>
        </p:nvGraphicFramePr>
        <p:xfrm>
          <a:off x="6494976" y="396883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55</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7579619" y="5111834"/>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A465C74-82B0-4223-8A3F-E767AD7CF7D2}"/>
              </a:ext>
            </a:extLst>
          </p:cNvPr>
          <p:cNvSpPr/>
          <p:nvPr/>
        </p:nvSpPr>
        <p:spPr>
          <a:xfrm>
            <a:off x="9506700" y="5754673"/>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855331" y="543992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84031" y="4576588"/>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84031" y="4576588"/>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39194" y="5095391"/>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2" y="1267326"/>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2" y="1267326"/>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1" y="357263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3672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marL="457200" lvl="1" indent="0">
                  <a:buNone/>
                </a:pPr>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a:buFontTx/>
                  <a:buChar char="-"/>
                </a:pPr>
                <a:r>
                  <a:rPr lang="en-US" dirty="0"/>
                  <a:t>BC: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56</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8368052" y="5248977"/>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A80952-37DE-48F2-9357-32CECF776EBE}"/>
              </a:ext>
            </a:extLst>
          </p:cNvPr>
          <p:cNvSpPr/>
          <p:nvPr/>
        </p:nvSpPr>
        <p:spPr>
          <a:xfrm>
            <a:off x="7418536" y="5907525"/>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170BF5-1169-4861-83CA-BF45BE7BB849}"/>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08170BF5-1169-4861-83CA-BF45BE7BB849}"/>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C9F2189-F39D-49F9-BECD-0CE14F489F9B}"/>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5686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57</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6398"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88256"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33C5219-DE4D-4648-8806-FCA5C6E52B8C}"/>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C7CF77-C361-4B1F-B095-216BA7CA2A16}"/>
              </a:ext>
            </a:extLst>
          </p:cNvPr>
          <p:cNvSpPr/>
          <p:nvPr/>
        </p:nvSpPr>
        <p:spPr>
          <a:xfrm>
            <a:off x="8350394" y="5898801"/>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8498BD7-44FD-49DB-99B5-5EB38202B470}"/>
              </a:ext>
            </a:extLst>
          </p:cNvPr>
          <p:cNvSpPr/>
          <p:nvPr/>
        </p:nvSpPr>
        <p:spPr>
          <a:xfrm>
            <a:off x="934301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4DCCF9A-351F-4733-A50B-287E66E9F1C3}"/>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4464031-EF74-41DD-A417-D65ADE26BA4D}"/>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21" name="TextBox 20">
                <a:extLst>
                  <a:ext uri="{FF2B5EF4-FFF2-40B4-BE49-F238E27FC236}">
                    <a16:creationId xmlns:a16="http://schemas.microsoft.com/office/drawing/2014/main" id="{44464031-EF74-41DD-A417-D65ADE26BA4D}"/>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173AF52-A0D5-46EB-8BDA-7531AD3F18C5}"/>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9019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(2,A) blocks</a:t>
                </a:r>
              </a:p>
              <a:p>
                <a:pPr>
                  <a:buFontTx/>
                  <a:buChar char="-"/>
                </a:pPr>
                <a:r>
                  <a:rPr lang="en-US" dirty="0"/>
                  <a:t>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58</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8412167" y="5896896"/>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1273"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91569"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3E3C859-14E0-4AE1-9490-9B2296247F03}"/>
              </a:ext>
            </a:extLst>
          </p:cNvPr>
          <p:cNvSpPr/>
          <p:nvPr/>
        </p:nvSpPr>
        <p:spPr>
          <a:xfrm>
            <a:off x="1027646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90A248-6CCA-4FD2-BF79-6D54EE8E7477}"/>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D40A3B-6CCA-484F-963D-3097A84F9931}"/>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6" name="TextBox 15">
                <a:extLst>
                  <a:ext uri="{FF2B5EF4-FFF2-40B4-BE49-F238E27FC236}">
                    <a16:creationId xmlns:a16="http://schemas.microsoft.com/office/drawing/2014/main" id="{D5D40A3B-6CCA-484F-963D-3097A84F9931}"/>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27F111B3-5DF0-482E-A355-54C6A5F08239}"/>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4476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26C6F-A2C1-4775-BE20-4D11403ACDD2}"/>
              </a:ext>
            </a:extLst>
          </p:cNvPr>
          <p:cNvSpPr>
            <a:spLocks noGrp="1"/>
          </p:cNvSpPr>
          <p:nvPr>
            <p:ph type="sldNum" sz="quarter" idx="12"/>
          </p:nvPr>
        </p:nvSpPr>
        <p:spPr/>
        <p:txBody>
          <a:bodyPr/>
          <a:lstStyle/>
          <a:p>
            <a:fld id="{0C15891D-5D85-41F7-8804-0265A87BC9DB}" type="slidenum">
              <a:rPr lang="en-US" smtClean="0"/>
              <a:t>59</a:t>
            </a:fld>
            <a:endParaRPr lang="en-US"/>
          </a:p>
        </p:txBody>
      </p:sp>
      <p:pic>
        <p:nvPicPr>
          <p:cNvPr id="1026" name="Picture 2" descr="Yes and no signs">
            <a:extLst>
              <a:ext uri="{FF2B5EF4-FFF2-40B4-BE49-F238E27FC236}">
                <a16:creationId xmlns:a16="http://schemas.microsoft.com/office/drawing/2014/main" id="{8B34153A-0A4A-456D-ACF0-4AD1ED1000E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a:off x="1158919" y="187960"/>
            <a:ext cx="288863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Yes and no signs">
            <a:extLst>
              <a:ext uri="{FF2B5EF4-FFF2-40B4-BE49-F238E27FC236}">
                <a16:creationId xmlns:a16="http://schemas.microsoft.com/office/drawing/2014/main" id="{F9055A3E-6318-49B1-BFF3-6D348E5D3715}"/>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a:stretch/>
        </p:blipFill>
        <p:spPr bwMode="auto">
          <a:xfrm>
            <a:off x="4651684" y="-228187"/>
            <a:ext cx="2888631" cy="59626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DBEF56C-2410-4E9C-AE25-F3CD0B6B220D}"/>
              </a:ext>
            </a:extLst>
          </p:cNvPr>
          <p:cNvGrpSpPr/>
          <p:nvPr/>
        </p:nvGrpSpPr>
        <p:grpSpPr>
          <a:xfrm>
            <a:off x="7730684" y="762000"/>
            <a:ext cx="2989977" cy="4039129"/>
            <a:chOff x="7730684" y="762000"/>
            <a:chExt cx="2989977" cy="4039129"/>
          </a:xfrm>
        </p:grpSpPr>
        <p:pic>
          <p:nvPicPr>
            <p:cNvPr id="5" name="Picture 2" descr="Yes and no signs">
              <a:extLst>
                <a:ext uri="{FF2B5EF4-FFF2-40B4-BE49-F238E27FC236}">
                  <a16:creationId xmlns:a16="http://schemas.microsoft.com/office/drawing/2014/main" id="{B04FE8BA-9DDA-4466-8B80-485E1CD1A1B9}"/>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7730684" y="762000"/>
              <a:ext cx="2888631" cy="1659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es and no signs">
              <a:extLst>
                <a:ext uri="{FF2B5EF4-FFF2-40B4-BE49-F238E27FC236}">
                  <a16:creationId xmlns:a16="http://schemas.microsoft.com/office/drawing/2014/main" id="{7088EE56-4A21-44E8-AFE0-76FC116732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a:stretch/>
          </p:blipFill>
          <p:spPr bwMode="auto">
            <a:xfrm>
              <a:off x="7832030" y="2314046"/>
              <a:ext cx="2888631" cy="24870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878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solidFill>
                      <a:schemeClr val="bg1"/>
                    </a:solidFill>
                  </a:rPr>
                  <a:t>Better choice sets: Good for buyers, bad for sellers</a:t>
                </a:r>
                <a:endParaRPr lang="en-US" dirty="0">
                  <a:solidFill>
                    <a:schemeClr val="bg1"/>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6</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9" name="TextBox 8">
            <a:extLst>
              <a:ext uri="{FF2B5EF4-FFF2-40B4-BE49-F238E27FC236}">
                <a16:creationId xmlns:a16="http://schemas.microsoft.com/office/drawing/2014/main" id="{7B23BC68-7A7D-45B3-BB7C-CA3C08530390}"/>
              </a:ext>
            </a:extLst>
          </p:cNvPr>
          <p:cNvSpPr txBox="1"/>
          <p:nvPr/>
        </p:nvSpPr>
        <p:spPr>
          <a:xfrm>
            <a:off x="9490075" y="3904186"/>
            <a:ext cx="1554208" cy="369332"/>
          </a:xfrm>
          <a:prstGeom prst="rect">
            <a:avLst/>
          </a:prstGeom>
          <a:noFill/>
        </p:spPr>
        <p:txBody>
          <a:bodyPr wrap="none" rtlCol="0">
            <a:spAutoFit/>
          </a:bodyPr>
          <a:lstStyle/>
          <a:p>
            <a:r>
              <a:rPr lang="en-US" dirty="0">
                <a:solidFill>
                  <a:schemeClr val="accent1">
                    <a:lumMod val="60000"/>
                    <a:lumOff val="40000"/>
                  </a:schemeClr>
                </a:solidFill>
              </a:rPr>
              <a:t>outside option</a:t>
            </a:r>
          </a:p>
        </p:txBody>
      </p:sp>
      <p:sp>
        <p:nvSpPr>
          <p:cNvPr id="10" name="TextBox 9">
            <a:extLst>
              <a:ext uri="{FF2B5EF4-FFF2-40B4-BE49-F238E27FC236}">
                <a16:creationId xmlns:a16="http://schemas.microsoft.com/office/drawing/2014/main" id="{7446E2DA-585A-49DC-87EF-06BE28A538A3}"/>
              </a:ext>
            </a:extLst>
          </p:cNvPr>
          <p:cNvSpPr txBox="1"/>
          <p:nvPr/>
        </p:nvSpPr>
        <p:spPr>
          <a:xfrm>
            <a:off x="9490075" y="3493036"/>
            <a:ext cx="2547942" cy="369332"/>
          </a:xfrm>
          <a:prstGeom prst="rect">
            <a:avLst/>
          </a:prstGeom>
          <a:noFill/>
        </p:spPr>
        <p:txBody>
          <a:bodyPr wrap="none" rtlCol="0">
            <a:spAutoFit/>
          </a:bodyPr>
          <a:lstStyle/>
          <a:p>
            <a:r>
              <a:rPr lang="en-US" dirty="0">
                <a:solidFill>
                  <a:schemeClr val="accent1">
                    <a:lumMod val="60000"/>
                    <a:lumOff val="40000"/>
                  </a:schemeClr>
                </a:solidFill>
              </a:rPr>
              <a:t>competition in choice set</a:t>
            </a:r>
          </a:p>
        </p:txBody>
      </p:sp>
      <p:sp>
        <p:nvSpPr>
          <p:cNvPr id="11" name="TextBox 10">
            <a:extLst>
              <a:ext uri="{FF2B5EF4-FFF2-40B4-BE49-F238E27FC236}">
                <a16:creationId xmlns:a16="http://schemas.microsoft.com/office/drawing/2014/main" id="{782E7DB4-BBB2-44D3-8C6C-2E27E624628C}"/>
              </a:ext>
            </a:extLst>
          </p:cNvPr>
          <p:cNvSpPr txBox="1"/>
          <p:nvPr/>
        </p:nvSpPr>
        <p:spPr>
          <a:xfrm>
            <a:off x="9490075" y="3051515"/>
            <a:ext cx="1166217" cy="369332"/>
          </a:xfrm>
          <a:prstGeom prst="rect">
            <a:avLst/>
          </a:prstGeom>
          <a:noFill/>
        </p:spPr>
        <p:txBody>
          <a:bodyPr wrap="none" rtlCol="0">
            <a:spAutoFit/>
          </a:bodyPr>
          <a:lstStyle/>
          <a:p>
            <a:r>
              <a:rPr lang="en-US" dirty="0">
                <a:solidFill>
                  <a:schemeClr val="accent1">
                    <a:lumMod val="60000"/>
                    <a:lumOff val="40000"/>
                  </a:schemeClr>
                </a:solidFill>
              </a:rPr>
              <a:t>item value</a:t>
            </a:r>
          </a:p>
        </p:txBody>
      </p:sp>
      <p:cxnSp>
        <p:nvCxnSpPr>
          <p:cNvPr id="13" name="Straight Arrow Connector 12">
            <a:extLst>
              <a:ext uri="{FF2B5EF4-FFF2-40B4-BE49-F238E27FC236}">
                <a16:creationId xmlns:a16="http://schemas.microsoft.com/office/drawing/2014/main" id="{A957D5D1-E0D3-4BC6-BEEE-66DCA7DA14DF}"/>
              </a:ext>
            </a:extLst>
          </p:cNvPr>
          <p:cNvCxnSpPr>
            <a:stCxn id="11" idx="1"/>
          </p:cNvCxnSpPr>
          <p:nvPr/>
        </p:nvCxnSpPr>
        <p:spPr>
          <a:xfrm flipH="1">
            <a:off x="8559800" y="3236181"/>
            <a:ext cx="930275"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4AE014-AE9A-4F89-A002-6BA46DE85F8D}"/>
              </a:ext>
            </a:extLst>
          </p:cNvPr>
          <p:cNvCxnSpPr>
            <a:cxnSpLocks/>
          </p:cNvCxnSpPr>
          <p:nvPr/>
        </p:nvCxnSpPr>
        <p:spPr>
          <a:xfrm flipH="1">
            <a:off x="9156700" y="3677702"/>
            <a:ext cx="333375" cy="231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7A92B6C-AF01-4F31-9E3C-FCD509E5F2C7}"/>
              </a:ext>
            </a:extLst>
          </p:cNvPr>
          <p:cNvCxnSpPr>
            <a:cxnSpLocks/>
          </p:cNvCxnSpPr>
          <p:nvPr/>
        </p:nvCxnSpPr>
        <p:spPr>
          <a:xfrm rot="10800000">
            <a:off x="7465183" y="3824352"/>
            <a:ext cx="2024892" cy="292128"/>
          </a:xfrm>
          <a:prstGeom prst="bentConnector3">
            <a:avLst>
              <a:gd name="adj1" fmla="val 100176"/>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0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2B1813-6A16-5A0C-2AD9-AC24FA0BBECE}"/>
              </a:ext>
            </a:extLst>
          </p:cNvPr>
          <p:cNvSpPr>
            <a:spLocks noGrp="1"/>
          </p:cNvSpPr>
          <p:nvPr>
            <p:ph type="sldNum" sz="quarter" idx="12"/>
          </p:nvPr>
        </p:nvSpPr>
        <p:spPr/>
        <p:txBody>
          <a:bodyPr/>
          <a:lstStyle/>
          <a:p>
            <a:fld id="{0C15891D-5D85-41F7-8804-0265A87BC9DB}" type="slidenum">
              <a:rPr lang="en-US" smtClean="0"/>
              <a:pPr/>
              <a:t>60</a:t>
            </a:fld>
            <a:endParaRPr lang="en-US" dirty="0"/>
          </a:p>
        </p:txBody>
      </p:sp>
      <p:pic>
        <p:nvPicPr>
          <p:cNvPr id="6" name="Picture 2" descr="Yes and no signs">
            <a:extLst>
              <a:ext uri="{FF2B5EF4-FFF2-40B4-BE49-F238E27FC236}">
                <a16:creationId xmlns:a16="http://schemas.microsoft.com/office/drawing/2014/main" id="{29A43B6F-90F8-21C7-F5A6-C80FC8612E0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9962010" y="2379078"/>
            <a:ext cx="3153950" cy="1755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Yes and no signs">
            <a:extLst>
              <a:ext uri="{FF2B5EF4-FFF2-40B4-BE49-F238E27FC236}">
                <a16:creationId xmlns:a16="http://schemas.microsoft.com/office/drawing/2014/main" id="{B58D1D21-6D78-1BEB-D65B-C073CF5B68E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10045114" y="4067608"/>
            <a:ext cx="3153949" cy="2289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es and no signs">
            <a:extLst>
              <a:ext uri="{FF2B5EF4-FFF2-40B4-BE49-F238E27FC236}">
                <a16:creationId xmlns:a16="http://schemas.microsoft.com/office/drawing/2014/main" id="{176FB85E-2C88-3246-8ACA-BD692DBB45A7}"/>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322490" y="1049552"/>
            <a:ext cx="2014866" cy="41590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16DD80-D88C-70C9-6425-E745868E1470}"/>
              </a:ext>
            </a:extLst>
          </p:cNvPr>
          <p:cNvSpPr txBox="1"/>
          <p:nvPr/>
        </p:nvSpPr>
        <p:spPr>
          <a:xfrm>
            <a:off x="5488581" y="905956"/>
            <a:ext cx="1978951" cy="1323439"/>
          </a:xfrm>
          <a:prstGeom prst="rect">
            <a:avLst/>
          </a:prstGeom>
          <a:noFill/>
        </p:spPr>
        <p:txBody>
          <a:bodyPr wrap="square" rtlCol="0">
            <a:spAutoFit/>
          </a:bodyPr>
          <a:lstStyle/>
          <a:p>
            <a:r>
              <a:rPr lang="en-US" sz="8000" b="1" dirty="0"/>
              <a:t>YES</a:t>
            </a:r>
          </a:p>
        </p:txBody>
      </p:sp>
      <p:grpSp>
        <p:nvGrpSpPr>
          <p:cNvPr id="14" name="Group 13">
            <a:extLst>
              <a:ext uri="{FF2B5EF4-FFF2-40B4-BE49-F238E27FC236}">
                <a16:creationId xmlns:a16="http://schemas.microsoft.com/office/drawing/2014/main" id="{3AE60ECF-104A-3735-941D-C8F1AAF13023}"/>
              </a:ext>
            </a:extLst>
          </p:cNvPr>
          <p:cNvGrpSpPr/>
          <p:nvPr/>
        </p:nvGrpSpPr>
        <p:grpSpPr>
          <a:xfrm>
            <a:off x="7772587" y="52034"/>
            <a:ext cx="5780914" cy="2289757"/>
            <a:chOff x="5035826" y="1645513"/>
            <a:chExt cx="5780914" cy="2289757"/>
          </a:xfrm>
        </p:grpSpPr>
        <p:pic>
          <p:nvPicPr>
            <p:cNvPr id="9" name="Picture 2" descr="Yes and no signs">
              <a:extLst>
                <a:ext uri="{FF2B5EF4-FFF2-40B4-BE49-F238E27FC236}">
                  <a16:creationId xmlns:a16="http://schemas.microsoft.com/office/drawing/2014/main" id="{11E52E20-EA21-0853-36D3-80609792DEE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5035826" y="2058895"/>
              <a:ext cx="3153950" cy="17555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CCFADC1-7BDD-5CD9-FDC8-C80BCE3BC600}"/>
                </a:ext>
              </a:extLst>
            </p:cNvPr>
            <p:cNvSpPr/>
            <p:nvPr/>
          </p:nvSpPr>
          <p:spPr>
            <a:xfrm rot="440399">
              <a:off x="5433459" y="2534843"/>
              <a:ext cx="2312436" cy="821635"/>
            </a:xfrm>
            <a:prstGeom prst="rect">
              <a:avLst/>
            </a:prstGeom>
            <a:solidFill>
              <a:srgbClr val="FED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400" b="1" dirty="0">
                  <a:solidFill>
                    <a:schemeClr val="tx1"/>
                  </a:solidFill>
                </a:rPr>
                <a:t>YES</a:t>
              </a:r>
            </a:p>
          </p:txBody>
        </p:sp>
        <p:pic>
          <p:nvPicPr>
            <p:cNvPr id="13" name="Picture 2" descr="Yes and no signs">
              <a:extLst>
                <a:ext uri="{FF2B5EF4-FFF2-40B4-BE49-F238E27FC236}">
                  <a16:creationId xmlns:a16="http://schemas.microsoft.com/office/drawing/2014/main" id="{82CCD576-493E-91C4-1487-6FF788D2CC1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7662791" y="1645513"/>
              <a:ext cx="3153949" cy="2289757"/>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Yes and no signs">
            <a:extLst>
              <a:ext uri="{FF2B5EF4-FFF2-40B4-BE49-F238E27FC236}">
                <a16:creationId xmlns:a16="http://schemas.microsoft.com/office/drawing/2014/main" id="{7FFF0BAC-8143-470F-471F-08510B85E216}"/>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3368246" y="1723547"/>
            <a:ext cx="2014866" cy="415904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5C3FEDA-4447-977B-5FC4-90F82B1195F4}"/>
              </a:ext>
            </a:extLst>
          </p:cNvPr>
          <p:cNvSpPr/>
          <p:nvPr/>
        </p:nvSpPr>
        <p:spPr>
          <a:xfrm rot="20159358">
            <a:off x="3388457" y="2865553"/>
            <a:ext cx="1530154" cy="527042"/>
          </a:xfrm>
          <a:prstGeom prst="rect">
            <a:avLst/>
          </a:prstGeom>
          <a:solidFill>
            <a:srgbClr val="FED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NO</a:t>
            </a:r>
          </a:p>
        </p:txBody>
      </p:sp>
      <p:pic>
        <p:nvPicPr>
          <p:cNvPr id="18" name="Picture 17">
            <a:extLst>
              <a:ext uri="{FF2B5EF4-FFF2-40B4-BE49-F238E27FC236}">
                <a16:creationId xmlns:a16="http://schemas.microsoft.com/office/drawing/2014/main" id="{E5014679-21EB-62BF-AFC3-2E6DB699F1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5275606" y="1753198"/>
            <a:ext cx="3543795" cy="5010849"/>
          </a:xfrm>
          <a:prstGeom prst="rect">
            <a:avLst/>
          </a:prstGeom>
        </p:spPr>
      </p:pic>
    </p:spTree>
    <p:extLst>
      <p:ext uri="{BB962C8B-B14F-4D97-AF65-F5344CB8AC3E}">
        <p14:creationId xmlns:p14="http://schemas.microsoft.com/office/powerpoint/2010/main" val="241744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CA44-69BE-4ED0-ADD8-D650C743AD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2BEAAD-9777-40E0-B2B3-42F4FB6BC320}"/>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1. Photo not necessary</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   1. Probably worth saying a sentence before the question. "recommender systems learn individuals' preferences and match to each, usually top-k, products that each would like". Then continue to the question... </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2. No need to say they'll be dissatisfied (they need not be). "Or would they have reason to break from the match and pursue off platform transactions?". </a:t>
            </a:r>
            <a:r>
              <a:rPr lang="en-US" sz="1800" dirty="0">
                <a:effectLst/>
                <a:latin typeface="Calibri" panose="020F0502020204030204" pitchFamily="34" charset="0"/>
                <a:ea typeface="Calibri" panose="020F0502020204030204" pitchFamily="34" charset="0"/>
              </a:rPr>
              <a:t>Perhaps you can introduce the idea of stability here, so that we can mention it on #4 (or introduce there)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3.  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4. "Loose exposure constraint" and "Tight exposure constraint" are unclear to me. Consider No or Without exposure constraint. And With exposure constraint.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a:solidFill>
                  <a:schemeClr val="bg2">
                    <a:lumMod val="75000"/>
                  </a:schemeClr>
                </a:solidFill>
                <a:effectLst/>
                <a:latin typeface="Calibri" panose="020F0502020204030204" pitchFamily="34" charset="0"/>
                <a:ea typeface="Calibri" panose="020F0502020204030204" pitchFamily="34" charset="0"/>
              </a:rPr>
              <a:t> 1. Not sure we can say/imply empirically stable. It's only better relative to the other methods we tried. nearly 50% would have incentive to deviate even in this.</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5. Might want to say that we model our problem after typical recommender systems on e-commerce platforms where an RS recommends k items to an arrive customer from which a customer usually selects one. ... then continue to the symbols.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6. On this after explaining probability, is it worth saying that seller's expected sales decreases as the value of the competition for buyers increase?</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   1. And contrast that for buyers, the utility increases with the value of constituents in the offer set.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13. Including disjoint top-k with constraint in loose exposure seems a little confusing. Instead "closely related" or "for similar reasons"?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16. </a:t>
            </a:r>
            <a:r>
              <a:rPr lang="en-US" sz="1800" dirty="0">
                <a:effectLst/>
                <a:latin typeface="Calibri" panose="020F0502020204030204" pitchFamily="34" charset="0"/>
                <a:ea typeface="Calibri" panose="020F0502020204030204" pitchFamily="34" charset="0"/>
              </a:rPr>
              <a:t>The theorem ... a little unclear, have we proven something like this. Want to say Observation?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17.  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18. Proof sketch looks great. </a:t>
            </a:r>
          </a:p>
          <a:p>
            <a:endParaRPr lang="en-US" dirty="0"/>
          </a:p>
        </p:txBody>
      </p:sp>
      <p:sp>
        <p:nvSpPr>
          <p:cNvPr id="4" name="Slide Number Placeholder 3">
            <a:extLst>
              <a:ext uri="{FF2B5EF4-FFF2-40B4-BE49-F238E27FC236}">
                <a16:creationId xmlns:a16="http://schemas.microsoft.com/office/drawing/2014/main" id="{9765FE99-89A1-4D5F-8E7D-1D62F535C00F}"/>
              </a:ext>
            </a:extLst>
          </p:cNvPr>
          <p:cNvSpPr>
            <a:spLocks noGrp="1"/>
          </p:cNvSpPr>
          <p:nvPr>
            <p:ph type="sldNum" sz="quarter" idx="12"/>
          </p:nvPr>
        </p:nvSpPr>
        <p:spPr/>
        <p:txBody>
          <a:bodyPr/>
          <a:lstStyle/>
          <a:p>
            <a:fld id="{0C15891D-5D85-41F7-8804-0265A87BC9DB}" type="slidenum">
              <a:rPr lang="en-US" smtClean="0"/>
              <a:pPr/>
              <a:t>61</a:t>
            </a:fld>
            <a:endParaRPr lang="en-US" dirty="0"/>
          </a:p>
        </p:txBody>
      </p:sp>
    </p:spTree>
    <p:extLst>
      <p:ext uri="{BB962C8B-B14F-4D97-AF65-F5344CB8AC3E}">
        <p14:creationId xmlns:p14="http://schemas.microsoft.com/office/powerpoint/2010/main" val="1025533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62</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2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D4A-48EE-40D8-84B0-129C4AA75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BF67CD7-CB99-4E23-8DD1-29B479FD148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D64624F-9AD3-426E-9A67-CC36B2165527}"/>
              </a:ext>
            </a:extLst>
          </p:cNvPr>
          <p:cNvSpPr>
            <a:spLocks noGrp="1"/>
          </p:cNvSpPr>
          <p:nvPr>
            <p:ph type="sldNum" sz="quarter" idx="12"/>
          </p:nvPr>
        </p:nvSpPr>
        <p:spPr/>
        <p:txBody>
          <a:bodyPr/>
          <a:lstStyle/>
          <a:p>
            <a:fld id="{0C15891D-5D85-41F7-8804-0265A87BC9DB}" type="slidenum">
              <a:rPr lang="en-US" smtClean="0"/>
              <a:t>63</a:t>
            </a:fld>
            <a:endParaRPr lang="en-US" dirty="0"/>
          </a:p>
        </p:txBody>
      </p:sp>
      <p:pic>
        <p:nvPicPr>
          <p:cNvPr id="7" name="Picture 6">
            <a:extLst>
              <a:ext uri="{FF2B5EF4-FFF2-40B4-BE49-F238E27FC236}">
                <a16:creationId xmlns:a16="http://schemas.microsoft.com/office/drawing/2014/main" id="{FAA49A96-AC35-4A98-B491-7D37887BF164}"/>
              </a:ext>
            </a:extLst>
          </p:cNvPr>
          <p:cNvPicPr>
            <a:picLocks noChangeAspect="1"/>
          </p:cNvPicPr>
          <p:nvPr/>
        </p:nvPicPr>
        <p:blipFill rotWithShape="1">
          <a:blip r:embed="rId3"/>
          <a:srcRect l="2363" r="1656"/>
          <a:stretch/>
        </p:blipFill>
        <p:spPr>
          <a:xfrm>
            <a:off x="838200" y="1661525"/>
            <a:ext cx="10199269" cy="3325672"/>
          </a:xfrm>
          <a:prstGeom prst="rect">
            <a:avLst/>
          </a:prstGeom>
        </p:spPr>
      </p:pic>
    </p:spTree>
    <p:extLst>
      <p:ext uri="{BB962C8B-B14F-4D97-AF65-F5344CB8AC3E}">
        <p14:creationId xmlns:p14="http://schemas.microsoft.com/office/powerpoint/2010/main" val="771352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98CA-F5CD-4B49-8CAE-E9757F866E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2E61AA-3447-4188-BC8D-9A965F98840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293421-C73F-428D-AE17-4EF3A53D1B98}"/>
              </a:ext>
            </a:extLst>
          </p:cNvPr>
          <p:cNvSpPr>
            <a:spLocks noGrp="1"/>
          </p:cNvSpPr>
          <p:nvPr>
            <p:ph type="sldNum" sz="quarter" idx="12"/>
          </p:nvPr>
        </p:nvSpPr>
        <p:spPr/>
        <p:txBody>
          <a:bodyPr/>
          <a:lstStyle/>
          <a:p>
            <a:fld id="{0C15891D-5D85-41F7-8804-0265A87BC9DB}" type="slidenum">
              <a:rPr lang="en-US" smtClean="0"/>
              <a:pPr/>
              <a:t>64</a:t>
            </a:fld>
            <a:endParaRPr lang="en-US" dirty="0"/>
          </a:p>
        </p:txBody>
      </p:sp>
      <p:pic>
        <p:nvPicPr>
          <p:cNvPr id="6" name="Picture 5">
            <a:extLst>
              <a:ext uri="{FF2B5EF4-FFF2-40B4-BE49-F238E27FC236}">
                <a16:creationId xmlns:a16="http://schemas.microsoft.com/office/drawing/2014/main" id="{B98147CE-7F07-440B-84A7-F7E787CE0AAF}"/>
              </a:ext>
            </a:extLst>
          </p:cNvPr>
          <p:cNvPicPr>
            <a:picLocks noChangeAspect="1"/>
          </p:cNvPicPr>
          <p:nvPr/>
        </p:nvPicPr>
        <p:blipFill>
          <a:blip r:embed="rId3"/>
          <a:stretch>
            <a:fillRect/>
          </a:stretch>
        </p:blipFill>
        <p:spPr>
          <a:xfrm>
            <a:off x="36095" y="38185"/>
            <a:ext cx="12119810" cy="6141274"/>
          </a:xfrm>
          <a:prstGeom prst="rect">
            <a:avLst/>
          </a:prstGeom>
        </p:spPr>
      </p:pic>
      <p:sp>
        <p:nvSpPr>
          <p:cNvPr id="7" name="Rectangle 6">
            <a:extLst>
              <a:ext uri="{FF2B5EF4-FFF2-40B4-BE49-F238E27FC236}">
                <a16:creationId xmlns:a16="http://schemas.microsoft.com/office/drawing/2014/main" id="{B1A4A1FB-5828-49B8-A745-496075114403}"/>
              </a:ext>
            </a:extLst>
          </p:cNvPr>
          <p:cNvSpPr/>
          <p:nvPr/>
        </p:nvSpPr>
        <p:spPr>
          <a:xfrm>
            <a:off x="47626" y="365126"/>
            <a:ext cx="6686550" cy="219075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78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t>Better choice sets: </a:t>
                </a:r>
                <a:r>
                  <a:rPr lang="en-US" b="1" dirty="0">
                    <a:solidFill>
                      <a:schemeClr val="accent6"/>
                    </a:solidFill>
                  </a:rPr>
                  <a:t>Good for buyers</a:t>
                </a:r>
                <a:r>
                  <a:rPr lang="en-US" b="1" dirty="0"/>
                  <a:t>, </a:t>
                </a:r>
                <a:r>
                  <a:rPr lang="en-US" b="1" dirty="0">
                    <a:solidFill>
                      <a:srgbClr val="C00000"/>
                    </a:solidFill>
                  </a:rPr>
                  <a:t>bad for sellers</a:t>
                </a:r>
                <a:endParaRPr lang="en-US" dirty="0">
                  <a:solidFill>
                    <a:srgbClr val="C00000"/>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7</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5" name="Double Bracket 4">
            <a:extLst>
              <a:ext uri="{FF2B5EF4-FFF2-40B4-BE49-F238E27FC236}">
                <a16:creationId xmlns:a16="http://schemas.microsoft.com/office/drawing/2014/main" id="{A76BF347-B4FD-4D10-ADC6-8A79668B0CAC}"/>
              </a:ext>
            </a:extLst>
          </p:cNvPr>
          <p:cNvSpPr/>
          <p:nvPr/>
        </p:nvSpPr>
        <p:spPr>
          <a:xfrm>
            <a:off x="7571509" y="4966854"/>
            <a:ext cx="1794164" cy="450272"/>
          </a:xfrm>
          <a:prstGeom prst="bracketPair">
            <a:avLst/>
          </a:prstGeom>
          <a:solidFill>
            <a:srgbClr val="70AD47">
              <a:alpha val="32941"/>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ket 14">
            <a:extLst>
              <a:ext uri="{FF2B5EF4-FFF2-40B4-BE49-F238E27FC236}">
                <a16:creationId xmlns:a16="http://schemas.microsoft.com/office/drawing/2014/main" id="{A57412A7-8053-4BE7-885F-84CC045BAC4F}"/>
              </a:ext>
            </a:extLst>
          </p:cNvPr>
          <p:cNvSpPr/>
          <p:nvPr/>
        </p:nvSpPr>
        <p:spPr>
          <a:xfrm>
            <a:off x="7051963" y="3068782"/>
            <a:ext cx="2182091" cy="817420"/>
          </a:xfrm>
          <a:prstGeom prst="bracketPair">
            <a:avLst/>
          </a:prstGeom>
          <a:solidFill>
            <a:srgbClr val="C00000">
              <a:alpha val="23137"/>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2060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BCB04-E817-4E7C-A35A-010451A7B3DC}"/>
              </a:ext>
            </a:extLst>
          </p:cNvPr>
          <p:cNvSpPr>
            <a:spLocks noGrp="1"/>
          </p:cNvSpPr>
          <p:nvPr>
            <p:ph idx="1"/>
          </p:nvPr>
        </p:nvSpPr>
        <p:spPr>
          <a:xfrm>
            <a:off x="838200" y="1267326"/>
            <a:ext cx="10816388" cy="522554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Preference orders</a:t>
            </a:r>
          </a:p>
          <a:p>
            <a:pPr marL="0" indent="0">
              <a:buNone/>
            </a:pPr>
            <a:r>
              <a:rPr lang="en-US" dirty="0"/>
              <a:t>              :                  ,               ,             ,           </a:t>
            </a:r>
          </a:p>
          <a:p>
            <a:pPr marL="0" indent="0">
              <a:buNone/>
            </a:pPr>
            <a:endParaRPr lang="en-US" sz="1400" dirty="0"/>
          </a:p>
          <a:p>
            <a:pPr marL="0" indent="0">
              <a:buNone/>
            </a:pPr>
            <a:r>
              <a:rPr lang="en-US" dirty="0"/>
              <a:t>              :   (      ,       ), (     ,        ), (      ,       ), (     ,        ), … , (     ,       ) </a:t>
            </a:r>
          </a:p>
        </p:txBody>
      </p:sp>
      <p:pic>
        <p:nvPicPr>
          <p:cNvPr id="9" name="Graphic 8" descr="Woman wearing blazer">
            <a:extLst>
              <a:ext uri="{FF2B5EF4-FFF2-40B4-BE49-F238E27FC236}">
                <a16:creationId xmlns:a16="http://schemas.microsoft.com/office/drawing/2014/main" id="{FFEE22FC-8570-4148-A0C1-D548F26A24B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9914"/>
          <a:stretch/>
        </p:blipFill>
        <p:spPr>
          <a:xfrm>
            <a:off x="1071063" y="4876750"/>
            <a:ext cx="596150" cy="622944"/>
          </a:xfrm>
          <a:prstGeom prst="rect">
            <a:avLst/>
          </a:prstGeom>
        </p:spPr>
      </p:pic>
      <p:pic>
        <p:nvPicPr>
          <p:cNvPr id="7" name="Picture 6">
            <a:extLst>
              <a:ext uri="{FF2B5EF4-FFF2-40B4-BE49-F238E27FC236}">
                <a16:creationId xmlns:a16="http://schemas.microsoft.com/office/drawing/2014/main" id="{A5C61ED4-610B-4571-A078-C8892F2E7D5F}"/>
              </a:ext>
            </a:extLst>
          </p:cNvPr>
          <p:cNvPicPr>
            <a:picLocks noChangeAspect="1"/>
          </p:cNvPicPr>
          <p:nvPr/>
        </p:nvPicPr>
        <p:blipFill>
          <a:blip r:embed="rId5"/>
          <a:stretch>
            <a:fillRect/>
          </a:stretch>
        </p:blipFill>
        <p:spPr>
          <a:xfrm>
            <a:off x="3506305" y="1297014"/>
            <a:ext cx="4963218" cy="2391109"/>
          </a:xfrm>
          <a:prstGeom prst="rect">
            <a:avLst/>
          </a:prstGeom>
        </p:spPr>
      </p:pic>
      <p:sp>
        <p:nvSpPr>
          <p:cNvPr id="2" name="Title 1">
            <a:extLst>
              <a:ext uri="{FF2B5EF4-FFF2-40B4-BE49-F238E27FC236}">
                <a16:creationId xmlns:a16="http://schemas.microsoft.com/office/drawing/2014/main" id="{C53E9E7D-6165-49B2-B560-E774FE4D5172}"/>
              </a:ext>
            </a:extLst>
          </p:cNvPr>
          <p:cNvSpPr>
            <a:spLocks noGrp="1"/>
          </p:cNvSpPr>
          <p:nvPr>
            <p:ph type="title"/>
          </p:nvPr>
        </p:nvSpPr>
        <p:spPr/>
        <p:txBody>
          <a:bodyPr/>
          <a:lstStyle/>
          <a:p>
            <a:r>
              <a:rPr lang="en-US" dirty="0"/>
              <a:t>Example: Buy a gift </a:t>
            </a:r>
          </a:p>
        </p:txBody>
      </p:sp>
      <p:sp>
        <p:nvSpPr>
          <p:cNvPr id="4" name="Slide Number Placeholder 3">
            <a:extLst>
              <a:ext uri="{FF2B5EF4-FFF2-40B4-BE49-F238E27FC236}">
                <a16:creationId xmlns:a16="http://schemas.microsoft.com/office/drawing/2014/main" id="{B80B8D2D-5E2F-4367-9B21-A262EC5984B6}"/>
              </a:ext>
            </a:extLst>
          </p:cNvPr>
          <p:cNvSpPr>
            <a:spLocks noGrp="1"/>
          </p:cNvSpPr>
          <p:nvPr>
            <p:ph type="sldNum" sz="quarter" idx="12"/>
          </p:nvPr>
        </p:nvSpPr>
        <p:spPr/>
        <p:txBody>
          <a:bodyPr/>
          <a:lstStyle/>
          <a:p>
            <a:fld id="{0C15891D-5D85-41F7-8804-0265A87BC9DB}" type="slidenum">
              <a:rPr lang="en-US" smtClean="0"/>
              <a:t>8</a:t>
            </a:fld>
            <a:endParaRPr lang="en-US" dirty="0"/>
          </a:p>
        </p:txBody>
      </p:sp>
      <p:pic>
        <p:nvPicPr>
          <p:cNvPr id="5" name="Graphic 4" descr="Man in business attire">
            <a:extLst>
              <a:ext uri="{FF2B5EF4-FFF2-40B4-BE49-F238E27FC236}">
                <a16:creationId xmlns:a16="http://schemas.microsoft.com/office/drawing/2014/main" id="{1B93FAF7-F7FA-4FF1-9E3A-3DB937DCFB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7915" y="4239076"/>
            <a:ext cx="472223" cy="637674"/>
          </a:xfrm>
          <a:prstGeom prst="rect">
            <a:avLst/>
          </a:prstGeom>
        </p:spPr>
      </p:pic>
      <p:pic>
        <p:nvPicPr>
          <p:cNvPr id="20" name="Graphic 19" descr="Man in business attire">
            <a:extLst>
              <a:ext uri="{FF2B5EF4-FFF2-40B4-BE49-F238E27FC236}">
                <a16:creationId xmlns:a16="http://schemas.microsoft.com/office/drawing/2014/main" id="{4E465EBD-5838-4C3C-9DCA-635DCD5A7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3493" y="5079238"/>
            <a:ext cx="386882" cy="52243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7E4B27-D920-43B7-AF8C-7D1F308A3DCA}"/>
                  </a:ext>
                </a:extLst>
              </p:cNvPr>
              <p:cNvSpPr txBox="1"/>
              <p:nvPr/>
            </p:nvSpPr>
            <p:spPr>
              <a:xfrm>
                <a:off x="2621635" y="5650161"/>
                <a:ext cx="8073735" cy="489686"/>
              </a:xfrm>
              <a:prstGeom prst="rect">
                <a:avLst/>
              </a:prstGeom>
              <a:noFill/>
            </p:spPr>
            <p:txBody>
              <a:bodyPr wrap="squar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2.5</m:t>
                        </m:r>
                      </m:den>
                    </m:f>
                    <m:r>
                      <a:rPr lang="en-US" b="0" i="1" dirty="0" smtClean="0">
                        <a:latin typeface="Cambria Math" panose="02040503050406030204" pitchFamily="18" charset="0"/>
                      </a:rPr>
                      <m:t>=0.8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2.5</m:t>
                        </m:r>
                      </m:num>
                      <m:den>
                        <m:r>
                          <a:rPr lang="en-US" b="0" i="1" dirty="0" smtClean="0">
                            <a:latin typeface="Cambria Math" panose="02040503050406030204" pitchFamily="18" charset="0"/>
                          </a:rPr>
                          <m:t>3.5</m:t>
                        </m:r>
                      </m:den>
                    </m:f>
                    <m:r>
                      <a:rPr lang="en-US" b="0" i="1" dirty="0" smtClean="0">
                        <a:latin typeface="Cambria Math" panose="02040503050406030204" pitchFamily="18" charset="0"/>
                      </a:rPr>
                      <m:t>=0.71</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a:rPr lang="en-US" b="0" i="1" dirty="0" smtClean="0">
                        <a:latin typeface="Cambria Math" panose="02040503050406030204" pitchFamily="18" charset="0"/>
                      </a:rPr>
                      <m:t>=0.66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4.5</m:t>
                        </m:r>
                      </m:den>
                    </m:f>
                    <m:r>
                      <a:rPr lang="en-US" b="0" i="1" dirty="0" smtClean="0">
                        <a:latin typeface="Cambria Math" panose="02040503050406030204" pitchFamily="18" charset="0"/>
                      </a:rPr>
                      <m:t>=0.44</m:t>
                    </m:r>
                  </m:oMath>
                </a14:m>
                <a:r>
                  <a:rPr lang="en-US" dirty="0"/>
                  <a:t>   </a:t>
                </a:r>
              </a:p>
            </p:txBody>
          </p:sp>
        </mc:Choice>
        <mc:Fallback xmlns="">
          <p:sp>
            <p:nvSpPr>
              <p:cNvPr id="22" name="TextBox 21">
                <a:extLst>
                  <a:ext uri="{FF2B5EF4-FFF2-40B4-BE49-F238E27FC236}">
                    <a16:creationId xmlns:a16="http://schemas.microsoft.com/office/drawing/2014/main" id="{E37E4B27-D920-43B7-AF8C-7D1F308A3DCA}"/>
                  </a:ext>
                </a:extLst>
              </p:cNvPr>
              <p:cNvSpPr txBox="1">
                <a:spLocks noRot="1" noChangeAspect="1" noMove="1" noResize="1" noEditPoints="1" noAdjustHandles="1" noChangeArrowheads="1" noChangeShapeType="1" noTextEdit="1"/>
              </p:cNvSpPr>
              <p:nvPr/>
            </p:nvSpPr>
            <p:spPr>
              <a:xfrm>
                <a:off x="2621635" y="5650161"/>
                <a:ext cx="8073735" cy="489686"/>
              </a:xfrm>
              <a:prstGeom prst="rect">
                <a:avLst/>
              </a:prstGeom>
              <a:blipFill>
                <a:blip r:embed="rId8"/>
                <a:stretch>
                  <a:fillRect b="-1250"/>
                </a:stretch>
              </a:blipFill>
            </p:spPr>
            <p:txBody>
              <a:bodyPr/>
              <a:lstStyle/>
              <a:p>
                <a:r>
                  <a:rPr lang="en-US">
                    <a:noFill/>
                  </a:rPr>
                  <a:t> </a:t>
                </a:r>
              </a:p>
            </p:txBody>
          </p:sp>
        </mc:Fallback>
      </mc:AlternateContent>
      <p:pic>
        <p:nvPicPr>
          <p:cNvPr id="27" name="Graphic 26" descr="Woman wearing a cardigan">
            <a:extLst>
              <a:ext uri="{FF2B5EF4-FFF2-40B4-BE49-F238E27FC236}">
                <a16:creationId xmlns:a16="http://schemas.microsoft.com/office/drawing/2014/main" id="{24C36CBB-DAF4-4EDD-9E9E-B1C12CE853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7261" y="5127631"/>
            <a:ext cx="317948" cy="443125"/>
          </a:xfrm>
          <a:prstGeom prst="rect">
            <a:avLst/>
          </a:prstGeom>
        </p:spPr>
      </p:pic>
      <p:pic>
        <p:nvPicPr>
          <p:cNvPr id="29" name="Graphic 28" descr="Man in business attire">
            <a:extLst>
              <a:ext uri="{FF2B5EF4-FFF2-40B4-BE49-F238E27FC236}">
                <a16:creationId xmlns:a16="http://schemas.microsoft.com/office/drawing/2014/main" id="{939F5A8F-D0C5-4CA2-A91B-DE91727B14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1032" y="5108272"/>
            <a:ext cx="386882" cy="522433"/>
          </a:xfrm>
          <a:prstGeom prst="rect">
            <a:avLst/>
          </a:prstGeom>
        </p:spPr>
      </p:pic>
      <p:pic>
        <p:nvPicPr>
          <p:cNvPr id="31" name="Graphic 30" descr="Woman wearing a cardigan">
            <a:extLst>
              <a:ext uri="{FF2B5EF4-FFF2-40B4-BE49-F238E27FC236}">
                <a16:creationId xmlns:a16="http://schemas.microsoft.com/office/drawing/2014/main" id="{A1CC93E8-F4B7-4618-B12B-605CDFC927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8174" y="5137942"/>
            <a:ext cx="317948" cy="443125"/>
          </a:xfrm>
          <a:prstGeom prst="rect">
            <a:avLst/>
          </a:prstGeom>
        </p:spPr>
      </p:pic>
      <p:pic>
        <p:nvPicPr>
          <p:cNvPr id="33" name="Graphic 32" descr="Woman wearing a cardigan">
            <a:extLst>
              <a:ext uri="{FF2B5EF4-FFF2-40B4-BE49-F238E27FC236}">
                <a16:creationId xmlns:a16="http://schemas.microsoft.com/office/drawing/2014/main" id="{F21EF2A0-66DD-410E-85E6-BE3FCE9E60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3824" y="5137941"/>
            <a:ext cx="317948" cy="44312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22D29A-73C2-4875-B7DA-FC68D636C9B4}"/>
                  </a:ext>
                </a:extLst>
              </p:cNvPr>
              <p:cNvSpPr txBox="1"/>
              <p:nvPr/>
            </p:nvSpPr>
            <p:spPr>
              <a:xfrm>
                <a:off x="1780091" y="1638180"/>
                <a:ext cx="2252283" cy="830997"/>
              </a:xfrm>
              <a:prstGeom prst="rect">
                <a:avLst/>
              </a:prstGeom>
              <a:noFill/>
            </p:spPr>
            <p:txBody>
              <a:bodyPr wrap="none" rtlCol="0">
                <a:spAutoFit/>
              </a:bodyPr>
              <a:lstStyle/>
              <a:p>
                <a:r>
                  <a:rPr lang="en-US" sz="2400" b="0" dirty="0"/>
                  <a:t>Virtual values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=1</m:t>
                      </m:r>
                    </m:oMath>
                  </m:oMathPara>
                </a14:m>
                <a:endParaRPr lang="en-US" sz="2400" dirty="0"/>
              </a:p>
            </p:txBody>
          </p:sp>
        </mc:Choice>
        <mc:Fallback xmlns="">
          <p:sp>
            <p:nvSpPr>
              <p:cNvPr id="35" name="TextBox 34">
                <a:extLst>
                  <a:ext uri="{FF2B5EF4-FFF2-40B4-BE49-F238E27FC236}">
                    <a16:creationId xmlns:a16="http://schemas.microsoft.com/office/drawing/2014/main" id="{8D22D29A-73C2-4875-B7DA-FC68D636C9B4}"/>
                  </a:ext>
                </a:extLst>
              </p:cNvPr>
              <p:cNvSpPr txBox="1">
                <a:spLocks noRot="1" noChangeAspect="1" noMove="1" noResize="1" noEditPoints="1" noAdjustHandles="1" noChangeArrowheads="1" noChangeShapeType="1" noTextEdit="1"/>
              </p:cNvSpPr>
              <p:nvPr/>
            </p:nvSpPr>
            <p:spPr>
              <a:xfrm>
                <a:off x="1780091" y="1638180"/>
                <a:ext cx="2252283" cy="830997"/>
              </a:xfrm>
              <a:prstGeom prst="rect">
                <a:avLst/>
              </a:prstGeom>
              <a:blipFill>
                <a:blip r:embed="rId11"/>
                <a:stretch>
                  <a:fillRect l="-4065" t="-5882"/>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9CE480D-AAF3-416B-983C-81836F54D6D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235594" y="4196059"/>
            <a:ext cx="896342" cy="637675"/>
          </a:xfrm>
          <a:prstGeom prst="rect">
            <a:avLst/>
          </a:prstGeom>
        </p:spPr>
      </p:pic>
      <p:pic>
        <p:nvPicPr>
          <p:cNvPr id="36" name="Picture 35">
            <a:extLst>
              <a:ext uri="{FF2B5EF4-FFF2-40B4-BE49-F238E27FC236}">
                <a16:creationId xmlns:a16="http://schemas.microsoft.com/office/drawing/2014/main" id="{C92ACE62-B459-4A04-BE6F-21907282060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666631" y="4171467"/>
            <a:ext cx="756158" cy="645642"/>
          </a:xfrm>
          <a:prstGeom prst="rect">
            <a:avLst/>
          </a:prstGeom>
        </p:spPr>
      </p:pic>
      <p:pic>
        <p:nvPicPr>
          <p:cNvPr id="39" name="Picture 38">
            <a:extLst>
              <a:ext uri="{FF2B5EF4-FFF2-40B4-BE49-F238E27FC236}">
                <a16:creationId xmlns:a16="http://schemas.microsoft.com/office/drawing/2014/main" id="{D11314E5-A439-4745-A50D-F7A68B3FBA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1242138" y="5064600"/>
            <a:ext cx="756158" cy="645642"/>
          </a:xfrm>
          <a:prstGeom prst="rect">
            <a:avLst/>
          </a:prstGeom>
        </p:spPr>
      </p:pic>
      <p:pic>
        <p:nvPicPr>
          <p:cNvPr id="40" name="Picture 39">
            <a:extLst>
              <a:ext uri="{FF2B5EF4-FFF2-40B4-BE49-F238E27FC236}">
                <a16:creationId xmlns:a16="http://schemas.microsoft.com/office/drawing/2014/main" id="{FE2064B5-8EB0-4702-9186-4CB4E0EE28D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3078321" y="5169294"/>
            <a:ext cx="568603" cy="404515"/>
          </a:xfrm>
          <a:prstGeom prst="rect">
            <a:avLst/>
          </a:prstGeom>
        </p:spPr>
      </p:pic>
      <p:pic>
        <p:nvPicPr>
          <p:cNvPr id="41" name="Picture 40">
            <a:extLst>
              <a:ext uri="{FF2B5EF4-FFF2-40B4-BE49-F238E27FC236}">
                <a16:creationId xmlns:a16="http://schemas.microsoft.com/office/drawing/2014/main" id="{B12C1E3C-9100-482D-8D0D-1015CD175CA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610498" y="5192476"/>
            <a:ext cx="568603" cy="404515"/>
          </a:xfrm>
          <a:prstGeom prst="rect">
            <a:avLst/>
          </a:prstGeom>
        </p:spPr>
      </p:pic>
      <p:pic>
        <p:nvPicPr>
          <p:cNvPr id="8" name="Picture 7">
            <a:extLst>
              <a:ext uri="{FF2B5EF4-FFF2-40B4-BE49-F238E27FC236}">
                <a16:creationId xmlns:a16="http://schemas.microsoft.com/office/drawing/2014/main" id="{CA4A48B2-C8A8-479B-A92A-CBFAC7F80DC8}"/>
              </a:ext>
            </a:extLst>
          </p:cNvPr>
          <p:cNvPicPr>
            <a:picLocks noChangeAspect="1"/>
          </p:cNvPicPr>
          <p:nvPr/>
        </p:nvPicPr>
        <p:blipFill>
          <a:blip r:embed="rId16"/>
          <a:stretch>
            <a:fillRect/>
          </a:stretch>
        </p:blipFill>
        <p:spPr>
          <a:xfrm>
            <a:off x="3644219" y="2113326"/>
            <a:ext cx="576046" cy="1476118"/>
          </a:xfrm>
          <a:prstGeom prst="rect">
            <a:avLst/>
          </a:prstGeom>
        </p:spPr>
      </p:pic>
      <p:grpSp>
        <p:nvGrpSpPr>
          <p:cNvPr id="104" name="Group 103">
            <a:extLst>
              <a:ext uri="{FF2B5EF4-FFF2-40B4-BE49-F238E27FC236}">
                <a16:creationId xmlns:a16="http://schemas.microsoft.com/office/drawing/2014/main" id="{3AF9731E-EEFB-4D0E-90D4-D81BDAE99D4F}"/>
              </a:ext>
            </a:extLst>
          </p:cNvPr>
          <p:cNvGrpSpPr/>
          <p:nvPr/>
        </p:nvGrpSpPr>
        <p:grpSpPr>
          <a:xfrm>
            <a:off x="1482385" y="4504781"/>
            <a:ext cx="403282" cy="337654"/>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5" name="Ink 104">
                  <a:extLst>
                    <a:ext uri="{FF2B5EF4-FFF2-40B4-BE49-F238E27FC236}">
                      <a16:creationId xmlns:a16="http://schemas.microsoft.com/office/drawing/2014/main" id="{9C4AF2C8-B259-45F7-B55E-6EE52F1C2F6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6" name="Ink 105">
                  <a:extLst>
                    <a:ext uri="{FF2B5EF4-FFF2-40B4-BE49-F238E27FC236}">
                      <a16:creationId xmlns:a16="http://schemas.microsoft.com/office/drawing/2014/main" id="{DC377AAC-66B2-49B2-A4F7-1A732B2BC095}"/>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07" name="Ink 106">
                  <a:extLst>
                    <a:ext uri="{FF2B5EF4-FFF2-40B4-BE49-F238E27FC236}">
                      <a16:creationId xmlns:a16="http://schemas.microsoft.com/office/drawing/2014/main" id="{C78B2374-24FD-4BC8-B8CB-3DE9858C601C}"/>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08" name="Ink 107">
                  <a:extLst>
                    <a:ext uri="{FF2B5EF4-FFF2-40B4-BE49-F238E27FC236}">
                      <a16:creationId xmlns:a16="http://schemas.microsoft.com/office/drawing/2014/main" id="{54E6B6F2-4FAE-4A0B-B150-FEB0AE5C908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09" name="Ink 108">
                  <a:extLst>
                    <a:ext uri="{FF2B5EF4-FFF2-40B4-BE49-F238E27FC236}">
                      <a16:creationId xmlns:a16="http://schemas.microsoft.com/office/drawing/2014/main" id="{B0FD07FD-A8AA-4831-8167-EDD4D5F2EF5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10" name="Ink 109">
                  <a:extLst>
                    <a:ext uri="{FF2B5EF4-FFF2-40B4-BE49-F238E27FC236}">
                      <a16:creationId xmlns:a16="http://schemas.microsoft.com/office/drawing/2014/main" id="{A4EAA615-1623-43D6-AC50-781135AD2A1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11" name="Ink 110">
                  <a:extLst>
                    <a:ext uri="{FF2B5EF4-FFF2-40B4-BE49-F238E27FC236}">
                      <a16:creationId xmlns:a16="http://schemas.microsoft.com/office/drawing/2014/main" id="{B8E6AA88-02AD-453F-98B2-F78FDC23777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12" name="Ink 111">
                  <a:extLst>
                    <a:ext uri="{FF2B5EF4-FFF2-40B4-BE49-F238E27FC236}">
                      <a16:creationId xmlns:a16="http://schemas.microsoft.com/office/drawing/2014/main" id="{6FA72AD8-866C-4286-AF11-93B0AD4CA30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13" name="Ink 112">
                  <a:extLst>
                    <a:ext uri="{FF2B5EF4-FFF2-40B4-BE49-F238E27FC236}">
                      <a16:creationId xmlns:a16="http://schemas.microsoft.com/office/drawing/2014/main" id="{588E24B0-97C0-45CB-B0B7-C4363EE525B1}"/>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14" name="Ink 113">
                  <a:extLst>
                    <a:ext uri="{FF2B5EF4-FFF2-40B4-BE49-F238E27FC236}">
                      <a16:creationId xmlns:a16="http://schemas.microsoft.com/office/drawing/2014/main" id="{7CB3B882-2BDD-4862-BE4F-18D9F782A5A6}"/>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15" name="Ink 114">
                  <a:extLst>
                    <a:ext uri="{FF2B5EF4-FFF2-40B4-BE49-F238E27FC236}">
                      <a16:creationId xmlns:a16="http://schemas.microsoft.com/office/drawing/2014/main" id="{97E909FA-8505-4BED-B5AA-2AD3A8AD86F4}"/>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16" name="Ink 115">
                  <a:extLst>
                    <a:ext uri="{FF2B5EF4-FFF2-40B4-BE49-F238E27FC236}">
                      <a16:creationId xmlns:a16="http://schemas.microsoft.com/office/drawing/2014/main" id="{AFB18F71-3C93-4F8A-AE43-C9ECB6DFD12B}"/>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17" name="Ink 116">
                  <a:extLst>
                    <a:ext uri="{FF2B5EF4-FFF2-40B4-BE49-F238E27FC236}">
                      <a16:creationId xmlns:a16="http://schemas.microsoft.com/office/drawing/2014/main" id="{57C9C39D-364E-4BDD-8FF8-36C51ED4EEC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18" name="Ink 117">
                  <a:extLst>
                    <a:ext uri="{FF2B5EF4-FFF2-40B4-BE49-F238E27FC236}">
                      <a16:creationId xmlns:a16="http://schemas.microsoft.com/office/drawing/2014/main" id="{EA30358E-41D1-4094-B10E-19D6DE0777C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19" name="Ink 118">
                  <a:extLst>
                    <a:ext uri="{FF2B5EF4-FFF2-40B4-BE49-F238E27FC236}">
                      <a16:creationId xmlns:a16="http://schemas.microsoft.com/office/drawing/2014/main" id="{DFEECACD-83CD-47F9-850A-D15D6613A2A5}"/>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20" name="Ink 119">
                  <a:extLst>
                    <a:ext uri="{FF2B5EF4-FFF2-40B4-BE49-F238E27FC236}">
                      <a16:creationId xmlns:a16="http://schemas.microsoft.com/office/drawing/2014/main" id="{798AE92B-807B-4A47-A59E-FDB16D8897DD}"/>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21" name="Ink 120">
                  <a:extLst>
                    <a:ext uri="{FF2B5EF4-FFF2-40B4-BE49-F238E27FC236}">
                      <a16:creationId xmlns:a16="http://schemas.microsoft.com/office/drawing/2014/main" id="{9F488ABB-281B-466E-9F2D-2B916247C2F9}"/>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122" name="Ink 121">
                  <a:extLst>
                    <a:ext uri="{FF2B5EF4-FFF2-40B4-BE49-F238E27FC236}">
                      <a16:creationId xmlns:a16="http://schemas.microsoft.com/office/drawing/2014/main" id="{F60FB1E9-1B97-4AB8-99AE-165EFDFCC1F1}"/>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123" name="Ink 122">
                  <a:extLst>
                    <a:ext uri="{FF2B5EF4-FFF2-40B4-BE49-F238E27FC236}">
                      <a16:creationId xmlns:a16="http://schemas.microsoft.com/office/drawing/2014/main" id="{5A72CD6B-3C8A-446F-A7DA-EC5D6ACD2D49}"/>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124" name="Ink 123">
                  <a:extLst>
                    <a:ext uri="{FF2B5EF4-FFF2-40B4-BE49-F238E27FC236}">
                      <a16:creationId xmlns:a16="http://schemas.microsoft.com/office/drawing/2014/main" id="{30AB7E03-9BDE-4623-8BD9-5BDB1D5B2C5D}"/>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125" name="Ink 124">
                  <a:extLst>
                    <a:ext uri="{FF2B5EF4-FFF2-40B4-BE49-F238E27FC236}">
                      <a16:creationId xmlns:a16="http://schemas.microsoft.com/office/drawing/2014/main" id="{5313E0B4-F77E-4964-B316-0E68D5DF1FF8}"/>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126" name="Ink 125">
                  <a:extLst>
                    <a:ext uri="{FF2B5EF4-FFF2-40B4-BE49-F238E27FC236}">
                      <a16:creationId xmlns:a16="http://schemas.microsoft.com/office/drawing/2014/main" id="{3A21BE62-D704-4E2B-BECB-868A9EE2989F}"/>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127" name="Ink 126">
                  <a:extLst>
                    <a:ext uri="{FF2B5EF4-FFF2-40B4-BE49-F238E27FC236}">
                      <a16:creationId xmlns:a16="http://schemas.microsoft.com/office/drawing/2014/main" id="{8C2D0C49-7F94-469F-8052-E38D9E1199F7}"/>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128" name="Ink 127">
                  <a:extLst>
                    <a:ext uri="{FF2B5EF4-FFF2-40B4-BE49-F238E27FC236}">
                      <a16:creationId xmlns:a16="http://schemas.microsoft.com/office/drawing/2014/main" id="{C4FAD0B5-7BEE-4D85-99EA-994653951D6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129" name="Ink 128">
                  <a:extLst>
                    <a:ext uri="{FF2B5EF4-FFF2-40B4-BE49-F238E27FC236}">
                      <a16:creationId xmlns:a16="http://schemas.microsoft.com/office/drawing/2014/main" id="{7B4EABD6-6728-444F-85C2-828867B682D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130" name="Ink 129">
                  <a:extLst>
                    <a:ext uri="{FF2B5EF4-FFF2-40B4-BE49-F238E27FC236}">
                      <a16:creationId xmlns:a16="http://schemas.microsoft.com/office/drawing/2014/main" id="{65D472DB-12E0-4B33-B4A1-2EAD750C0451}"/>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131" name="Ink 130">
                  <a:extLst>
                    <a:ext uri="{FF2B5EF4-FFF2-40B4-BE49-F238E27FC236}">
                      <a16:creationId xmlns:a16="http://schemas.microsoft.com/office/drawing/2014/main" id="{39A1EAA2-8D17-4185-B851-B3E8DC48D79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132" name="Ink 131">
                  <a:extLst>
                    <a:ext uri="{FF2B5EF4-FFF2-40B4-BE49-F238E27FC236}">
                      <a16:creationId xmlns:a16="http://schemas.microsoft.com/office/drawing/2014/main" id="{7CB3B857-129D-4DD8-AC88-73D23158F2BF}"/>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133" name="Ink 132">
                  <a:extLst>
                    <a:ext uri="{FF2B5EF4-FFF2-40B4-BE49-F238E27FC236}">
                      <a16:creationId xmlns:a16="http://schemas.microsoft.com/office/drawing/2014/main" id="{2342501B-82C2-40E1-8E99-B3A839EE746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134" name="Ink 133">
                  <a:extLst>
                    <a:ext uri="{FF2B5EF4-FFF2-40B4-BE49-F238E27FC236}">
                      <a16:creationId xmlns:a16="http://schemas.microsoft.com/office/drawing/2014/main" id="{D2C1942E-8177-4C9F-B364-9F09E8BA2C78}"/>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35" name="Group 134">
            <a:extLst>
              <a:ext uri="{FF2B5EF4-FFF2-40B4-BE49-F238E27FC236}">
                <a16:creationId xmlns:a16="http://schemas.microsoft.com/office/drawing/2014/main" id="{1465F76A-BDED-4C17-87C9-3C3AF11E11EF}"/>
              </a:ext>
            </a:extLst>
          </p:cNvPr>
          <p:cNvGrpSpPr>
            <a:grpSpLocks noChangeAspect="1"/>
          </p:cNvGrpSpPr>
          <p:nvPr/>
        </p:nvGrpSpPr>
        <p:grpSpPr>
          <a:xfrm>
            <a:off x="2615562" y="5303652"/>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136" name="Ink 135">
                  <a:extLst>
                    <a:ext uri="{FF2B5EF4-FFF2-40B4-BE49-F238E27FC236}">
                      <a16:creationId xmlns:a16="http://schemas.microsoft.com/office/drawing/2014/main" id="{CF464BCD-C822-4007-8737-4C01FD2AE32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137" name="Ink 136">
                  <a:extLst>
                    <a:ext uri="{FF2B5EF4-FFF2-40B4-BE49-F238E27FC236}">
                      <a16:creationId xmlns:a16="http://schemas.microsoft.com/office/drawing/2014/main" id="{AE1E371E-FEF5-410C-95CD-4807DF93CA3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138" name="Ink 137">
                  <a:extLst>
                    <a:ext uri="{FF2B5EF4-FFF2-40B4-BE49-F238E27FC236}">
                      <a16:creationId xmlns:a16="http://schemas.microsoft.com/office/drawing/2014/main" id="{3A498479-CD63-4116-A29B-45F16CAB425B}"/>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139" name="Ink 138">
                  <a:extLst>
                    <a:ext uri="{FF2B5EF4-FFF2-40B4-BE49-F238E27FC236}">
                      <a16:creationId xmlns:a16="http://schemas.microsoft.com/office/drawing/2014/main" id="{34F85493-FA4F-4A1D-A7D7-CFBBA977DD86}"/>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140" name="Ink 139">
                  <a:extLst>
                    <a:ext uri="{FF2B5EF4-FFF2-40B4-BE49-F238E27FC236}">
                      <a16:creationId xmlns:a16="http://schemas.microsoft.com/office/drawing/2014/main" id="{9F34C3DD-ACAA-44CC-B81B-118B45C7CD9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141" name="Ink 140">
                  <a:extLst>
                    <a:ext uri="{FF2B5EF4-FFF2-40B4-BE49-F238E27FC236}">
                      <a16:creationId xmlns:a16="http://schemas.microsoft.com/office/drawing/2014/main" id="{B9E0091E-AD8D-4EE4-A2AE-588AF4DF0A70}"/>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142" name="Ink 141">
                  <a:extLst>
                    <a:ext uri="{FF2B5EF4-FFF2-40B4-BE49-F238E27FC236}">
                      <a16:creationId xmlns:a16="http://schemas.microsoft.com/office/drawing/2014/main" id="{BC4DDB7E-F571-49EB-ADC4-7D0C4261C49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143" name="Ink 142">
                  <a:extLst>
                    <a:ext uri="{FF2B5EF4-FFF2-40B4-BE49-F238E27FC236}">
                      <a16:creationId xmlns:a16="http://schemas.microsoft.com/office/drawing/2014/main" id="{A3D5996F-923A-48FE-A26B-A8D12CB476F5}"/>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144" name="Ink 143">
                  <a:extLst>
                    <a:ext uri="{FF2B5EF4-FFF2-40B4-BE49-F238E27FC236}">
                      <a16:creationId xmlns:a16="http://schemas.microsoft.com/office/drawing/2014/main" id="{378467AB-9BCB-42F3-A520-D9DF216DF0DB}"/>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145" name="Ink 144">
                  <a:extLst>
                    <a:ext uri="{FF2B5EF4-FFF2-40B4-BE49-F238E27FC236}">
                      <a16:creationId xmlns:a16="http://schemas.microsoft.com/office/drawing/2014/main" id="{38104B9A-A03A-4213-B473-E2D029F590DC}"/>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46" name="Ink 145">
                  <a:extLst>
                    <a:ext uri="{FF2B5EF4-FFF2-40B4-BE49-F238E27FC236}">
                      <a16:creationId xmlns:a16="http://schemas.microsoft.com/office/drawing/2014/main" id="{C86FD6AF-267B-4889-843C-204A1B09CFED}"/>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47" name="Ink 146">
                  <a:extLst>
                    <a:ext uri="{FF2B5EF4-FFF2-40B4-BE49-F238E27FC236}">
                      <a16:creationId xmlns:a16="http://schemas.microsoft.com/office/drawing/2014/main" id="{D2F6C0CD-7271-4F81-B8A2-71AA0B0856C4}"/>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48" name="Ink 147">
                  <a:extLst>
                    <a:ext uri="{FF2B5EF4-FFF2-40B4-BE49-F238E27FC236}">
                      <a16:creationId xmlns:a16="http://schemas.microsoft.com/office/drawing/2014/main" id="{26B1AE30-02C6-4994-A483-C385DDEBCFAA}"/>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49" name="Ink 148">
                  <a:extLst>
                    <a:ext uri="{FF2B5EF4-FFF2-40B4-BE49-F238E27FC236}">
                      <a16:creationId xmlns:a16="http://schemas.microsoft.com/office/drawing/2014/main" id="{6030DCE8-EFCF-423A-8F7C-398E074E7A85}"/>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50" name="Ink 149">
                  <a:extLst>
                    <a:ext uri="{FF2B5EF4-FFF2-40B4-BE49-F238E27FC236}">
                      <a16:creationId xmlns:a16="http://schemas.microsoft.com/office/drawing/2014/main" id="{A1227876-A998-4960-8847-4C65F7EF5FDF}"/>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51" name="Ink 150">
                  <a:extLst>
                    <a:ext uri="{FF2B5EF4-FFF2-40B4-BE49-F238E27FC236}">
                      <a16:creationId xmlns:a16="http://schemas.microsoft.com/office/drawing/2014/main" id="{367EF232-4713-4AC2-8A55-24CB9839FF6C}"/>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52" name="Ink 151">
                  <a:extLst>
                    <a:ext uri="{FF2B5EF4-FFF2-40B4-BE49-F238E27FC236}">
                      <a16:creationId xmlns:a16="http://schemas.microsoft.com/office/drawing/2014/main" id="{87CEC180-136E-42F2-9C11-C5F25E07F02E}"/>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53" name="Ink 152">
                  <a:extLst>
                    <a:ext uri="{FF2B5EF4-FFF2-40B4-BE49-F238E27FC236}">
                      <a16:creationId xmlns:a16="http://schemas.microsoft.com/office/drawing/2014/main" id="{D3B8B7B4-315C-40CF-BE16-F1473BACFA45}"/>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54" name="Ink 153">
                  <a:extLst>
                    <a:ext uri="{FF2B5EF4-FFF2-40B4-BE49-F238E27FC236}">
                      <a16:creationId xmlns:a16="http://schemas.microsoft.com/office/drawing/2014/main" id="{CCF21726-0401-43F7-8217-8E66FF2BCA37}"/>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55" name="Ink 154">
                  <a:extLst>
                    <a:ext uri="{FF2B5EF4-FFF2-40B4-BE49-F238E27FC236}">
                      <a16:creationId xmlns:a16="http://schemas.microsoft.com/office/drawing/2014/main" id="{8CD039B8-DB20-446B-B36C-A491D2B2F7F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56" name="Ink 155">
                  <a:extLst>
                    <a:ext uri="{FF2B5EF4-FFF2-40B4-BE49-F238E27FC236}">
                      <a16:creationId xmlns:a16="http://schemas.microsoft.com/office/drawing/2014/main" id="{8CC177CB-41CE-4F27-A15B-06623DC09E6C}"/>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57" name="Ink 156">
                  <a:extLst>
                    <a:ext uri="{FF2B5EF4-FFF2-40B4-BE49-F238E27FC236}">
                      <a16:creationId xmlns:a16="http://schemas.microsoft.com/office/drawing/2014/main" id="{BBFECBA4-7B9C-4070-90BA-A905CED1D192}"/>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58" name="Ink 157">
                  <a:extLst>
                    <a:ext uri="{FF2B5EF4-FFF2-40B4-BE49-F238E27FC236}">
                      <a16:creationId xmlns:a16="http://schemas.microsoft.com/office/drawing/2014/main" id="{5BBD31F8-35BB-4586-8B53-7A4B839AEC11}"/>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59" name="Ink 158">
                  <a:extLst>
                    <a:ext uri="{FF2B5EF4-FFF2-40B4-BE49-F238E27FC236}">
                      <a16:creationId xmlns:a16="http://schemas.microsoft.com/office/drawing/2014/main" id="{73052239-FF7C-492B-A759-00D4EBF7B9C8}"/>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60" name="Ink 159">
                  <a:extLst>
                    <a:ext uri="{FF2B5EF4-FFF2-40B4-BE49-F238E27FC236}">
                      <a16:creationId xmlns:a16="http://schemas.microsoft.com/office/drawing/2014/main" id="{F3055EEE-461D-496F-95FC-00E84EFAF6D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61" name="Ink 160">
                  <a:extLst>
                    <a:ext uri="{FF2B5EF4-FFF2-40B4-BE49-F238E27FC236}">
                      <a16:creationId xmlns:a16="http://schemas.microsoft.com/office/drawing/2014/main" id="{FDA93825-D181-4111-AD75-C978B69FCDB0}"/>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62" name="Ink 161">
                  <a:extLst>
                    <a:ext uri="{FF2B5EF4-FFF2-40B4-BE49-F238E27FC236}">
                      <a16:creationId xmlns:a16="http://schemas.microsoft.com/office/drawing/2014/main" id="{694C694C-1813-4D75-A38F-985CD15D748B}"/>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63" name="Ink 162">
                  <a:extLst>
                    <a:ext uri="{FF2B5EF4-FFF2-40B4-BE49-F238E27FC236}">
                      <a16:creationId xmlns:a16="http://schemas.microsoft.com/office/drawing/2014/main" id="{0A5B64FE-5FE0-4247-93F8-2767F82B9F81}"/>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64" name="Ink 163">
                  <a:extLst>
                    <a:ext uri="{FF2B5EF4-FFF2-40B4-BE49-F238E27FC236}">
                      <a16:creationId xmlns:a16="http://schemas.microsoft.com/office/drawing/2014/main" id="{44231FEF-7996-47FF-83E8-EB579A436810}"/>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65" name="Ink 164">
                  <a:extLst>
                    <a:ext uri="{FF2B5EF4-FFF2-40B4-BE49-F238E27FC236}">
                      <a16:creationId xmlns:a16="http://schemas.microsoft.com/office/drawing/2014/main" id="{FF7A0D03-04DD-44F0-8C8F-767CDE7BF535}"/>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66" name="Group 165">
            <a:extLst>
              <a:ext uri="{FF2B5EF4-FFF2-40B4-BE49-F238E27FC236}">
                <a16:creationId xmlns:a16="http://schemas.microsoft.com/office/drawing/2014/main" id="{F232BC75-3171-4CDD-8F60-D81638DA863E}"/>
              </a:ext>
            </a:extLst>
          </p:cNvPr>
          <p:cNvGrpSpPr>
            <a:grpSpLocks noChangeAspect="1"/>
          </p:cNvGrpSpPr>
          <p:nvPr/>
        </p:nvGrpSpPr>
        <p:grpSpPr>
          <a:xfrm>
            <a:off x="5637877" y="5337581"/>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67" name="Ink 166">
                  <a:extLst>
                    <a:ext uri="{FF2B5EF4-FFF2-40B4-BE49-F238E27FC236}">
                      <a16:creationId xmlns:a16="http://schemas.microsoft.com/office/drawing/2014/main" id="{5B75EC23-A565-4F9D-B0DE-7355174A869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168" name="Ink 167">
                  <a:extLst>
                    <a:ext uri="{FF2B5EF4-FFF2-40B4-BE49-F238E27FC236}">
                      <a16:creationId xmlns:a16="http://schemas.microsoft.com/office/drawing/2014/main" id="{D378A14D-1754-4FD8-ADF2-0756B2E76CC6}"/>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69" name="Ink 168">
                  <a:extLst>
                    <a:ext uri="{FF2B5EF4-FFF2-40B4-BE49-F238E27FC236}">
                      <a16:creationId xmlns:a16="http://schemas.microsoft.com/office/drawing/2014/main" id="{4BD31696-56B6-4131-807E-CEE7BA1D944A}"/>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70" name="Ink 169">
                  <a:extLst>
                    <a:ext uri="{FF2B5EF4-FFF2-40B4-BE49-F238E27FC236}">
                      <a16:creationId xmlns:a16="http://schemas.microsoft.com/office/drawing/2014/main" id="{BDEC576C-1495-430E-8A09-B51F97B8D77A}"/>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71" name="Ink 170">
                  <a:extLst>
                    <a:ext uri="{FF2B5EF4-FFF2-40B4-BE49-F238E27FC236}">
                      <a16:creationId xmlns:a16="http://schemas.microsoft.com/office/drawing/2014/main" id="{6F52162F-F26C-42F2-B159-55A40219DED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72" name="Ink 171">
                  <a:extLst>
                    <a:ext uri="{FF2B5EF4-FFF2-40B4-BE49-F238E27FC236}">
                      <a16:creationId xmlns:a16="http://schemas.microsoft.com/office/drawing/2014/main" id="{7F42A883-28F9-4F8B-97A3-2F3C88D5473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73" name="Ink 172">
                  <a:extLst>
                    <a:ext uri="{FF2B5EF4-FFF2-40B4-BE49-F238E27FC236}">
                      <a16:creationId xmlns:a16="http://schemas.microsoft.com/office/drawing/2014/main" id="{2BD913CD-DAF1-4E20-8155-36472267679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74" name="Ink 173">
                  <a:extLst>
                    <a:ext uri="{FF2B5EF4-FFF2-40B4-BE49-F238E27FC236}">
                      <a16:creationId xmlns:a16="http://schemas.microsoft.com/office/drawing/2014/main" id="{2C6AB500-7FEE-48FE-AF09-115CB493A9D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75" name="Ink 174">
                  <a:extLst>
                    <a:ext uri="{FF2B5EF4-FFF2-40B4-BE49-F238E27FC236}">
                      <a16:creationId xmlns:a16="http://schemas.microsoft.com/office/drawing/2014/main" id="{2D128363-6871-409D-AC00-2BCF546D1923}"/>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76" name="Ink 175">
                  <a:extLst>
                    <a:ext uri="{FF2B5EF4-FFF2-40B4-BE49-F238E27FC236}">
                      <a16:creationId xmlns:a16="http://schemas.microsoft.com/office/drawing/2014/main" id="{1105F8E8-14A2-4ABF-A63A-B4A2248BF8C8}"/>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77" name="Ink 176">
                  <a:extLst>
                    <a:ext uri="{FF2B5EF4-FFF2-40B4-BE49-F238E27FC236}">
                      <a16:creationId xmlns:a16="http://schemas.microsoft.com/office/drawing/2014/main" id="{6562BD87-7BE8-4D4D-9ECF-587FCCDA857C}"/>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78" name="Ink 177">
                  <a:extLst>
                    <a:ext uri="{FF2B5EF4-FFF2-40B4-BE49-F238E27FC236}">
                      <a16:creationId xmlns:a16="http://schemas.microsoft.com/office/drawing/2014/main" id="{53A24822-05C8-40DB-835B-B5598512D80F}"/>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79" name="Ink 178">
                  <a:extLst>
                    <a:ext uri="{FF2B5EF4-FFF2-40B4-BE49-F238E27FC236}">
                      <a16:creationId xmlns:a16="http://schemas.microsoft.com/office/drawing/2014/main" id="{464FA17D-97FE-4FC0-850A-1A4B009E1ECB}"/>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80" name="Ink 179">
                  <a:extLst>
                    <a:ext uri="{FF2B5EF4-FFF2-40B4-BE49-F238E27FC236}">
                      <a16:creationId xmlns:a16="http://schemas.microsoft.com/office/drawing/2014/main" id="{3A342281-CAC8-41FD-955B-84B6B9BE2013}"/>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81" name="Ink 180">
                  <a:extLst>
                    <a:ext uri="{FF2B5EF4-FFF2-40B4-BE49-F238E27FC236}">
                      <a16:creationId xmlns:a16="http://schemas.microsoft.com/office/drawing/2014/main" id="{7C091794-4B31-4EB5-BBAF-939AF7B97C20}"/>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82" name="Ink 181">
                  <a:extLst>
                    <a:ext uri="{FF2B5EF4-FFF2-40B4-BE49-F238E27FC236}">
                      <a16:creationId xmlns:a16="http://schemas.microsoft.com/office/drawing/2014/main" id="{4D6213CE-4BE1-4FCF-8486-48F675DBE08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83" name="Ink 182">
                  <a:extLst>
                    <a:ext uri="{FF2B5EF4-FFF2-40B4-BE49-F238E27FC236}">
                      <a16:creationId xmlns:a16="http://schemas.microsoft.com/office/drawing/2014/main" id="{5EECF9F5-9833-47E6-BCCC-ADAACD9EA6F3}"/>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84" name="Ink 183">
                  <a:extLst>
                    <a:ext uri="{FF2B5EF4-FFF2-40B4-BE49-F238E27FC236}">
                      <a16:creationId xmlns:a16="http://schemas.microsoft.com/office/drawing/2014/main" id="{04CF9148-C0D6-4684-95A2-476E30D959F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85" name="Ink 184">
                  <a:extLst>
                    <a:ext uri="{FF2B5EF4-FFF2-40B4-BE49-F238E27FC236}">
                      <a16:creationId xmlns:a16="http://schemas.microsoft.com/office/drawing/2014/main" id="{8B7FE9CA-6706-4972-84E7-4B008AF61F14}"/>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86" name="Ink 185">
                  <a:extLst>
                    <a:ext uri="{FF2B5EF4-FFF2-40B4-BE49-F238E27FC236}">
                      <a16:creationId xmlns:a16="http://schemas.microsoft.com/office/drawing/2014/main" id="{D681C4BB-95F6-4A47-BE63-2CD5CEBFBE88}"/>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87" name="Ink 186">
                  <a:extLst>
                    <a:ext uri="{FF2B5EF4-FFF2-40B4-BE49-F238E27FC236}">
                      <a16:creationId xmlns:a16="http://schemas.microsoft.com/office/drawing/2014/main" id="{0653B6AA-6516-4F74-9980-1FA27D4EAB89}"/>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88" name="Ink 187">
                  <a:extLst>
                    <a:ext uri="{FF2B5EF4-FFF2-40B4-BE49-F238E27FC236}">
                      <a16:creationId xmlns:a16="http://schemas.microsoft.com/office/drawing/2014/main" id="{68C29893-4D91-40B8-A3DC-2C5CE7056734}"/>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89" name="Ink 188">
                  <a:extLst>
                    <a:ext uri="{FF2B5EF4-FFF2-40B4-BE49-F238E27FC236}">
                      <a16:creationId xmlns:a16="http://schemas.microsoft.com/office/drawing/2014/main" id="{E13C515D-709B-4648-A708-207A4FAA640B}"/>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90" name="Ink 189">
                  <a:extLst>
                    <a:ext uri="{FF2B5EF4-FFF2-40B4-BE49-F238E27FC236}">
                      <a16:creationId xmlns:a16="http://schemas.microsoft.com/office/drawing/2014/main" id="{552D2A9E-9705-493A-94ED-2565AF6C9D8C}"/>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91" name="Ink 190">
                  <a:extLst>
                    <a:ext uri="{FF2B5EF4-FFF2-40B4-BE49-F238E27FC236}">
                      <a16:creationId xmlns:a16="http://schemas.microsoft.com/office/drawing/2014/main" id="{08ECB654-92F6-47F6-889E-84EA7E2DC9A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92" name="Ink 191">
                  <a:extLst>
                    <a:ext uri="{FF2B5EF4-FFF2-40B4-BE49-F238E27FC236}">
                      <a16:creationId xmlns:a16="http://schemas.microsoft.com/office/drawing/2014/main" id="{00A88B2B-1E95-453E-90D4-2BA20407E9A3}"/>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93" name="Ink 192">
                  <a:extLst>
                    <a:ext uri="{FF2B5EF4-FFF2-40B4-BE49-F238E27FC236}">
                      <a16:creationId xmlns:a16="http://schemas.microsoft.com/office/drawing/2014/main" id="{B0CAD452-922B-4170-9937-BC6B18241D80}"/>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94" name="Ink 193">
                  <a:extLst>
                    <a:ext uri="{FF2B5EF4-FFF2-40B4-BE49-F238E27FC236}">
                      <a16:creationId xmlns:a16="http://schemas.microsoft.com/office/drawing/2014/main" id="{03C34AE4-E882-465E-B0E4-81B22E81A67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95" name="Ink 194">
                  <a:extLst>
                    <a:ext uri="{FF2B5EF4-FFF2-40B4-BE49-F238E27FC236}">
                      <a16:creationId xmlns:a16="http://schemas.microsoft.com/office/drawing/2014/main" id="{D51B1467-111D-4D32-8050-F40953488B1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96" name="Ink 195">
                  <a:extLst>
                    <a:ext uri="{FF2B5EF4-FFF2-40B4-BE49-F238E27FC236}">
                      <a16:creationId xmlns:a16="http://schemas.microsoft.com/office/drawing/2014/main" id="{B4F7EB60-7429-42FB-8731-146D79B02F5B}"/>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pic>
        <p:nvPicPr>
          <p:cNvPr id="10" name="Picture 9">
            <a:extLst>
              <a:ext uri="{FF2B5EF4-FFF2-40B4-BE49-F238E27FC236}">
                <a16:creationId xmlns:a16="http://schemas.microsoft.com/office/drawing/2014/main" id="{05D44CE8-93B5-468B-B4B0-3CD713F64569}"/>
              </a:ext>
            </a:extLst>
          </p:cNvPr>
          <p:cNvPicPr>
            <a:picLocks noChangeAspect="1"/>
          </p:cNvPicPr>
          <p:nvPr/>
        </p:nvPicPr>
        <p:blipFill>
          <a:blip r:embed="rId140"/>
          <a:stretch>
            <a:fillRect/>
          </a:stretch>
        </p:blipFill>
        <p:spPr>
          <a:xfrm>
            <a:off x="4022650" y="5116893"/>
            <a:ext cx="356306" cy="441376"/>
          </a:xfrm>
          <a:prstGeom prst="rect">
            <a:avLst/>
          </a:prstGeom>
        </p:spPr>
      </p:pic>
      <p:pic>
        <p:nvPicPr>
          <p:cNvPr id="197" name="Picture 196">
            <a:extLst>
              <a:ext uri="{FF2B5EF4-FFF2-40B4-BE49-F238E27FC236}">
                <a16:creationId xmlns:a16="http://schemas.microsoft.com/office/drawing/2014/main" id="{AA0017C1-D964-497E-8D93-ECB20CFB14C5}"/>
              </a:ext>
            </a:extLst>
          </p:cNvPr>
          <p:cNvPicPr>
            <a:picLocks noChangeAspect="1"/>
          </p:cNvPicPr>
          <p:nvPr/>
        </p:nvPicPr>
        <p:blipFill>
          <a:blip r:embed="rId140"/>
          <a:stretch>
            <a:fillRect/>
          </a:stretch>
        </p:blipFill>
        <p:spPr>
          <a:xfrm>
            <a:off x="7085085" y="5135868"/>
            <a:ext cx="356306" cy="441376"/>
          </a:xfrm>
          <a:prstGeom prst="rect">
            <a:avLst/>
          </a:prstGeom>
        </p:spPr>
      </p:pic>
      <p:pic>
        <p:nvPicPr>
          <p:cNvPr id="198" name="Picture 197">
            <a:extLst>
              <a:ext uri="{FF2B5EF4-FFF2-40B4-BE49-F238E27FC236}">
                <a16:creationId xmlns:a16="http://schemas.microsoft.com/office/drawing/2014/main" id="{E1F30E73-92BD-410B-BA03-06081CE6276D}"/>
              </a:ext>
            </a:extLst>
          </p:cNvPr>
          <p:cNvPicPr>
            <a:picLocks noChangeAspect="1"/>
          </p:cNvPicPr>
          <p:nvPr/>
        </p:nvPicPr>
        <p:blipFill>
          <a:blip r:embed="rId140"/>
          <a:stretch>
            <a:fillRect/>
          </a:stretch>
        </p:blipFill>
        <p:spPr>
          <a:xfrm>
            <a:off x="9113620" y="5145519"/>
            <a:ext cx="356306" cy="441376"/>
          </a:xfrm>
          <a:prstGeom prst="rect">
            <a:avLst/>
          </a:prstGeom>
        </p:spPr>
      </p:pic>
      <p:pic>
        <p:nvPicPr>
          <p:cNvPr id="15" name="Picture 14">
            <a:extLst>
              <a:ext uri="{FF2B5EF4-FFF2-40B4-BE49-F238E27FC236}">
                <a16:creationId xmlns:a16="http://schemas.microsoft.com/office/drawing/2014/main" id="{9766220E-E745-D47C-909B-E7F2C25CBD6B}"/>
              </a:ext>
            </a:extLst>
          </p:cNvPr>
          <p:cNvPicPr>
            <a:picLocks noChangeAspect="1"/>
          </p:cNvPicPr>
          <p:nvPr/>
        </p:nvPicPr>
        <p:blipFill>
          <a:blip r:embed="rId141"/>
          <a:stretch>
            <a:fillRect/>
          </a:stretch>
        </p:blipFill>
        <p:spPr>
          <a:xfrm>
            <a:off x="5451905" y="1577493"/>
            <a:ext cx="1072018" cy="650984"/>
          </a:xfrm>
          <a:prstGeom prst="rect">
            <a:avLst/>
          </a:prstGeom>
        </p:spPr>
      </p:pic>
      <p:pic>
        <p:nvPicPr>
          <p:cNvPr id="17" name="Picture 16">
            <a:extLst>
              <a:ext uri="{FF2B5EF4-FFF2-40B4-BE49-F238E27FC236}">
                <a16:creationId xmlns:a16="http://schemas.microsoft.com/office/drawing/2014/main" id="{CB072D7B-0463-48BD-CB15-8BD6EF7BE0AB}"/>
              </a:ext>
            </a:extLst>
          </p:cNvPr>
          <p:cNvPicPr>
            <a:picLocks noChangeAspect="1"/>
          </p:cNvPicPr>
          <p:nvPr/>
        </p:nvPicPr>
        <p:blipFill>
          <a:blip r:embed="rId142"/>
          <a:stretch>
            <a:fillRect/>
          </a:stretch>
        </p:blipFill>
        <p:spPr>
          <a:xfrm>
            <a:off x="6565478" y="1278248"/>
            <a:ext cx="819758" cy="952208"/>
          </a:xfrm>
          <a:prstGeom prst="rect">
            <a:avLst/>
          </a:prstGeom>
        </p:spPr>
      </p:pic>
      <p:pic>
        <p:nvPicPr>
          <p:cNvPr id="18" name="Picture 17">
            <a:extLst>
              <a:ext uri="{FF2B5EF4-FFF2-40B4-BE49-F238E27FC236}">
                <a16:creationId xmlns:a16="http://schemas.microsoft.com/office/drawing/2014/main" id="{7667DC20-0801-477C-395A-DEA2739835BA}"/>
              </a:ext>
            </a:extLst>
          </p:cNvPr>
          <p:cNvPicPr>
            <a:picLocks noChangeAspect="1"/>
          </p:cNvPicPr>
          <p:nvPr/>
        </p:nvPicPr>
        <p:blipFill>
          <a:blip r:embed="rId142"/>
          <a:stretch>
            <a:fillRect/>
          </a:stretch>
        </p:blipFill>
        <p:spPr>
          <a:xfrm>
            <a:off x="5116162" y="3933268"/>
            <a:ext cx="819758" cy="952208"/>
          </a:xfrm>
          <a:prstGeom prst="rect">
            <a:avLst/>
          </a:prstGeom>
        </p:spPr>
      </p:pic>
      <p:pic>
        <p:nvPicPr>
          <p:cNvPr id="19" name="Picture 18">
            <a:extLst>
              <a:ext uri="{FF2B5EF4-FFF2-40B4-BE49-F238E27FC236}">
                <a16:creationId xmlns:a16="http://schemas.microsoft.com/office/drawing/2014/main" id="{B502345A-7AEF-6B29-4A4E-D70A69628726}"/>
              </a:ext>
            </a:extLst>
          </p:cNvPr>
          <p:cNvPicPr>
            <a:picLocks noChangeAspect="1"/>
          </p:cNvPicPr>
          <p:nvPr/>
        </p:nvPicPr>
        <p:blipFill>
          <a:blip r:embed="rId142"/>
          <a:stretch>
            <a:fillRect/>
          </a:stretch>
        </p:blipFill>
        <p:spPr>
          <a:xfrm>
            <a:off x="4594834" y="4970230"/>
            <a:ext cx="568604" cy="660475"/>
          </a:xfrm>
          <a:prstGeom prst="rect">
            <a:avLst/>
          </a:prstGeom>
        </p:spPr>
      </p:pic>
      <p:pic>
        <p:nvPicPr>
          <p:cNvPr id="21" name="Picture 20">
            <a:extLst>
              <a:ext uri="{FF2B5EF4-FFF2-40B4-BE49-F238E27FC236}">
                <a16:creationId xmlns:a16="http://schemas.microsoft.com/office/drawing/2014/main" id="{8C945720-0D07-2FCC-D95C-07C479952097}"/>
              </a:ext>
            </a:extLst>
          </p:cNvPr>
          <p:cNvPicPr>
            <a:picLocks noChangeAspect="1"/>
          </p:cNvPicPr>
          <p:nvPr/>
        </p:nvPicPr>
        <p:blipFill>
          <a:blip r:embed="rId142"/>
          <a:stretch>
            <a:fillRect/>
          </a:stretch>
        </p:blipFill>
        <p:spPr>
          <a:xfrm>
            <a:off x="6132133" y="4924238"/>
            <a:ext cx="568604" cy="660475"/>
          </a:xfrm>
          <a:prstGeom prst="rect">
            <a:avLst/>
          </a:prstGeom>
        </p:spPr>
      </p:pic>
      <p:pic>
        <p:nvPicPr>
          <p:cNvPr id="23" name="Picture 22">
            <a:extLst>
              <a:ext uri="{FF2B5EF4-FFF2-40B4-BE49-F238E27FC236}">
                <a16:creationId xmlns:a16="http://schemas.microsoft.com/office/drawing/2014/main" id="{1719795D-8545-DDA7-2A5D-99ED885C443E}"/>
              </a:ext>
            </a:extLst>
          </p:cNvPr>
          <p:cNvPicPr>
            <a:picLocks noChangeAspect="1"/>
          </p:cNvPicPr>
          <p:nvPr/>
        </p:nvPicPr>
        <p:blipFill>
          <a:blip r:embed="rId141"/>
          <a:stretch>
            <a:fillRect/>
          </a:stretch>
        </p:blipFill>
        <p:spPr>
          <a:xfrm>
            <a:off x="3826860" y="4182510"/>
            <a:ext cx="1072018" cy="650984"/>
          </a:xfrm>
          <a:prstGeom prst="rect">
            <a:avLst/>
          </a:prstGeom>
        </p:spPr>
      </p:pic>
      <p:pic>
        <p:nvPicPr>
          <p:cNvPr id="26" name="Picture 25" descr="A red toy car with a wing&#10;&#10;Description automatically generated with low confidence">
            <a:extLst>
              <a:ext uri="{FF2B5EF4-FFF2-40B4-BE49-F238E27FC236}">
                <a16:creationId xmlns:a16="http://schemas.microsoft.com/office/drawing/2014/main" id="{161797EB-F6B8-6B21-8453-3FE6C0999219}"/>
              </a:ext>
            </a:extLst>
          </p:cNvPr>
          <p:cNvPicPr>
            <a:picLocks noChangeAspect="1"/>
          </p:cNvPicPr>
          <p:nvPr/>
        </p:nvPicPr>
        <p:blipFill>
          <a:blip r:embed="rId143">
            <a:extLst>
              <a:ext uri="{28A0092B-C50C-407E-A947-70E740481C1C}">
                <a14:useLocalDpi xmlns:a14="http://schemas.microsoft.com/office/drawing/2010/main" val="0"/>
              </a:ext>
            </a:extLst>
          </a:blip>
          <a:stretch>
            <a:fillRect/>
          </a:stretch>
        </p:blipFill>
        <p:spPr>
          <a:xfrm>
            <a:off x="9585726" y="4981894"/>
            <a:ext cx="652045" cy="652045"/>
          </a:xfrm>
          <a:prstGeom prst="rect">
            <a:avLst/>
          </a:prstGeom>
        </p:spPr>
      </p:pic>
    </p:spTree>
    <p:extLst>
      <p:ext uri="{BB962C8B-B14F-4D97-AF65-F5344CB8AC3E}">
        <p14:creationId xmlns:p14="http://schemas.microsoft.com/office/powerpoint/2010/main" val="29872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Matching literature</a:t>
            </a:r>
          </a:p>
        </p:txBody>
      </p:sp>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Offline markets unravel in absence of stability (interns, schools) </a:t>
            </a:r>
            <a:r>
              <a:rPr lang="en-US" sz="1800" dirty="0"/>
              <a:t>[Roth’84,’15]</a:t>
            </a:r>
          </a:p>
          <a:p>
            <a:r>
              <a:rPr lang="en-US" dirty="0"/>
              <a:t>Many-many/Many-one matchings (hospitals-residents/workers-firms)</a:t>
            </a:r>
          </a:p>
          <a:p>
            <a:pPr lvl="1"/>
            <a:r>
              <a:rPr lang="en-US" dirty="0"/>
              <a:t>Substitutability/worker preferences depend only on firms: sufficient for stability								       	        </a:t>
            </a:r>
            <a:r>
              <a:rPr lang="en-US" sz="1600" dirty="0"/>
              <a:t>[Kelso &amp; Crawford’82]</a:t>
            </a:r>
          </a:p>
        </p:txBody>
      </p:sp>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9</a:t>
            </a:fld>
            <a:endParaRPr lang="en-US" dirty="0"/>
          </a:p>
        </p:txBody>
      </p:sp>
    </p:spTree>
    <p:extLst>
      <p:ext uri="{BB962C8B-B14F-4D97-AF65-F5344CB8AC3E}">
        <p14:creationId xmlns:p14="http://schemas.microsoft.com/office/powerpoint/2010/main" val="1932943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23986</TotalTime>
  <Words>6829</Words>
  <Application>Microsoft Office PowerPoint</Application>
  <PresentationFormat>Widescreen</PresentationFormat>
  <Paragraphs>1102</Paragraphs>
  <Slides>64</Slides>
  <Notes>49</Notes>
  <HiddenSlides>32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MS Shell Dlg 2</vt:lpstr>
      <vt:lpstr>Wingdings</vt:lpstr>
      <vt:lpstr>Office Theme</vt:lpstr>
      <vt:lpstr>Stability, Fairness and the Pursuit of Happiness*</vt:lpstr>
      <vt:lpstr>PowerPoint Presentation</vt:lpstr>
      <vt:lpstr>Recommender systems literature</vt:lpstr>
      <vt:lpstr>PowerPoint Presentation</vt:lpstr>
      <vt:lpstr>Model for batch recommendations</vt:lpstr>
      <vt:lpstr>Buyer behavior follows a choice model</vt:lpstr>
      <vt:lpstr>Buyer behavior follows a choice model</vt:lpstr>
      <vt:lpstr>Example: Buy a gift </vt:lpstr>
      <vt:lpstr>Matching literature</vt:lpstr>
      <vt:lpstr>Matching literature</vt:lpstr>
      <vt:lpstr>Ex-ante stability </vt:lpstr>
      <vt:lpstr>Can we guarantee stable, fair and efficient recommendations?</vt:lpstr>
      <vt:lpstr>PowerPoint Presentation</vt:lpstr>
      <vt:lpstr>PowerPoint Presentation</vt:lpstr>
      <vt:lpstr>PowerPoint Presentation</vt:lpstr>
      <vt:lpstr>Special cases allow stability</vt:lpstr>
      <vt:lpstr>Stability in practical settings </vt:lpstr>
      <vt:lpstr>Algorithms and metrics</vt:lpstr>
      <vt:lpstr>Results – Rent the runway</vt:lpstr>
      <vt:lpstr>Results – Rent the runway</vt:lpstr>
      <vt:lpstr>PowerPoint Presentation</vt:lpstr>
      <vt:lpstr>PowerPoint Presentation</vt:lpstr>
      <vt:lpstr>Constrained recommendations as fair assignments</vt:lpstr>
      <vt:lpstr>Constrained recommendations as fair assignments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General exposure constraints</vt:lpstr>
      <vt:lpstr>Recommender systems</vt:lpstr>
      <vt:lpstr>Recommender systems</vt:lpstr>
      <vt:lpstr>Recommender systems</vt:lpstr>
      <vt:lpstr>Recommender systems</vt:lpstr>
      <vt:lpstr>Recommender systems</vt:lpstr>
      <vt:lpstr>Recommender systems</vt:lpstr>
      <vt:lpstr>Recommender systems</vt:lpstr>
      <vt:lpstr>Conclusion</vt:lpstr>
      <vt:lpstr>Proof sketch for identical values</vt:lpstr>
      <vt:lpstr>Proof sketch for identical values</vt:lpstr>
      <vt:lpstr>Proof sketch for identical values</vt:lpstr>
      <vt:lpstr>Proof sketch for identical values</vt:lpstr>
      <vt:lpstr>Recommender systems</vt:lpstr>
      <vt:lpstr>Model setup</vt:lpstr>
      <vt:lpstr>PowerPoint Presentation</vt:lpstr>
      <vt:lpstr>Fair division</vt:lpstr>
      <vt:lpstr>Online fair division with partial information</vt:lpstr>
      <vt:lpstr>Unbounded memory</vt:lpstr>
      <vt:lpstr>Thinking about memory</vt:lpstr>
      <vt:lpstr>Recommender systems</vt:lpstr>
      <vt:lpstr>It depends on the exposure constraint</vt:lpstr>
      <vt:lpstr>It depends on the exposure constraint</vt:lpstr>
      <vt:lpstr>It depends on the exposure constraint</vt:lpstr>
      <vt:lpstr>It depends on the exposure constraint</vt:lpstr>
      <vt:lpstr>It depends on the exposure constraint</vt:lpstr>
      <vt:lpstr>PowerPoint Presentation</vt:lpstr>
      <vt:lpstr>PowerPoint Presentation</vt:lpstr>
      <vt:lpstr>PowerPoint Presentation</vt:lpstr>
      <vt:lpstr>Proof sketch for identical values TODO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Envy Vanish over Time</dc:title>
  <dc:creator>jbenade</dc:creator>
  <cp:lastModifiedBy>Benade, Gerdus</cp:lastModifiedBy>
  <cp:revision>98</cp:revision>
  <dcterms:created xsi:type="dcterms:W3CDTF">2018-03-14T07:17:57Z</dcterms:created>
  <dcterms:modified xsi:type="dcterms:W3CDTF">2023-06-10T17:55:08Z</dcterms:modified>
</cp:coreProperties>
</file>